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4.xml" ContentType="application/vnd.openxmlformats-officedocument.presentationml.notesSlide+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8" r:id="rId2"/>
    <p:sldMasterId id="2147483686" r:id="rId3"/>
    <p:sldMasterId id="2147483712" r:id="rId4"/>
    <p:sldMasterId id="2147483729" r:id="rId5"/>
  </p:sldMasterIdLst>
  <p:notesMasterIdLst>
    <p:notesMasterId r:id="rId49"/>
  </p:notesMasterIdLst>
  <p:sldIdLst>
    <p:sldId id="16773458" r:id="rId6"/>
    <p:sldId id="2147482440" r:id="rId7"/>
    <p:sldId id="2147482409" r:id="rId8"/>
    <p:sldId id="2147482441" r:id="rId9"/>
    <p:sldId id="2147482435" r:id="rId10"/>
    <p:sldId id="2147480164" r:id="rId11"/>
    <p:sldId id="16775995" r:id="rId12"/>
    <p:sldId id="16773371" r:id="rId13"/>
    <p:sldId id="2147473230" r:id="rId14"/>
    <p:sldId id="16775860" r:id="rId15"/>
    <p:sldId id="769" r:id="rId16"/>
    <p:sldId id="16766791" r:id="rId17"/>
    <p:sldId id="2145705997" r:id="rId18"/>
    <p:sldId id="2145706016" r:id="rId19"/>
    <p:sldId id="2147480202" r:id="rId20"/>
    <p:sldId id="2145706017" r:id="rId21"/>
    <p:sldId id="2145706018" r:id="rId22"/>
    <p:sldId id="2147473226" r:id="rId23"/>
    <p:sldId id="2147473227" r:id="rId24"/>
    <p:sldId id="16766792" r:id="rId25"/>
    <p:sldId id="16766794" r:id="rId26"/>
    <p:sldId id="16140271" r:id="rId27"/>
    <p:sldId id="2147480201" r:id="rId28"/>
    <p:sldId id="16773746" r:id="rId29"/>
    <p:sldId id="16766797" r:id="rId30"/>
    <p:sldId id="16775862" r:id="rId31"/>
    <p:sldId id="16773752" r:id="rId32"/>
    <p:sldId id="16773761" r:id="rId33"/>
    <p:sldId id="2147473213" r:id="rId34"/>
    <p:sldId id="2147482275" r:id="rId35"/>
    <p:sldId id="2147482298" r:id="rId36"/>
    <p:sldId id="2147482391" r:id="rId37"/>
    <p:sldId id="2147311225" r:id="rId38"/>
    <p:sldId id="2147482271" r:id="rId39"/>
    <p:sldId id="2147482280" r:id="rId40"/>
    <p:sldId id="2147482296" r:id="rId41"/>
    <p:sldId id="2147482297" r:id="rId42"/>
    <p:sldId id="2147482295" r:id="rId43"/>
    <p:sldId id="2147482300" r:id="rId44"/>
    <p:sldId id="2147473251" r:id="rId45"/>
    <p:sldId id="2147473252" r:id="rId46"/>
    <p:sldId id="16766800" r:id="rId47"/>
    <p:sldId id="1676680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B9DA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95F5BF-5872-4CD5-9B19-B0AE1FA541CE}" v="25" dt="2025-04-04T03:58:20.0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84"/>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ombit Roy" userId="c756c23c-bc98-4e37-a5fe-728e205ffcc6" providerId="ADAL" clId="{A195F5BF-5872-4CD5-9B19-B0AE1FA541CE}"/>
    <pc:docChg chg="undo custSel addSld delSld modSld sldOrd">
      <pc:chgData name="Shombit Roy" userId="c756c23c-bc98-4e37-a5fe-728e205ffcc6" providerId="ADAL" clId="{A195F5BF-5872-4CD5-9B19-B0AE1FA541CE}" dt="2025-04-04T04:02:43.579" v="303" actId="1035"/>
      <pc:docMkLst>
        <pc:docMk/>
      </pc:docMkLst>
      <pc:sldChg chg="add">
        <pc:chgData name="Shombit Roy" userId="c756c23c-bc98-4e37-a5fe-728e205ffcc6" providerId="ADAL" clId="{A195F5BF-5872-4CD5-9B19-B0AE1FA541CE}" dt="2025-04-04T02:57:34.516" v="138"/>
        <pc:sldMkLst>
          <pc:docMk/>
          <pc:sldMk cId="875136" sldId="769"/>
        </pc:sldMkLst>
      </pc:sldChg>
      <pc:sldChg chg="del">
        <pc:chgData name="Shombit Roy" userId="c756c23c-bc98-4e37-a5fe-728e205ffcc6" providerId="ADAL" clId="{A195F5BF-5872-4CD5-9B19-B0AE1FA541CE}" dt="2025-04-04T02:57:29.418" v="137" actId="2696"/>
        <pc:sldMkLst>
          <pc:docMk/>
          <pc:sldMk cId="3950466681" sldId="769"/>
        </pc:sldMkLst>
      </pc:sldChg>
      <pc:sldChg chg="addSp modSp mod">
        <pc:chgData name="Shombit Roy" userId="c756c23c-bc98-4e37-a5fe-728e205ffcc6" providerId="ADAL" clId="{A195F5BF-5872-4CD5-9B19-B0AE1FA541CE}" dt="2025-04-04T04:02:43.579" v="303" actId="1035"/>
        <pc:sldMkLst>
          <pc:docMk/>
          <pc:sldMk cId="0" sldId="16766791"/>
        </pc:sldMkLst>
        <pc:spChg chg="mod">
          <ac:chgData name="Shombit Roy" userId="c756c23c-bc98-4e37-a5fe-728e205ffcc6" providerId="ADAL" clId="{A195F5BF-5872-4CD5-9B19-B0AE1FA541CE}" dt="2025-04-04T04:02:43.579" v="303" actId="1035"/>
          <ac:spMkLst>
            <pc:docMk/>
            <pc:sldMk cId="0" sldId="16766791"/>
            <ac:spMk id="2" creationId="{00000000-0000-0000-0000-000000000000}"/>
          </ac:spMkLst>
        </pc:spChg>
        <pc:spChg chg="add mod">
          <ac:chgData name="Shombit Roy" userId="c756c23c-bc98-4e37-a5fe-728e205ffcc6" providerId="ADAL" clId="{A195F5BF-5872-4CD5-9B19-B0AE1FA541CE}" dt="2025-04-04T02:43:18.896" v="82" actId="1036"/>
          <ac:spMkLst>
            <pc:docMk/>
            <pc:sldMk cId="0" sldId="16766791"/>
            <ac:spMk id="3" creationId="{E7CBB4F7-58AD-0781-5D8D-ADDBEE80957D}"/>
          </ac:spMkLst>
        </pc:spChg>
        <pc:spChg chg="add mod">
          <ac:chgData name="Shombit Roy" userId="c756c23c-bc98-4e37-a5fe-728e205ffcc6" providerId="ADAL" clId="{A195F5BF-5872-4CD5-9B19-B0AE1FA541CE}" dt="2025-04-04T02:52:36.519" v="115" actId="20577"/>
          <ac:spMkLst>
            <pc:docMk/>
            <pc:sldMk cId="0" sldId="16766791"/>
            <ac:spMk id="4" creationId="{AA2E576F-6E72-BAB3-296A-42B7FAB962F8}"/>
          </ac:spMkLst>
        </pc:spChg>
        <pc:spChg chg="mod">
          <ac:chgData name="Shombit Roy" userId="c756c23c-bc98-4e37-a5fe-728e205ffcc6" providerId="ADAL" clId="{A195F5BF-5872-4CD5-9B19-B0AE1FA541CE}" dt="2025-04-04T02:42:43.453" v="0" actId="1076"/>
          <ac:spMkLst>
            <pc:docMk/>
            <pc:sldMk cId="0" sldId="16766791"/>
            <ac:spMk id="12" creationId="{00000000-0000-0000-0000-000000000000}"/>
          </ac:spMkLst>
        </pc:spChg>
        <pc:picChg chg="mod">
          <ac:chgData name="Shombit Roy" userId="c756c23c-bc98-4e37-a5fe-728e205ffcc6" providerId="ADAL" clId="{A195F5BF-5872-4CD5-9B19-B0AE1FA541CE}" dt="2025-04-04T02:42:43.453" v="0" actId="1076"/>
          <ac:picMkLst>
            <pc:docMk/>
            <pc:sldMk cId="0" sldId="16766791"/>
            <ac:picMk id="11" creationId="{00000000-0000-0000-0000-000000000000}"/>
          </ac:picMkLst>
        </pc:picChg>
      </pc:sldChg>
      <pc:sldChg chg="del">
        <pc:chgData name="Shombit Roy" userId="c756c23c-bc98-4e37-a5fe-728e205ffcc6" providerId="ADAL" clId="{A195F5BF-5872-4CD5-9B19-B0AE1FA541CE}" dt="2025-04-04T02:56:50.336" v="135" actId="2696"/>
        <pc:sldMkLst>
          <pc:docMk/>
          <pc:sldMk cId="0" sldId="16766800"/>
        </pc:sldMkLst>
      </pc:sldChg>
      <pc:sldChg chg="add">
        <pc:chgData name="Shombit Roy" userId="c756c23c-bc98-4e37-a5fe-728e205ffcc6" providerId="ADAL" clId="{A195F5BF-5872-4CD5-9B19-B0AE1FA541CE}" dt="2025-04-04T02:56:53.496" v="136"/>
        <pc:sldMkLst>
          <pc:docMk/>
          <pc:sldMk cId="3075333440" sldId="16766800"/>
        </pc:sldMkLst>
      </pc:sldChg>
      <pc:sldChg chg="del">
        <pc:chgData name="Shombit Roy" userId="c756c23c-bc98-4e37-a5fe-728e205ffcc6" providerId="ADAL" clId="{A195F5BF-5872-4CD5-9B19-B0AE1FA541CE}" dt="2025-04-04T02:56:50.336" v="135" actId="2696"/>
        <pc:sldMkLst>
          <pc:docMk/>
          <pc:sldMk cId="0" sldId="16766801"/>
        </pc:sldMkLst>
      </pc:sldChg>
      <pc:sldChg chg="add">
        <pc:chgData name="Shombit Roy" userId="c756c23c-bc98-4e37-a5fe-728e205ffcc6" providerId="ADAL" clId="{A195F5BF-5872-4CD5-9B19-B0AE1FA541CE}" dt="2025-04-04T02:56:53.496" v="136"/>
        <pc:sldMkLst>
          <pc:docMk/>
          <pc:sldMk cId="629289617" sldId="16766801"/>
        </pc:sldMkLst>
      </pc:sldChg>
      <pc:sldChg chg="modSp mod">
        <pc:chgData name="Shombit Roy" userId="c756c23c-bc98-4e37-a5fe-728e205ffcc6" providerId="ADAL" clId="{A195F5BF-5872-4CD5-9B19-B0AE1FA541CE}" dt="2025-04-04T03:15:05.072" v="244" actId="20577"/>
        <pc:sldMkLst>
          <pc:docMk/>
          <pc:sldMk cId="0" sldId="16773458"/>
        </pc:sldMkLst>
        <pc:spChg chg="mod">
          <ac:chgData name="Shombit Roy" userId="c756c23c-bc98-4e37-a5fe-728e205ffcc6" providerId="ADAL" clId="{A195F5BF-5872-4CD5-9B19-B0AE1FA541CE}" dt="2025-04-04T03:15:05.072" v="244" actId="20577"/>
          <ac:spMkLst>
            <pc:docMk/>
            <pc:sldMk cId="0" sldId="16773458"/>
            <ac:spMk id="30" creationId="{00000000-0000-0000-0000-000000000000}"/>
          </ac:spMkLst>
        </pc:spChg>
      </pc:sldChg>
      <pc:sldChg chg="ord">
        <pc:chgData name="Shombit Roy" userId="c756c23c-bc98-4e37-a5fe-728e205ffcc6" providerId="ADAL" clId="{A195F5BF-5872-4CD5-9B19-B0AE1FA541CE}" dt="2025-04-04T02:58:18.613" v="142"/>
        <pc:sldMkLst>
          <pc:docMk/>
          <pc:sldMk cId="0" sldId="16773746"/>
        </pc:sldMkLst>
      </pc:sldChg>
      <pc:sldChg chg="ord">
        <pc:chgData name="Shombit Roy" userId="c756c23c-bc98-4e37-a5fe-728e205ffcc6" providerId="ADAL" clId="{A195F5BF-5872-4CD5-9B19-B0AE1FA541CE}" dt="2025-04-04T02:58:29.257" v="144"/>
        <pc:sldMkLst>
          <pc:docMk/>
          <pc:sldMk cId="0" sldId="16775862"/>
        </pc:sldMkLst>
      </pc:sldChg>
      <pc:sldChg chg="modSp add mod">
        <pc:chgData name="Shombit Roy" userId="c756c23c-bc98-4e37-a5fe-728e205ffcc6" providerId="ADAL" clId="{A195F5BF-5872-4CD5-9B19-B0AE1FA541CE}" dt="2025-04-04T03:59:39.565" v="291" actId="208"/>
        <pc:sldMkLst>
          <pc:docMk/>
          <pc:sldMk cId="0" sldId="16775995"/>
        </pc:sldMkLst>
        <pc:spChg chg="mod">
          <ac:chgData name="Shombit Roy" userId="c756c23c-bc98-4e37-a5fe-728e205ffcc6" providerId="ADAL" clId="{A195F5BF-5872-4CD5-9B19-B0AE1FA541CE}" dt="2025-04-04T03:59:39.565" v="291" actId="208"/>
          <ac:spMkLst>
            <pc:docMk/>
            <pc:sldMk cId="0" sldId="16775995"/>
            <ac:spMk id="65" creationId="{00000000-0000-0000-0000-000000000000}"/>
          </ac:spMkLst>
        </pc:spChg>
        <pc:spChg chg="mod">
          <ac:chgData name="Shombit Roy" userId="c756c23c-bc98-4e37-a5fe-728e205ffcc6" providerId="ADAL" clId="{A195F5BF-5872-4CD5-9B19-B0AE1FA541CE}" dt="2025-04-04T03:59:39.565" v="291" actId="208"/>
          <ac:spMkLst>
            <pc:docMk/>
            <pc:sldMk cId="0" sldId="16775995"/>
            <ac:spMk id="95" creationId="{00000000-0000-0000-0000-000000000000}"/>
          </ac:spMkLst>
        </pc:spChg>
        <pc:picChg chg="mod">
          <ac:chgData name="Shombit Roy" userId="c756c23c-bc98-4e37-a5fe-728e205ffcc6" providerId="ADAL" clId="{A195F5BF-5872-4CD5-9B19-B0AE1FA541CE}" dt="2025-04-04T03:59:39.565" v="291" actId="208"/>
          <ac:picMkLst>
            <pc:docMk/>
            <pc:sldMk cId="0" sldId="16775995"/>
            <ac:picMk id="97" creationId="{00000000-0000-0000-0000-000000000000}"/>
          </ac:picMkLst>
        </pc:picChg>
      </pc:sldChg>
      <pc:sldChg chg="modNotesTx">
        <pc:chgData name="Shombit Roy" userId="c756c23c-bc98-4e37-a5fe-728e205ffcc6" providerId="ADAL" clId="{A195F5BF-5872-4CD5-9B19-B0AE1FA541CE}" dt="2025-04-04T03:32:06.494" v="288"/>
        <pc:sldMkLst>
          <pc:docMk/>
          <pc:sldMk cId="3044227787" sldId="2145705997"/>
        </pc:sldMkLst>
      </pc:sldChg>
      <pc:sldChg chg="modSp mod">
        <pc:chgData name="Shombit Roy" userId="c756c23c-bc98-4e37-a5fe-728e205ffcc6" providerId="ADAL" clId="{A195F5BF-5872-4CD5-9B19-B0AE1FA541CE}" dt="2025-04-04T03:32:05.958" v="287" actId="1036"/>
        <pc:sldMkLst>
          <pc:docMk/>
          <pc:sldMk cId="3314399903" sldId="2145706016"/>
        </pc:sldMkLst>
        <pc:graphicFrameChg chg="mod">
          <ac:chgData name="Shombit Roy" userId="c756c23c-bc98-4e37-a5fe-728e205ffcc6" providerId="ADAL" clId="{A195F5BF-5872-4CD5-9B19-B0AE1FA541CE}" dt="2025-04-04T03:32:05.958" v="287" actId="1036"/>
          <ac:graphicFrameMkLst>
            <pc:docMk/>
            <pc:sldMk cId="3314399903" sldId="2145706016"/>
            <ac:graphicFrameMk id="26" creationId="{9A072389-E4E4-B9D2-931E-202438831C70}"/>
          </ac:graphicFrameMkLst>
        </pc:graphicFrameChg>
      </pc:sldChg>
      <pc:sldChg chg="addSp modSp add">
        <pc:chgData name="Shombit Roy" userId="c756c23c-bc98-4e37-a5fe-728e205ffcc6" providerId="ADAL" clId="{A195F5BF-5872-4CD5-9B19-B0AE1FA541CE}" dt="2025-04-04T03:03:29.366" v="199"/>
        <pc:sldMkLst>
          <pc:docMk/>
          <pc:sldMk cId="3277277981" sldId="2147311225"/>
        </pc:sldMkLst>
        <pc:spChg chg="add mod">
          <ac:chgData name="Shombit Roy" userId="c756c23c-bc98-4e37-a5fe-728e205ffcc6" providerId="ADAL" clId="{A195F5BF-5872-4CD5-9B19-B0AE1FA541CE}" dt="2025-04-04T03:03:29.366" v="199"/>
          <ac:spMkLst>
            <pc:docMk/>
            <pc:sldMk cId="3277277981" sldId="2147311225"/>
            <ac:spMk id="17" creationId="{86148DB2-04BB-B470-E36D-B073595BADFF}"/>
          </ac:spMkLst>
        </pc:spChg>
      </pc:sldChg>
      <pc:sldChg chg="add">
        <pc:chgData name="Shombit Roy" userId="c756c23c-bc98-4e37-a5fe-728e205ffcc6" providerId="ADAL" clId="{A195F5BF-5872-4CD5-9B19-B0AE1FA541CE}" dt="2025-04-04T02:56:44.188" v="134"/>
        <pc:sldMkLst>
          <pc:docMk/>
          <pc:sldMk cId="2182628243" sldId="2147473213"/>
        </pc:sldMkLst>
      </pc:sldChg>
      <pc:sldChg chg="del">
        <pc:chgData name="Shombit Roy" userId="c756c23c-bc98-4e37-a5fe-728e205ffcc6" providerId="ADAL" clId="{A195F5BF-5872-4CD5-9B19-B0AE1FA541CE}" dt="2025-04-04T02:56:38.465" v="133" actId="2696"/>
        <pc:sldMkLst>
          <pc:docMk/>
          <pc:sldMk cId="2195800142" sldId="2147473213"/>
        </pc:sldMkLst>
      </pc:sldChg>
      <pc:sldChg chg="modSp mod modNotesTx">
        <pc:chgData name="Shombit Roy" userId="c756c23c-bc98-4e37-a5fe-728e205ffcc6" providerId="ADAL" clId="{A195F5BF-5872-4CD5-9B19-B0AE1FA541CE}" dt="2025-04-04T03:16:49.176" v="266" actId="20577"/>
        <pc:sldMkLst>
          <pc:docMk/>
          <pc:sldMk cId="3705155500" sldId="2147473230"/>
        </pc:sldMkLst>
        <pc:spChg chg="mod">
          <ac:chgData name="Shombit Roy" userId="c756c23c-bc98-4e37-a5fe-728e205ffcc6" providerId="ADAL" clId="{A195F5BF-5872-4CD5-9B19-B0AE1FA541CE}" dt="2025-04-04T03:15:36.006" v="263" actId="20577"/>
          <ac:spMkLst>
            <pc:docMk/>
            <pc:sldMk cId="3705155500" sldId="2147473230"/>
            <ac:spMk id="2" creationId="{6C2F8772-C2A4-41FD-A6D4-336A248B031B}"/>
          </ac:spMkLst>
        </pc:spChg>
      </pc:sldChg>
      <pc:sldChg chg="addSp delSp modSp add mod modClrScheme chgLayout">
        <pc:chgData name="Shombit Roy" userId="c756c23c-bc98-4e37-a5fe-728e205ffcc6" providerId="ADAL" clId="{A195F5BF-5872-4CD5-9B19-B0AE1FA541CE}" dt="2025-04-04T03:24:26.596" v="282" actId="108"/>
        <pc:sldMkLst>
          <pc:docMk/>
          <pc:sldMk cId="4205115142" sldId="2147473251"/>
        </pc:sldMkLst>
        <pc:spChg chg="add del mod ord">
          <ac:chgData name="Shombit Roy" userId="c756c23c-bc98-4e37-a5fe-728e205ffcc6" providerId="ADAL" clId="{A195F5BF-5872-4CD5-9B19-B0AE1FA541CE}" dt="2025-04-04T03:23:47.189" v="279" actId="478"/>
          <ac:spMkLst>
            <pc:docMk/>
            <pc:sldMk cId="4205115142" sldId="2147473251"/>
            <ac:spMk id="2" creationId="{2EDDAEA5-A85C-4BF6-10A5-5A23B3D22CF7}"/>
          </ac:spMkLst>
        </pc:spChg>
        <pc:spChg chg="mod">
          <ac:chgData name="Shombit Roy" userId="c756c23c-bc98-4e37-a5fe-728e205ffcc6" providerId="ADAL" clId="{A195F5BF-5872-4CD5-9B19-B0AE1FA541CE}" dt="2025-04-04T03:23:40.112" v="278" actId="207"/>
          <ac:spMkLst>
            <pc:docMk/>
            <pc:sldMk cId="4205115142" sldId="2147473251"/>
            <ac:spMk id="5" creationId="{CF206863-ADC8-3CE1-A9AE-6BDDA937CB45}"/>
          </ac:spMkLst>
        </pc:spChg>
        <pc:spChg chg="mod">
          <ac:chgData name="Shombit Roy" userId="c756c23c-bc98-4e37-a5fe-728e205ffcc6" providerId="ADAL" clId="{A195F5BF-5872-4CD5-9B19-B0AE1FA541CE}" dt="2025-04-04T03:23:40.112" v="278" actId="207"/>
          <ac:spMkLst>
            <pc:docMk/>
            <pc:sldMk cId="4205115142" sldId="2147473251"/>
            <ac:spMk id="6" creationId="{26F36985-7CEF-F38D-F0E8-6D922937053F}"/>
          </ac:spMkLst>
        </pc:spChg>
        <pc:spChg chg="mod">
          <ac:chgData name="Shombit Roy" userId="c756c23c-bc98-4e37-a5fe-728e205ffcc6" providerId="ADAL" clId="{A195F5BF-5872-4CD5-9B19-B0AE1FA541CE}" dt="2025-04-04T03:23:40.112" v="278" actId="207"/>
          <ac:spMkLst>
            <pc:docMk/>
            <pc:sldMk cId="4205115142" sldId="2147473251"/>
            <ac:spMk id="8" creationId="{B755F397-21A2-EBF0-3904-4F6990D7E5AA}"/>
          </ac:spMkLst>
        </pc:spChg>
        <pc:spChg chg="mod">
          <ac:chgData name="Shombit Roy" userId="c756c23c-bc98-4e37-a5fe-728e205ffcc6" providerId="ADAL" clId="{A195F5BF-5872-4CD5-9B19-B0AE1FA541CE}" dt="2025-04-04T03:23:40.112" v="278" actId="207"/>
          <ac:spMkLst>
            <pc:docMk/>
            <pc:sldMk cId="4205115142" sldId="2147473251"/>
            <ac:spMk id="10" creationId="{B7134B10-2314-E254-CB25-BC5F542E4862}"/>
          </ac:spMkLst>
        </pc:spChg>
        <pc:spChg chg="mod">
          <ac:chgData name="Shombit Roy" userId="c756c23c-bc98-4e37-a5fe-728e205ffcc6" providerId="ADAL" clId="{A195F5BF-5872-4CD5-9B19-B0AE1FA541CE}" dt="2025-04-04T03:24:26.596" v="282" actId="108"/>
          <ac:spMkLst>
            <pc:docMk/>
            <pc:sldMk cId="4205115142" sldId="2147473251"/>
            <ac:spMk id="15" creationId="{B72C2C04-24B8-D94B-4E2F-C200842B54E7}"/>
          </ac:spMkLst>
        </pc:spChg>
        <pc:spChg chg="mod">
          <ac:chgData name="Shombit Roy" userId="c756c23c-bc98-4e37-a5fe-728e205ffcc6" providerId="ADAL" clId="{A195F5BF-5872-4CD5-9B19-B0AE1FA541CE}" dt="2025-04-04T03:23:40.112" v="278" actId="207"/>
          <ac:spMkLst>
            <pc:docMk/>
            <pc:sldMk cId="4205115142" sldId="2147473251"/>
            <ac:spMk id="23" creationId="{65F6A2A5-8E2D-DA0A-5676-F627811575FB}"/>
          </ac:spMkLst>
        </pc:spChg>
        <pc:spChg chg="mod">
          <ac:chgData name="Shombit Roy" userId="c756c23c-bc98-4e37-a5fe-728e205ffcc6" providerId="ADAL" clId="{A195F5BF-5872-4CD5-9B19-B0AE1FA541CE}" dt="2025-04-04T03:23:40.112" v="278" actId="207"/>
          <ac:spMkLst>
            <pc:docMk/>
            <pc:sldMk cId="4205115142" sldId="2147473251"/>
            <ac:spMk id="30" creationId="{C4A5F826-5405-4848-DA6E-B6E3716DA3D3}"/>
          </ac:spMkLst>
        </pc:spChg>
        <pc:spChg chg="mod">
          <ac:chgData name="Shombit Roy" userId="c756c23c-bc98-4e37-a5fe-728e205ffcc6" providerId="ADAL" clId="{A195F5BF-5872-4CD5-9B19-B0AE1FA541CE}" dt="2025-04-04T03:23:40.112" v="278" actId="207"/>
          <ac:spMkLst>
            <pc:docMk/>
            <pc:sldMk cId="4205115142" sldId="2147473251"/>
            <ac:spMk id="33" creationId="{98157F7E-A993-383D-9A5A-763BE192E217}"/>
          </ac:spMkLst>
        </pc:spChg>
        <pc:spChg chg="mod">
          <ac:chgData name="Shombit Roy" userId="c756c23c-bc98-4e37-a5fe-728e205ffcc6" providerId="ADAL" clId="{A195F5BF-5872-4CD5-9B19-B0AE1FA541CE}" dt="2025-04-04T03:23:40.112" v="278" actId="207"/>
          <ac:spMkLst>
            <pc:docMk/>
            <pc:sldMk cId="4205115142" sldId="2147473251"/>
            <ac:spMk id="39" creationId="{CC9D697D-1621-ED1E-88E1-B0CC5EF8042E}"/>
          </ac:spMkLst>
        </pc:spChg>
        <pc:spChg chg="mod">
          <ac:chgData name="Shombit Roy" userId="c756c23c-bc98-4e37-a5fe-728e205ffcc6" providerId="ADAL" clId="{A195F5BF-5872-4CD5-9B19-B0AE1FA541CE}" dt="2025-04-04T03:23:40.112" v="278" actId="207"/>
          <ac:spMkLst>
            <pc:docMk/>
            <pc:sldMk cId="4205115142" sldId="2147473251"/>
            <ac:spMk id="40" creationId="{9B3A7A5D-451A-3863-4B00-A0B6C5BA2798}"/>
          </ac:spMkLst>
        </pc:spChg>
        <pc:spChg chg="mod">
          <ac:chgData name="Shombit Roy" userId="c756c23c-bc98-4e37-a5fe-728e205ffcc6" providerId="ADAL" clId="{A195F5BF-5872-4CD5-9B19-B0AE1FA541CE}" dt="2025-04-04T03:23:40.112" v="278" actId="207"/>
          <ac:spMkLst>
            <pc:docMk/>
            <pc:sldMk cId="4205115142" sldId="2147473251"/>
            <ac:spMk id="41" creationId="{C6CD52A5-7B05-EB64-FD90-20B45404AB89}"/>
          </ac:spMkLst>
        </pc:spChg>
      </pc:sldChg>
      <pc:sldChg chg="addSp delSp modSp add mod modClrScheme chgLayout">
        <pc:chgData name="Shombit Roy" userId="c756c23c-bc98-4e37-a5fe-728e205ffcc6" providerId="ADAL" clId="{A195F5BF-5872-4CD5-9B19-B0AE1FA541CE}" dt="2025-04-04T03:24:36.470" v="284" actId="478"/>
        <pc:sldMkLst>
          <pc:docMk/>
          <pc:sldMk cId="1334745718" sldId="2147473252"/>
        </pc:sldMkLst>
        <pc:spChg chg="del mod ord">
          <ac:chgData name="Shombit Roy" userId="c756c23c-bc98-4e37-a5fe-728e205ffcc6" providerId="ADAL" clId="{A195F5BF-5872-4CD5-9B19-B0AE1FA541CE}" dt="2025-04-04T03:24:36.470" v="284" actId="478"/>
          <ac:spMkLst>
            <pc:docMk/>
            <pc:sldMk cId="1334745718" sldId="2147473252"/>
            <ac:spMk id="2" creationId="{50FB8B77-F394-2371-11A6-E32C75330ED0}"/>
          </ac:spMkLst>
        </pc:spChg>
        <pc:spChg chg="mod">
          <ac:chgData name="Shombit Roy" userId="c756c23c-bc98-4e37-a5fe-728e205ffcc6" providerId="ADAL" clId="{A195F5BF-5872-4CD5-9B19-B0AE1FA541CE}" dt="2025-04-04T03:24:10.166" v="281" actId="207"/>
          <ac:spMkLst>
            <pc:docMk/>
            <pc:sldMk cId="1334745718" sldId="2147473252"/>
            <ac:spMk id="3" creationId="{26CAAC83-42D9-A18A-012A-D14E768602A4}"/>
          </ac:spMkLst>
        </pc:spChg>
        <pc:spChg chg="add del mod ord">
          <ac:chgData name="Shombit Roy" userId="c756c23c-bc98-4e37-a5fe-728e205ffcc6" providerId="ADAL" clId="{A195F5BF-5872-4CD5-9B19-B0AE1FA541CE}" dt="2025-04-04T03:24:00.127" v="280" actId="478"/>
          <ac:spMkLst>
            <pc:docMk/>
            <pc:sldMk cId="1334745718" sldId="2147473252"/>
            <ac:spMk id="4" creationId="{E3748A84-6ED7-CB16-D429-98A317025D47}"/>
          </ac:spMkLst>
        </pc:spChg>
        <pc:spChg chg="mod">
          <ac:chgData name="Shombit Roy" userId="c756c23c-bc98-4e37-a5fe-728e205ffcc6" providerId="ADAL" clId="{A195F5BF-5872-4CD5-9B19-B0AE1FA541CE}" dt="2025-04-04T03:24:30.804" v="283" actId="108"/>
          <ac:spMkLst>
            <pc:docMk/>
            <pc:sldMk cId="1334745718" sldId="2147473252"/>
            <ac:spMk id="5" creationId="{C8A71BF5-214A-310B-CCAD-18FE7905DAFA}"/>
          </ac:spMkLst>
        </pc:spChg>
        <pc:spChg chg="mod">
          <ac:chgData name="Shombit Roy" userId="c756c23c-bc98-4e37-a5fe-728e205ffcc6" providerId="ADAL" clId="{A195F5BF-5872-4CD5-9B19-B0AE1FA541CE}" dt="2025-04-04T03:24:10.166" v="281" actId="207"/>
          <ac:spMkLst>
            <pc:docMk/>
            <pc:sldMk cId="1334745718" sldId="2147473252"/>
            <ac:spMk id="10" creationId="{47605484-379F-76E9-7DAC-770283667940}"/>
          </ac:spMkLst>
        </pc:spChg>
        <pc:spChg chg="mod">
          <ac:chgData name="Shombit Roy" userId="c756c23c-bc98-4e37-a5fe-728e205ffcc6" providerId="ADAL" clId="{A195F5BF-5872-4CD5-9B19-B0AE1FA541CE}" dt="2025-04-04T03:24:10.166" v="281" actId="207"/>
          <ac:spMkLst>
            <pc:docMk/>
            <pc:sldMk cId="1334745718" sldId="2147473252"/>
            <ac:spMk id="18" creationId="{37828D52-B9D2-7DC6-E107-2DE626AE1EC3}"/>
          </ac:spMkLst>
        </pc:spChg>
        <pc:spChg chg="mod">
          <ac:chgData name="Shombit Roy" userId="c756c23c-bc98-4e37-a5fe-728e205ffcc6" providerId="ADAL" clId="{A195F5BF-5872-4CD5-9B19-B0AE1FA541CE}" dt="2025-04-04T03:24:10.166" v="281" actId="207"/>
          <ac:spMkLst>
            <pc:docMk/>
            <pc:sldMk cId="1334745718" sldId="2147473252"/>
            <ac:spMk id="21" creationId="{8285475F-CF49-4C09-4085-3C21347CC822}"/>
          </ac:spMkLst>
        </pc:spChg>
        <pc:spChg chg="mod">
          <ac:chgData name="Shombit Roy" userId="c756c23c-bc98-4e37-a5fe-728e205ffcc6" providerId="ADAL" clId="{A195F5BF-5872-4CD5-9B19-B0AE1FA541CE}" dt="2025-04-04T03:24:10.166" v="281" actId="207"/>
          <ac:spMkLst>
            <pc:docMk/>
            <pc:sldMk cId="1334745718" sldId="2147473252"/>
            <ac:spMk id="24" creationId="{CF2B0947-78B5-5C76-0AE9-F073274EDCBF}"/>
          </ac:spMkLst>
        </pc:spChg>
        <pc:spChg chg="mod">
          <ac:chgData name="Shombit Roy" userId="c756c23c-bc98-4e37-a5fe-728e205ffcc6" providerId="ADAL" clId="{A195F5BF-5872-4CD5-9B19-B0AE1FA541CE}" dt="2025-04-04T03:24:10.166" v="281" actId="207"/>
          <ac:spMkLst>
            <pc:docMk/>
            <pc:sldMk cId="1334745718" sldId="2147473252"/>
            <ac:spMk id="25" creationId="{1A887FC5-1D58-9B16-2F5E-7B165EA36649}"/>
          </ac:spMkLst>
        </pc:spChg>
        <pc:spChg chg="mod">
          <ac:chgData name="Shombit Roy" userId="c756c23c-bc98-4e37-a5fe-728e205ffcc6" providerId="ADAL" clId="{A195F5BF-5872-4CD5-9B19-B0AE1FA541CE}" dt="2025-04-04T03:24:10.166" v="281" actId="207"/>
          <ac:spMkLst>
            <pc:docMk/>
            <pc:sldMk cId="1334745718" sldId="2147473252"/>
            <ac:spMk id="29" creationId="{52042FA0-1908-ECB4-9F3E-D074D4108928}"/>
          </ac:spMkLst>
        </pc:spChg>
        <pc:spChg chg="mod">
          <ac:chgData name="Shombit Roy" userId="c756c23c-bc98-4e37-a5fe-728e205ffcc6" providerId="ADAL" clId="{A195F5BF-5872-4CD5-9B19-B0AE1FA541CE}" dt="2025-04-04T03:24:10.166" v="281" actId="207"/>
          <ac:spMkLst>
            <pc:docMk/>
            <pc:sldMk cId="1334745718" sldId="2147473252"/>
            <ac:spMk id="30" creationId="{343568D9-EEC2-6F92-B536-23D21A133E06}"/>
          </ac:spMkLst>
        </pc:spChg>
      </pc:sldChg>
      <pc:sldChg chg="add">
        <pc:chgData name="Shombit Roy" userId="c756c23c-bc98-4e37-a5fe-728e205ffcc6" providerId="ADAL" clId="{A195F5BF-5872-4CD5-9B19-B0AE1FA541CE}" dt="2025-04-04T03:58:19.932" v="289"/>
        <pc:sldMkLst>
          <pc:docMk/>
          <pc:sldMk cId="206325927" sldId="2147480164"/>
        </pc:sldMkLst>
      </pc:sldChg>
      <pc:sldChg chg="addSp modSp add del mod">
        <pc:chgData name="Shombit Roy" userId="c756c23c-bc98-4e37-a5fe-728e205ffcc6" providerId="ADAL" clId="{A195F5BF-5872-4CD5-9B19-B0AE1FA541CE}" dt="2025-04-04T03:00:51.155" v="195" actId="20577"/>
        <pc:sldMkLst>
          <pc:docMk/>
          <pc:sldMk cId="2083477816" sldId="2147482271"/>
        </pc:sldMkLst>
        <pc:spChg chg="add mod">
          <ac:chgData name="Shombit Roy" userId="c756c23c-bc98-4e37-a5fe-728e205ffcc6" providerId="ADAL" clId="{A195F5BF-5872-4CD5-9B19-B0AE1FA541CE}" dt="2025-04-04T02:59:36.740" v="192"/>
          <ac:spMkLst>
            <pc:docMk/>
            <pc:sldMk cId="2083477816" sldId="2147482271"/>
            <ac:spMk id="3" creationId="{0BD9BCE7-F570-41A8-64A2-C7FF39C421EA}"/>
          </ac:spMkLst>
        </pc:spChg>
        <pc:graphicFrameChg chg="mod modGraphic">
          <ac:chgData name="Shombit Roy" userId="c756c23c-bc98-4e37-a5fe-728e205ffcc6" providerId="ADAL" clId="{A195F5BF-5872-4CD5-9B19-B0AE1FA541CE}" dt="2025-04-04T03:00:51.155" v="195" actId="20577"/>
          <ac:graphicFrameMkLst>
            <pc:docMk/>
            <pc:sldMk cId="2083477816" sldId="2147482271"/>
            <ac:graphicFrameMk id="2" creationId="{1537754F-BAB8-962F-5A61-18B3F46DE230}"/>
          </ac:graphicFrameMkLst>
        </pc:graphicFrameChg>
      </pc:sldChg>
      <pc:sldChg chg="add">
        <pc:chgData name="Shombit Roy" userId="c756c23c-bc98-4e37-a5fe-728e205ffcc6" providerId="ADAL" clId="{A195F5BF-5872-4CD5-9B19-B0AE1FA541CE}" dt="2025-04-04T02:56:44.188" v="134"/>
        <pc:sldMkLst>
          <pc:docMk/>
          <pc:sldMk cId="769503328" sldId="2147482275"/>
        </pc:sldMkLst>
      </pc:sldChg>
      <pc:sldChg chg="del">
        <pc:chgData name="Shombit Roy" userId="c756c23c-bc98-4e37-a5fe-728e205ffcc6" providerId="ADAL" clId="{A195F5BF-5872-4CD5-9B19-B0AE1FA541CE}" dt="2025-04-04T02:56:38.465" v="133" actId="2696"/>
        <pc:sldMkLst>
          <pc:docMk/>
          <pc:sldMk cId="4234717013" sldId="2147482275"/>
        </pc:sldMkLst>
      </pc:sldChg>
      <pc:sldChg chg="addSp modSp add del mod">
        <pc:chgData name="Shombit Roy" userId="c756c23c-bc98-4e37-a5fe-728e205ffcc6" providerId="ADAL" clId="{A195F5BF-5872-4CD5-9B19-B0AE1FA541CE}" dt="2025-04-04T03:13:09.413" v="231" actId="6549"/>
        <pc:sldMkLst>
          <pc:docMk/>
          <pc:sldMk cId="2903979677" sldId="2147482280"/>
        </pc:sldMkLst>
        <pc:spChg chg="add mod">
          <ac:chgData name="Shombit Roy" userId="c756c23c-bc98-4e37-a5fe-728e205ffcc6" providerId="ADAL" clId="{A195F5BF-5872-4CD5-9B19-B0AE1FA541CE}" dt="2025-04-04T02:59:31.623" v="191" actId="13926"/>
          <ac:spMkLst>
            <pc:docMk/>
            <pc:sldMk cId="2903979677" sldId="2147482280"/>
            <ac:spMk id="2" creationId="{2A476B56-42FC-FB8D-5F26-471B873C5BA7}"/>
          </ac:spMkLst>
        </pc:spChg>
        <pc:graphicFrameChg chg="mod modGraphic">
          <ac:chgData name="Shombit Roy" userId="c756c23c-bc98-4e37-a5fe-728e205ffcc6" providerId="ADAL" clId="{A195F5BF-5872-4CD5-9B19-B0AE1FA541CE}" dt="2025-04-04T03:13:09.413" v="231" actId="6549"/>
          <ac:graphicFrameMkLst>
            <pc:docMk/>
            <pc:sldMk cId="2903979677" sldId="2147482280"/>
            <ac:graphicFrameMk id="3" creationId="{E75C1223-312A-BA55-2861-A1D9A1B0C83D}"/>
          </ac:graphicFrameMkLst>
        </pc:graphicFrameChg>
      </pc:sldChg>
      <pc:sldChg chg="modSp add mod modClrScheme chgLayout">
        <pc:chgData name="Shombit Roy" userId="c756c23c-bc98-4e37-a5fe-728e205ffcc6" providerId="ADAL" clId="{A195F5BF-5872-4CD5-9B19-B0AE1FA541CE}" dt="2025-04-04T03:20:53.704" v="275" actId="12269"/>
        <pc:sldMkLst>
          <pc:docMk/>
          <pc:sldMk cId="139598465" sldId="2147482295"/>
        </pc:sldMkLst>
        <pc:spChg chg="mod ord">
          <ac:chgData name="Shombit Roy" userId="c756c23c-bc98-4e37-a5fe-728e205ffcc6" providerId="ADAL" clId="{A195F5BF-5872-4CD5-9B19-B0AE1FA541CE}" dt="2025-04-04T03:18:45.021" v="270" actId="700"/>
          <ac:spMkLst>
            <pc:docMk/>
            <pc:sldMk cId="139598465" sldId="2147482295"/>
            <ac:spMk id="2" creationId="{8466FFCF-4B77-4E25-822E-077838653462}"/>
          </ac:spMkLst>
        </pc:spChg>
        <pc:spChg chg="mod">
          <ac:chgData name="Shombit Roy" userId="c756c23c-bc98-4e37-a5fe-728e205ffcc6" providerId="ADAL" clId="{A195F5BF-5872-4CD5-9B19-B0AE1FA541CE}" dt="2025-04-04T03:19:29.952" v="273" actId="207"/>
          <ac:spMkLst>
            <pc:docMk/>
            <pc:sldMk cId="139598465" sldId="2147482295"/>
            <ac:spMk id="11" creationId="{A69CB33C-2667-5A8B-B175-1B0FFB678FDB}"/>
          </ac:spMkLst>
        </pc:spChg>
        <pc:spChg chg="mod">
          <ac:chgData name="Shombit Roy" userId="c756c23c-bc98-4e37-a5fe-728e205ffcc6" providerId="ADAL" clId="{A195F5BF-5872-4CD5-9B19-B0AE1FA541CE}" dt="2025-04-04T03:19:29.952" v="273" actId="207"/>
          <ac:spMkLst>
            <pc:docMk/>
            <pc:sldMk cId="139598465" sldId="2147482295"/>
            <ac:spMk id="12" creationId="{8763FFE6-00E3-0E40-F4D4-4346728E5A07}"/>
          </ac:spMkLst>
        </pc:spChg>
        <pc:spChg chg="mod">
          <ac:chgData name="Shombit Roy" userId="c756c23c-bc98-4e37-a5fe-728e205ffcc6" providerId="ADAL" clId="{A195F5BF-5872-4CD5-9B19-B0AE1FA541CE}" dt="2025-04-04T03:19:29.952" v="273" actId="207"/>
          <ac:spMkLst>
            <pc:docMk/>
            <pc:sldMk cId="139598465" sldId="2147482295"/>
            <ac:spMk id="13" creationId="{40A3E06E-D5E5-678D-BEB4-1AC93EB20679}"/>
          </ac:spMkLst>
        </pc:spChg>
        <pc:spChg chg="mod">
          <ac:chgData name="Shombit Roy" userId="c756c23c-bc98-4e37-a5fe-728e205ffcc6" providerId="ADAL" clId="{A195F5BF-5872-4CD5-9B19-B0AE1FA541CE}" dt="2025-04-04T03:19:29.952" v="273" actId="207"/>
          <ac:spMkLst>
            <pc:docMk/>
            <pc:sldMk cId="139598465" sldId="2147482295"/>
            <ac:spMk id="14" creationId="{AD35C29D-87CC-94CB-25B0-9ACDB9FA7BF6}"/>
          </ac:spMkLst>
        </pc:spChg>
        <pc:spChg chg="mod">
          <ac:chgData name="Shombit Roy" userId="c756c23c-bc98-4e37-a5fe-728e205ffcc6" providerId="ADAL" clId="{A195F5BF-5872-4CD5-9B19-B0AE1FA541CE}" dt="2025-04-04T03:19:29.952" v="273" actId="207"/>
          <ac:spMkLst>
            <pc:docMk/>
            <pc:sldMk cId="139598465" sldId="2147482295"/>
            <ac:spMk id="15" creationId="{E8F99D4F-078A-B13A-4DE4-0B1474CBE0D5}"/>
          </ac:spMkLst>
        </pc:spChg>
        <pc:spChg chg="mod">
          <ac:chgData name="Shombit Roy" userId="c756c23c-bc98-4e37-a5fe-728e205ffcc6" providerId="ADAL" clId="{A195F5BF-5872-4CD5-9B19-B0AE1FA541CE}" dt="2025-04-04T03:19:29.952" v="273" actId="207"/>
          <ac:spMkLst>
            <pc:docMk/>
            <pc:sldMk cId="139598465" sldId="2147482295"/>
            <ac:spMk id="16" creationId="{7BF34342-7CB9-997E-C18F-8F59DCCC55CE}"/>
          </ac:spMkLst>
        </pc:spChg>
        <pc:grpChg chg="mod">
          <ac:chgData name="Shombit Roy" userId="c756c23c-bc98-4e37-a5fe-728e205ffcc6" providerId="ADAL" clId="{A195F5BF-5872-4CD5-9B19-B0AE1FA541CE}" dt="2025-04-04T03:19:14.183" v="272" actId="207"/>
          <ac:grpSpMkLst>
            <pc:docMk/>
            <pc:sldMk cId="139598465" sldId="2147482295"/>
            <ac:grpSpMk id="4" creationId="{14864154-1FFC-D391-9FDB-BEC6BD9AF031}"/>
          </ac:grpSpMkLst>
        </pc:grpChg>
        <pc:graphicFrameChg chg="mod">
          <ac:chgData name="Shombit Roy" userId="c756c23c-bc98-4e37-a5fe-728e205ffcc6" providerId="ADAL" clId="{A195F5BF-5872-4CD5-9B19-B0AE1FA541CE}" dt="2025-04-04T03:20:53.704" v="275" actId="12269"/>
          <ac:graphicFrameMkLst>
            <pc:docMk/>
            <pc:sldMk cId="139598465" sldId="2147482295"/>
            <ac:graphicFrameMk id="3" creationId="{3B6DFF4D-7FC0-ED48-46CB-2E6E5E2071EF}"/>
          </ac:graphicFrameMkLst>
        </pc:graphicFrameChg>
      </pc:sldChg>
      <pc:sldChg chg="modSp add mod modClrScheme chgLayout">
        <pc:chgData name="Shombit Roy" userId="c756c23c-bc98-4e37-a5fe-728e205ffcc6" providerId="ADAL" clId="{A195F5BF-5872-4CD5-9B19-B0AE1FA541CE}" dt="2025-04-04T03:18:13.514" v="268" actId="700"/>
        <pc:sldMkLst>
          <pc:docMk/>
          <pc:sldMk cId="2454454900" sldId="2147482296"/>
        </pc:sldMkLst>
        <pc:spChg chg="mod ord">
          <ac:chgData name="Shombit Roy" userId="c756c23c-bc98-4e37-a5fe-728e205ffcc6" providerId="ADAL" clId="{A195F5BF-5872-4CD5-9B19-B0AE1FA541CE}" dt="2025-04-04T03:18:13.514" v="268" actId="700"/>
          <ac:spMkLst>
            <pc:docMk/>
            <pc:sldMk cId="2454454900" sldId="2147482296"/>
            <ac:spMk id="2" creationId="{8466FFCF-4B77-4E25-822E-077838653462}"/>
          </ac:spMkLst>
        </pc:spChg>
      </pc:sldChg>
      <pc:sldChg chg="modSp add mod modClrScheme chgLayout">
        <pc:chgData name="Shombit Roy" userId="c756c23c-bc98-4e37-a5fe-728e205ffcc6" providerId="ADAL" clId="{A195F5BF-5872-4CD5-9B19-B0AE1FA541CE}" dt="2025-04-04T03:18:13.514" v="268" actId="700"/>
        <pc:sldMkLst>
          <pc:docMk/>
          <pc:sldMk cId="3720866840" sldId="2147482297"/>
        </pc:sldMkLst>
        <pc:spChg chg="mod ord">
          <ac:chgData name="Shombit Roy" userId="c756c23c-bc98-4e37-a5fe-728e205ffcc6" providerId="ADAL" clId="{A195F5BF-5872-4CD5-9B19-B0AE1FA541CE}" dt="2025-04-04T03:18:13.514" v="268" actId="700"/>
          <ac:spMkLst>
            <pc:docMk/>
            <pc:sldMk cId="3720866840" sldId="2147482297"/>
            <ac:spMk id="2" creationId="{8466FFCF-4B77-4E25-822E-077838653462}"/>
          </ac:spMkLst>
        </pc:spChg>
      </pc:sldChg>
      <pc:sldChg chg="modSp add mod modClrScheme chgLayout">
        <pc:chgData name="Shombit Roy" userId="c756c23c-bc98-4e37-a5fe-728e205ffcc6" providerId="ADAL" clId="{A195F5BF-5872-4CD5-9B19-B0AE1FA541CE}" dt="2025-04-04T03:03:03.051" v="197" actId="700"/>
        <pc:sldMkLst>
          <pc:docMk/>
          <pc:sldMk cId="422631131" sldId="2147482298"/>
        </pc:sldMkLst>
        <pc:spChg chg="mod ord">
          <ac:chgData name="Shombit Roy" userId="c756c23c-bc98-4e37-a5fe-728e205ffcc6" providerId="ADAL" clId="{A195F5BF-5872-4CD5-9B19-B0AE1FA541CE}" dt="2025-04-04T03:03:03.051" v="197" actId="700"/>
          <ac:spMkLst>
            <pc:docMk/>
            <pc:sldMk cId="422631131" sldId="2147482298"/>
            <ac:spMk id="2" creationId="{8466FFCF-4B77-4E25-822E-077838653462}"/>
          </ac:spMkLst>
        </pc:spChg>
      </pc:sldChg>
      <pc:sldChg chg="modSp add mod modClrScheme chgLayout">
        <pc:chgData name="Shombit Roy" userId="c756c23c-bc98-4e37-a5fe-728e205ffcc6" providerId="ADAL" clId="{A195F5BF-5872-4CD5-9B19-B0AE1FA541CE}" dt="2025-04-04T03:22:45.241" v="277" actId="700"/>
        <pc:sldMkLst>
          <pc:docMk/>
          <pc:sldMk cId="2347473179" sldId="2147482300"/>
        </pc:sldMkLst>
        <pc:spChg chg="mod ord">
          <ac:chgData name="Shombit Roy" userId="c756c23c-bc98-4e37-a5fe-728e205ffcc6" providerId="ADAL" clId="{A195F5BF-5872-4CD5-9B19-B0AE1FA541CE}" dt="2025-04-04T03:22:45.241" v="277" actId="700"/>
          <ac:spMkLst>
            <pc:docMk/>
            <pc:sldMk cId="2347473179" sldId="2147482300"/>
            <ac:spMk id="2" creationId="{00000000-0000-0000-0000-000000000000}"/>
          </ac:spMkLst>
        </pc:spChg>
      </pc:sldChg>
      <pc:sldChg chg="add">
        <pc:chgData name="Shombit Roy" userId="c756c23c-bc98-4e37-a5fe-728e205ffcc6" providerId="ADAL" clId="{A195F5BF-5872-4CD5-9B19-B0AE1FA541CE}" dt="2025-04-04T03:58:19.932" v="289"/>
        <pc:sldMkLst>
          <pc:docMk/>
          <pc:sldMk cId="2375440014" sldId="2147482409"/>
        </pc:sldMkLst>
      </pc:sldChg>
      <pc:sldChg chg="modSp add mod ord">
        <pc:chgData name="Shombit Roy" userId="c756c23c-bc98-4e37-a5fe-728e205ffcc6" providerId="ADAL" clId="{A195F5BF-5872-4CD5-9B19-B0AE1FA541CE}" dt="2025-04-04T04:01:44.356" v="294"/>
        <pc:sldMkLst>
          <pc:docMk/>
          <pc:sldMk cId="246685820" sldId="2147482435"/>
        </pc:sldMkLst>
        <pc:spChg chg="mod">
          <ac:chgData name="Shombit Roy" userId="c756c23c-bc98-4e37-a5fe-728e205ffcc6" providerId="ADAL" clId="{A195F5BF-5872-4CD5-9B19-B0AE1FA541CE}" dt="2025-04-04T04:01:24.664" v="292" actId="14100"/>
          <ac:spMkLst>
            <pc:docMk/>
            <pc:sldMk cId="246685820" sldId="2147482435"/>
            <ac:spMk id="2" creationId="{D6D5FE3F-3ED1-454E-4112-87109F5C79AA}"/>
          </ac:spMkLst>
        </pc:spChg>
      </pc:sldChg>
      <pc:sldChg chg="add">
        <pc:chgData name="Shombit Roy" userId="c756c23c-bc98-4e37-a5fe-728e205ffcc6" providerId="ADAL" clId="{A195F5BF-5872-4CD5-9B19-B0AE1FA541CE}" dt="2025-04-04T03:58:19.932" v="289"/>
        <pc:sldMkLst>
          <pc:docMk/>
          <pc:sldMk cId="437326674" sldId="2147482440"/>
        </pc:sldMkLst>
      </pc:sldChg>
      <pc:sldChg chg="add">
        <pc:chgData name="Shombit Roy" userId="c756c23c-bc98-4e37-a5fe-728e205ffcc6" providerId="ADAL" clId="{A195F5BF-5872-4CD5-9B19-B0AE1FA541CE}" dt="2025-04-04T03:58:19.932" v="289"/>
        <pc:sldMkLst>
          <pc:docMk/>
          <pc:sldMk cId="1199965164" sldId="2147482441"/>
        </pc:sldMkLst>
      </pc:sldChg>
      <pc:sldMasterChg chg="delSldLayout">
        <pc:chgData name="Shombit Roy" userId="c756c23c-bc98-4e37-a5fe-728e205ffcc6" providerId="ADAL" clId="{A195F5BF-5872-4CD5-9B19-B0AE1FA541CE}" dt="2025-04-04T02:56:38.465" v="133" actId="2696"/>
        <pc:sldMasterMkLst>
          <pc:docMk/>
          <pc:sldMasterMk cId="325322512" sldId="2147483729"/>
        </pc:sldMasterMkLst>
        <pc:sldLayoutChg chg="del">
          <pc:chgData name="Shombit Roy" userId="c756c23c-bc98-4e37-a5fe-728e205ffcc6" providerId="ADAL" clId="{A195F5BF-5872-4CD5-9B19-B0AE1FA541CE}" dt="2025-04-04T02:56:38.465" v="133" actId="2696"/>
          <pc:sldLayoutMkLst>
            <pc:docMk/>
            <pc:sldMasterMk cId="325322512" sldId="2147483729"/>
            <pc:sldLayoutMk cId="2358656174" sldId="214748374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9">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10">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1">
  <dgm:title val=""/>
  <dgm:desc val=""/>
  <dgm:catLst>
    <dgm:cat type="mainScheme" pri="10100"/>
  </dgm:catLst>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1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2">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910D83-5FF1-AC4F-8E6F-701B8AECFC2A}" type="doc">
      <dgm:prSet loTypeId="urn:microsoft.com/office/officeart/2005/8/layout/default#1" loCatId="list" qsTypeId="urn:microsoft.com/office/officeart/2005/8/quickstyle/simple1#11" qsCatId="simple" csTypeId="urn:microsoft.com/office/officeart/2005/8/colors/accent1_2#7" csCatId="accent1" phldr="1"/>
      <dgm:spPr/>
      <dgm:t>
        <a:bodyPr/>
        <a:lstStyle/>
        <a:p>
          <a:endParaRPr lang="en-US"/>
        </a:p>
      </dgm:t>
    </dgm:pt>
    <dgm:pt modelId="{FC243FAA-6C70-D148-BBD3-2AD5B90B903C}">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00" dirty="0"/>
            <a:t>Actionable Insights &amp; Analytics</a:t>
          </a:r>
          <a:endParaRPr lang="en-IN" sz="1000" dirty="0"/>
        </a:p>
      </dgm:t>
    </dgm:pt>
    <dgm:pt modelId="{B9C0304B-D363-A544-A5FA-F2B76A3C9F4C}" type="parTrans" cxnId="{66AA32BA-8C04-CF4A-8541-C959C1C0A81C}">
      <dgm:prSet/>
      <dgm:spPr/>
      <dgm:t>
        <a:bodyPr/>
        <a:lstStyle/>
        <a:p>
          <a:endParaRPr lang="en-US"/>
        </a:p>
      </dgm:t>
    </dgm:pt>
    <dgm:pt modelId="{CD4D6734-CA28-A645-8EE5-B6650D9AA132}" type="sibTrans" cxnId="{66AA32BA-8C04-CF4A-8541-C959C1C0A81C}">
      <dgm:prSet/>
      <dgm:spPr/>
      <dgm:t>
        <a:bodyPr/>
        <a:lstStyle/>
        <a:p>
          <a:endParaRPr lang="en-US"/>
        </a:p>
      </dgm:t>
    </dgm:pt>
    <dgm:pt modelId="{4359C123-30FA-D64A-93DD-9A50AAD22302}">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00" dirty="0"/>
            <a:t>Delivery Process Automation &amp; AIOps</a:t>
          </a:r>
          <a:endParaRPr lang="en-IN" sz="1000" dirty="0"/>
        </a:p>
      </dgm:t>
    </dgm:pt>
    <dgm:pt modelId="{F0C545ED-00B2-B143-9F38-081E98030D42}" type="parTrans" cxnId="{E3340B60-CC52-9E4B-9593-FC11AAECBC5C}">
      <dgm:prSet/>
      <dgm:spPr/>
      <dgm:t>
        <a:bodyPr/>
        <a:lstStyle/>
        <a:p>
          <a:endParaRPr lang="en-US"/>
        </a:p>
      </dgm:t>
    </dgm:pt>
    <dgm:pt modelId="{C65BBC43-A616-5245-9C91-E417F4588AD0}" type="sibTrans" cxnId="{E3340B60-CC52-9E4B-9593-FC11AAECBC5C}">
      <dgm:prSet/>
      <dgm:spPr/>
      <dgm:t>
        <a:bodyPr/>
        <a:lstStyle/>
        <a:p>
          <a:endParaRPr lang="en-US"/>
        </a:p>
      </dgm:t>
    </dgm:pt>
    <dgm:pt modelId="{E1CFF482-C5EA-5049-BAC3-D01E178483AC}" type="pres">
      <dgm:prSet presAssocID="{20910D83-5FF1-AC4F-8E6F-701B8AECFC2A}" presName="diagram" presStyleCnt="0">
        <dgm:presLayoutVars>
          <dgm:dir/>
          <dgm:resizeHandles val="exact"/>
        </dgm:presLayoutVars>
      </dgm:prSet>
      <dgm:spPr/>
    </dgm:pt>
    <dgm:pt modelId="{FDE1F614-2803-4044-8A66-60772D7FEFED}" type="pres">
      <dgm:prSet presAssocID="{FC243FAA-6C70-D148-BBD3-2AD5B90B903C}" presName="node" presStyleLbl="node1" presStyleIdx="0" presStyleCnt="2" custScaleX="97784" custScaleY="14027" custLinFactNeighborY="1904">
        <dgm:presLayoutVars>
          <dgm:bulletEnabled val="1"/>
        </dgm:presLayoutVars>
      </dgm:prSet>
      <dgm:spPr>
        <a:prstGeom prst="roundRect">
          <a:avLst/>
        </a:prstGeom>
      </dgm:spPr>
    </dgm:pt>
    <dgm:pt modelId="{38BA2D5D-FAF3-7048-858A-090A1F001396}" type="pres">
      <dgm:prSet presAssocID="{CD4D6734-CA28-A645-8EE5-B6650D9AA132}" presName="sibTrans" presStyleCnt="0"/>
      <dgm:spPr/>
    </dgm:pt>
    <dgm:pt modelId="{BA883654-EC56-B943-9663-461D01C01299}" type="pres">
      <dgm:prSet presAssocID="{4359C123-30FA-D64A-93DD-9A50AAD22302}" presName="node" presStyleLbl="node1" presStyleIdx="1" presStyleCnt="2" custScaleX="97784" custScaleY="14027" custLinFactNeighborY="1904">
        <dgm:presLayoutVars>
          <dgm:bulletEnabled val="1"/>
        </dgm:presLayoutVars>
      </dgm:prSet>
      <dgm:spPr>
        <a:prstGeom prst="roundRect">
          <a:avLst/>
        </a:prstGeom>
      </dgm:spPr>
    </dgm:pt>
  </dgm:ptLst>
  <dgm:cxnLst>
    <dgm:cxn modelId="{E3340B60-CC52-9E4B-9593-FC11AAECBC5C}" srcId="{20910D83-5FF1-AC4F-8E6F-701B8AECFC2A}" destId="{4359C123-30FA-D64A-93DD-9A50AAD22302}" srcOrd="1" destOrd="0" parTransId="{F0C545ED-00B2-B143-9F38-081E98030D42}" sibTransId="{C65BBC43-A616-5245-9C91-E417F4588AD0}"/>
    <dgm:cxn modelId="{3FFF6068-3350-724F-82AE-E772DD745BA5}" type="presOf" srcId="{FC243FAA-6C70-D148-BBD3-2AD5B90B903C}" destId="{FDE1F614-2803-4044-8A66-60772D7FEFED}" srcOrd="0" destOrd="0" presId="urn:microsoft.com/office/officeart/2005/8/layout/default#1"/>
    <dgm:cxn modelId="{7D1C9F50-931B-CF4C-9287-5B19C397B24D}" type="presOf" srcId="{20910D83-5FF1-AC4F-8E6F-701B8AECFC2A}" destId="{E1CFF482-C5EA-5049-BAC3-D01E178483AC}" srcOrd="0" destOrd="0" presId="urn:microsoft.com/office/officeart/2005/8/layout/default#1"/>
    <dgm:cxn modelId="{66AA32BA-8C04-CF4A-8541-C959C1C0A81C}" srcId="{20910D83-5FF1-AC4F-8E6F-701B8AECFC2A}" destId="{FC243FAA-6C70-D148-BBD3-2AD5B90B903C}" srcOrd="0" destOrd="0" parTransId="{B9C0304B-D363-A544-A5FA-F2B76A3C9F4C}" sibTransId="{CD4D6734-CA28-A645-8EE5-B6650D9AA132}"/>
    <dgm:cxn modelId="{15C060C3-2789-0046-887D-6C000FC83789}" type="presOf" srcId="{4359C123-30FA-D64A-93DD-9A50AAD22302}" destId="{BA883654-EC56-B943-9663-461D01C01299}" srcOrd="0" destOrd="0" presId="urn:microsoft.com/office/officeart/2005/8/layout/default#1"/>
    <dgm:cxn modelId="{88B7E339-EF03-B649-BCD9-4B2D006E217D}" type="presParOf" srcId="{E1CFF482-C5EA-5049-BAC3-D01E178483AC}" destId="{FDE1F614-2803-4044-8A66-60772D7FEFED}" srcOrd="0" destOrd="0" presId="urn:microsoft.com/office/officeart/2005/8/layout/default#1"/>
    <dgm:cxn modelId="{2A09282A-AB8B-FC46-92D9-5C42D4937BD9}" type="presParOf" srcId="{E1CFF482-C5EA-5049-BAC3-D01E178483AC}" destId="{38BA2D5D-FAF3-7048-858A-090A1F001396}" srcOrd="1" destOrd="0" presId="urn:microsoft.com/office/officeart/2005/8/layout/default#1"/>
    <dgm:cxn modelId="{03E18135-7A43-264E-B243-1C36F6672C8C}" type="presParOf" srcId="{E1CFF482-C5EA-5049-BAC3-D01E178483AC}" destId="{BA883654-EC56-B943-9663-461D01C01299}" srcOrd="2"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3CB4DB5-AAE3-9040-8B2C-C56EE20CCB2E}" type="doc">
      <dgm:prSet loTypeId="urn:microsoft.com/office/officeart/2005/8/layout/list1" loCatId="hierarchy" qsTypeId="urn:microsoft.com/office/officeart/2005/8/quickstyle/simple1" qsCatId="simple" csTypeId="urn:microsoft.com/office/officeart/2005/8/colors/accent1_2" csCatId="accent1" phldr="1"/>
      <dgm:spPr/>
      <dgm:t>
        <a:bodyPr/>
        <a:lstStyle/>
        <a:p>
          <a:endParaRPr lang="en-US"/>
        </a:p>
      </dgm:t>
    </dgm:pt>
    <dgm:pt modelId="{30BA796A-40A3-4F40-B7AF-B136143B7972}">
      <dgm:prSet custT="1"/>
      <dgm:spPr>
        <a:solidFill>
          <a:schemeClr val="tx2">
            <a:lumMod val="50000"/>
          </a:schemeClr>
        </a:solidFill>
        <a:ln w="6350">
          <a:solidFill>
            <a:schemeClr val="accent1">
              <a:lumMod val="75000"/>
            </a:schemeClr>
          </a:solidFill>
        </a:ln>
      </dgm:spPr>
      <dgm:t>
        <a:bodyPr/>
        <a:lstStyle/>
        <a:p>
          <a:pPr>
            <a:lnSpc>
              <a:spcPct val="100000"/>
            </a:lnSpc>
            <a:spcAft>
              <a:spcPts val="0"/>
            </a:spcAft>
          </a:pPr>
          <a:r>
            <a:rPr lang="en-US" sz="1200" b="1" dirty="0">
              <a:solidFill>
                <a:srgbClr val="BED730"/>
              </a:solidFill>
            </a:rPr>
            <a:t>Use Case</a:t>
          </a:r>
          <a:endParaRPr lang="en-IN" sz="1200" dirty="0">
            <a:solidFill>
              <a:srgbClr val="BED730"/>
            </a:solidFill>
          </a:endParaRPr>
        </a:p>
      </dgm:t>
    </dgm:pt>
    <dgm:pt modelId="{682EF1B8-58FF-F542-8513-19D2BCEE770C}" type="parTrans" cxnId="{EC369A76-7E8E-764C-9274-D0FAAD4FD830}">
      <dgm:prSet/>
      <dgm:spPr/>
      <dgm:t>
        <a:bodyPr/>
        <a:lstStyle/>
        <a:p>
          <a:endParaRPr lang="en-US"/>
        </a:p>
      </dgm:t>
    </dgm:pt>
    <dgm:pt modelId="{015678AC-A373-0C42-B085-F24F64C18334}" type="sibTrans" cxnId="{EC369A76-7E8E-764C-9274-D0FAAD4FD830}">
      <dgm:prSet/>
      <dgm:spPr/>
      <dgm:t>
        <a:bodyPr/>
        <a:lstStyle/>
        <a:p>
          <a:endParaRPr lang="en-US"/>
        </a:p>
      </dgm:t>
    </dgm:pt>
    <dgm:pt modelId="{A63002C8-471E-B94F-B826-FA7138D570CE}">
      <dgm:prSet custT="1"/>
      <dgm:spPr>
        <a:noFill/>
        <a:ln w="3175">
          <a:solidFill>
            <a:schemeClr val="accent1">
              <a:lumMod val="75000"/>
            </a:schemeClr>
          </a:solidFill>
        </a:ln>
      </dgm:spPr>
      <dgm:t>
        <a:bodyPr anchor="ctr"/>
        <a:lstStyle/>
        <a:p>
          <a:pPr marL="88900" indent="-88900">
            <a:lnSpc>
              <a:spcPct val="100000"/>
            </a:lnSpc>
            <a:spcAft>
              <a:spcPts val="400"/>
            </a:spcAft>
            <a:tabLst/>
          </a:pPr>
          <a:r>
            <a:rPr lang="en-US" sz="1000" dirty="0">
              <a:solidFill>
                <a:schemeClr val="bg1"/>
              </a:solidFill>
              <a:latin typeface="Trebuchet MS" panose="020B0703020202090204" pitchFamily="34" charset="0"/>
              <a:cs typeface="Calibri" panose="020F0502020204030204" pitchFamily="34" charset="0"/>
            </a:rPr>
            <a:t>Measuring Link performance based on golden signal of each indicator</a:t>
          </a:r>
          <a:endParaRPr lang="en-IN" sz="1000" dirty="0">
            <a:solidFill>
              <a:schemeClr val="bg1"/>
            </a:solidFill>
          </a:endParaRPr>
        </a:p>
      </dgm:t>
    </dgm:pt>
    <dgm:pt modelId="{394752FB-F994-0946-A677-EA942CC4D2BA}" type="parTrans" cxnId="{A8AE90DD-7171-1740-B76D-EC89D824A96C}">
      <dgm:prSet/>
      <dgm:spPr/>
      <dgm:t>
        <a:bodyPr/>
        <a:lstStyle/>
        <a:p>
          <a:endParaRPr lang="en-US"/>
        </a:p>
      </dgm:t>
    </dgm:pt>
    <dgm:pt modelId="{942A2824-284A-194F-BCD4-87BB2804D9D2}" type="sibTrans" cxnId="{A8AE90DD-7171-1740-B76D-EC89D824A96C}">
      <dgm:prSet/>
      <dgm:spPr/>
      <dgm:t>
        <a:bodyPr/>
        <a:lstStyle/>
        <a:p>
          <a:endParaRPr lang="en-US"/>
        </a:p>
      </dgm:t>
    </dgm:pt>
    <dgm:pt modelId="{390576C8-C620-574A-8CFE-F66A6E24ED71}">
      <dgm:prSet/>
      <dgm:spPr/>
      <dgm:t>
        <a:bodyPr/>
        <a:lstStyle/>
        <a:p>
          <a:pPr marL="88900" indent="-88900">
            <a:lnSpc>
              <a:spcPct val="100000"/>
            </a:lnSpc>
            <a:spcAft>
              <a:spcPts val="400"/>
            </a:spcAft>
            <a:tabLst/>
          </a:pPr>
          <a:r>
            <a:rPr lang="en-US" dirty="0">
              <a:solidFill>
                <a:schemeClr val="bg1"/>
              </a:solidFill>
              <a:latin typeface="Trebuchet MS" panose="020B0703020202090204" pitchFamily="34" charset="0"/>
              <a:cs typeface="Calibri" panose="020F0502020204030204" pitchFamily="34" charset="0"/>
            </a:rPr>
            <a:t>Aggregate NEI score is calculated based on individual NEI scores</a:t>
          </a:r>
        </a:p>
      </dgm:t>
    </dgm:pt>
    <dgm:pt modelId="{FCFE5FBB-0A46-7841-A7A5-37D5BE1525A0}" type="parTrans" cxnId="{7EE520F9-F19B-9646-9DA0-0E16BC8B6775}">
      <dgm:prSet/>
      <dgm:spPr/>
      <dgm:t>
        <a:bodyPr/>
        <a:lstStyle/>
        <a:p>
          <a:endParaRPr lang="en-US"/>
        </a:p>
      </dgm:t>
    </dgm:pt>
    <dgm:pt modelId="{4C4C89C9-CECE-594B-B73B-6CA3EBD4C04A}" type="sibTrans" cxnId="{7EE520F9-F19B-9646-9DA0-0E16BC8B6775}">
      <dgm:prSet/>
      <dgm:spPr/>
      <dgm:t>
        <a:bodyPr/>
        <a:lstStyle/>
        <a:p>
          <a:endParaRPr lang="en-US"/>
        </a:p>
      </dgm:t>
    </dgm:pt>
    <dgm:pt modelId="{94748362-467F-494F-90D6-7033E7233709}" type="pres">
      <dgm:prSet presAssocID="{C3CB4DB5-AAE3-9040-8B2C-C56EE20CCB2E}" presName="linear" presStyleCnt="0">
        <dgm:presLayoutVars>
          <dgm:dir/>
          <dgm:animLvl val="lvl"/>
          <dgm:resizeHandles val="exact"/>
        </dgm:presLayoutVars>
      </dgm:prSet>
      <dgm:spPr/>
    </dgm:pt>
    <dgm:pt modelId="{BED0A0D1-572C-574C-9C91-3F371F2921E0}" type="pres">
      <dgm:prSet presAssocID="{30BA796A-40A3-4F40-B7AF-B136143B7972}" presName="parentLin" presStyleCnt="0"/>
      <dgm:spPr/>
    </dgm:pt>
    <dgm:pt modelId="{925C7348-279F-6840-ADD4-1CDA2465FCD2}" type="pres">
      <dgm:prSet presAssocID="{30BA796A-40A3-4F40-B7AF-B136143B7972}" presName="parentLeftMargin" presStyleLbl="node1" presStyleIdx="0" presStyleCnt="1"/>
      <dgm:spPr/>
    </dgm:pt>
    <dgm:pt modelId="{00BC4DD2-2B1F-9349-B9C1-F050AB4F4937}" type="pres">
      <dgm:prSet presAssocID="{30BA796A-40A3-4F40-B7AF-B136143B7972}" presName="parentText" presStyleLbl="node1" presStyleIdx="0" presStyleCnt="1" custScaleY="273581" custLinFactNeighborX="-30465" custLinFactNeighborY="62739">
        <dgm:presLayoutVars>
          <dgm:chMax val="0"/>
          <dgm:bulletEnabled val="1"/>
        </dgm:presLayoutVars>
      </dgm:prSet>
      <dgm:spPr/>
    </dgm:pt>
    <dgm:pt modelId="{F36F5022-78CB-EC4C-A316-AC71C2134699}" type="pres">
      <dgm:prSet presAssocID="{30BA796A-40A3-4F40-B7AF-B136143B7972}" presName="negativeSpace" presStyleCnt="0"/>
      <dgm:spPr/>
    </dgm:pt>
    <dgm:pt modelId="{B1A36516-BF5D-5942-AD7C-5DEC4DDA12FE}" type="pres">
      <dgm:prSet presAssocID="{30BA796A-40A3-4F40-B7AF-B136143B7972}" presName="childText" presStyleLbl="conFgAcc1" presStyleIdx="0" presStyleCnt="1" custScaleY="186710">
        <dgm:presLayoutVars>
          <dgm:bulletEnabled val="1"/>
        </dgm:presLayoutVars>
      </dgm:prSet>
      <dgm:spPr/>
    </dgm:pt>
  </dgm:ptLst>
  <dgm:cxnLst>
    <dgm:cxn modelId="{0657E502-6E5F-6847-AF9B-7288F9FCA677}" type="presOf" srcId="{A63002C8-471E-B94F-B826-FA7138D570CE}" destId="{B1A36516-BF5D-5942-AD7C-5DEC4DDA12FE}" srcOrd="0" destOrd="0" presId="urn:microsoft.com/office/officeart/2005/8/layout/list1"/>
    <dgm:cxn modelId="{98842234-6DB9-B44E-A66F-E019522BC982}" type="presOf" srcId="{30BA796A-40A3-4F40-B7AF-B136143B7972}" destId="{00BC4DD2-2B1F-9349-B9C1-F050AB4F4937}" srcOrd="1" destOrd="0" presId="urn:microsoft.com/office/officeart/2005/8/layout/list1"/>
    <dgm:cxn modelId="{0B2B2B49-87A1-E041-A2B0-1D008A248E60}" type="presOf" srcId="{30BA796A-40A3-4F40-B7AF-B136143B7972}" destId="{925C7348-279F-6840-ADD4-1CDA2465FCD2}" srcOrd="0" destOrd="0" presId="urn:microsoft.com/office/officeart/2005/8/layout/list1"/>
    <dgm:cxn modelId="{EC369A76-7E8E-764C-9274-D0FAAD4FD830}" srcId="{C3CB4DB5-AAE3-9040-8B2C-C56EE20CCB2E}" destId="{30BA796A-40A3-4F40-B7AF-B136143B7972}" srcOrd="0" destOrd="0" parTransId="{682EF1B8-58FF-F542-8513-19D2BCEE770C}" sibTransId="{015678AC-A373-0C42-B085-F24F64C18334}"/>
    <dgm:cxn modelId="{34DB547A-4065-0A48-8D99-4B944C3F27A5}" type="presOf" srcId="{390576C8-C620-574A-8CFE-F66A6E24ED71}" destId="{B1A36516-BF5D-5942-AD7C-5DEC4DDA12FE}" srcOrd="0" destOrd="1" presId="urn:microsoft.com/office/officeart/2005/8/layout/list1"/>
    <dgm:cxn modelId="{A8AE90DD-7171-1740-B76D-EC89D824A96C}" srcId="{30BA796A-40A3-4F40-B7AF-B136143B7972}" destId="{A63002C8-471E-B94F-B826-FA7138D570CE}" srcOrd="0" destOrd="0" parTransId="{394752FB-F994-0946-A677-EA942CC4D2BA}" sibTransId="{942A2824-284A-194F-BCD4-87BB2804D9D2}"/>
    <dgm:cxn modelId="{7EE520F9-F19B-9646-9DA0-0E16BC8B6775}" srcId="{30BA796A-40A3-4F40-B7AF-B136143B7972}" destId="{390576C8-C620-574A-8CFE-F66A6E24ED71}" srcOrd="1" destOrd="0" parTransId="{FCFE5FBB-0A46-7841-A7A5-37D5BE1525A0}" sibTransId="{4C4C89C9-CECE-594B-B73B-6CA3EBD4C04A}"/>
    <dgm:cxn modelId="{6E3B93FB-7D1A-EA49-9355-DBA2053FD954}" type="presOf" srcId="{C3CB4DB5-AAE3-9040-8B2C-C56EE20CCB2E}" destId="{94748362-467F-494F-90D6-7033E7233709}" srcOrd="0" destOrd="0" presId="urn:microsoft.com/office/officeart/2005/8/layout/list1"/>
    <dgm:cxn modelId="{C3BB9EF0-FD90-D247-AB66-D49775BC2E7E}" type="presParOf" srcId="{94748362-467F-494F-90D6-7033E7233709}" destId="{BED0A0D1-572C-574C-9C91-3F371F2921E0}" srcOrd="0" destOrd="0" presId="urn:microsoft.com/office/officeart/2005/8/layout/list1"/>
    <dgm:cxn modelId="{B967F48B-F5E8-1248-AA37-B2626DE57D6A}" type="presParOf" srcId="{BED0A0D1-572C-574C-9C91-3F371F2921E0}" destId="{925C7348-279F-6840-ADD4-1CDA2465FCD2}" srcOrd="0" destOrd="0" presId="urn:microsoft.com/office/officeart/2005/8/layout/list1"/>
    <dgm:cxn modelId="{6107F1FB-71E4-7343-8E2F-94F5D79E4F0F}" type="presParOf" srcId="{BED0A0D1-572C-574C-9C91-3F371F2921E0}" destId="{00BC4DD2-2B1F-9349-B9C1-F050AB4F4937}" srcOrd="1" destOrd="0" presId="urn:microsoft.com/office/officeart/2005/8/layout/list1"/>
    <dgm:cxn modelId="{B8458211-8406-8C4C-A7EF-AAA57C98D65D}" type="presParOf" srcId="{94748362-467F-494F-90D6-7033E7233709}" destId="{F36F5022-78CB-EC4C-A316-AC71C2134699}" srcOrd="1" destOrd="0" presId="urn:microsoft.com/office/officeart/2005/8/layout/list1"/>
    <dgm:cxn modelId="{FCEACCF9-03A9-1149-A9F1-FDF72881924B}" type="presParOf" srcId="{94748362-467F-494F-90D6-7033E7233709}" destId="{B1A36516-BF5D-5942-AD7C-5DEC4DDA12FE}"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E6111C2-5336-C444-B7C9-51ABDBE5B1D3}" type="doc">
      <dgm:prSet loTypeId="urn:microsoft.com/office/officeart/2005/8/layout/vList2#1" loCatId="list" qsTypeId="urn:microsoft.com/office/officeart/2005/8/quickstyle/simple1#14" qsCatId="simple" csTypeId="urn:microsoft.com/office/officeart/2005/8/colors/accent1_2#9" csCatId="accent1" phldr="1"/>
      <dgm:spPr/>
      <dgm:t>
        <a:bodyPr/>
        <a:lstStyle/>
        <a:p>
          <a:endParaRPr lang="en-US"/>
        </a:p>
      </dgm:t>
    </dgm:pt>
    <dgm:pt modelId="{F47A079F-177D-2A49-9CE1-15F406547981}">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200" b="1" dirty="0">
              <a:solidFill>
                <a:srgbClr val="BFD72F"/>
              </a:solidFill>
            </a:rPr>
            <a:t>SD-WAN USE CASES</a:t>
          </a:r>
          <a:endParaRPr lang="en-IN" sz="1200" dirty="0">
            <a:solidFill>
              <a:srgbClr val="BFD72F"/>
            </a:solidFill>
          </a:endParaRPr>
        </a:p>
      </dgm:t>
    </dgm:pt>
    <dgm:pt modelId="{A892101A-0835-3E4E-8F24-32241A83B361}" type="parTrans" cxnId="{A3DC5DF2-FF26-9D4D-9068-E80C79B42769}">
      <dgm:prSet/>
      <dgm:spPr/>
      <dgm:t>
        <a:bodyPr/>
        <a:lstStyle/>
        <a:p>
          <a:endParaRPr lang="en-US"/>
        </a:p>
      </dgm:t>
    </dgm:pt>
    <dgm:pt modelId="{5161CE5A-FE19-464B-8881-1E15154F116D}" type="sibTrans" cxnId="{A3DC5DF2-FF26-9D4D-9068-E80C79B42769}">
      <dgm:prSet/>
      <dgm:spPr/>
      <dgm:t>
        <a:bodyPr/>
        <a:lstStyle/>
        <a:p>
          <a:endParaRPr lang="en-US"/>
        </a:p>
      </dgm:t>
    </dgm:pt>
    <dgm:pt modelId="{E8D955AE-7F8A-BD42-A299-1F97C098624E}">
      <dgm:prSet custT="1"/>
      <dgm:spPr/>
      <dgm:t>
        <a:bodyPr anchor="ctr"/>
        <a:lstStyle/>
        <a:p>
          <a:pPr marL="92075" indent="-92075">
            <a:lnSpc>
              <a:spcPct val="100000"/>
            </a:lnSpc>
            <a:spcAft>
              <a:spcPts val="600"/>
            </a:spcAft>
          </a:pPr>
          <a:r>
            <a:rPr lang="en-US" sz="900" dirty="0">
              <a:solidFill>
                <a:schemeClr val="bg1"/>
              </a:solidFill>
            </a:rPr>
            <a:t>Improve </a:t>
          </a:r>
          <a:r>
            <a:rPr lang="en-US" sz="900" b="1" dirty="0">
              <a:solidFill>
                <a:schemeClr val="bg1"/>
              </a:solidFill>
            </a:rPr>
            <a:t>Resiliency</a:t>
          </a:r>
          <a:r>
            <a:rPr lang="en-US" sz="900" dirty="0">
              <a:solidFill>
                <a:schemeClr val="bg1"/>
              </a:solidFill>
            </a:rPr>
            <a:t> through Overlay SD-WAN across MPLS &amp; Internet Links</a:t>
          </a:r>
          <a:endParaRPr lang="en-IN" sz="900" dirty="0">
            <a:solidFill>
              <a:schemeClr val="bg1"/>
            </a:solidFill>
          </a:endParaRPr>
        </a:p>
      </dgm:t>
    </dgm:pt>
    <dgm:pt modelId="{46005D7B-BABD-5149-AA14-E578DC4783D0}" type="parTrans" cxnId="{1D70E278-BD57-364D-AD72-F8FF289ED1FF}">
      <dgm:prSet/>
      <dgm:spPr/>
      <dgm:t>
        <a:bodyPr/>
        <a:lstStyle/>
        <a:p>
          <a:endParaRPr lang="en-US"/>
        </a:p>
      </dgm:t>
    </dgm:pt>
    <dgm:pt modelId="{92757DF1-0818-7848-83F5-2C862B8AD904}" type="sibTrans" cxnId="{1D70E278-BD57-364D-AD72-F8FF289ED1FF}">
      <dgm:prSet/>
      <dgm:spPr/>
      <dgm:t>
        <a:bodyPr/>
        <a:lstStyle/>
        <a:p>
          <a:endParaRPr lang="en-US"/>
        </a:p>
      </dgm:t>
    </dgm:pt>
    <dgm:pt modelId="{7F628383-4C3E-3643-B5DF-FB51858CADF9}">
      <dgm:prSet custT="1"/>
      <dgm:spPr/>
      <dgm:t>
        <a:bodyPr anchor="ctr"/>
        <a:lstStyle/>
        <a:p>
          <a:pPr marL="92075" indent="-92075">
            <a:lnSpc>
              <a:spcPct val="100000"/>
            </a:lnSpc>
            <a:spcAft>
              <a:spcPts val="600"/>
            </a:spcAft>
          </a:pPr>
          <a:r>
            <a:rPr lang="en-US" sz="900" b="1" dirty="0">
              <a:solidFill>
                <a:schemeClr val="bg1"/>
              </a:solidFill>
            </a:rPr>
            <a:t>Optimize Cost </a:t>
          </a:r>
          <a:r>
            <a:rPr lang="en-US" sz="900" dirty="0">
              <a:solidFill>
                <a:schemeClr val="bg1"/>
              </a:solidFill>
            </a:rPr>
            <a:t>through Load balancing across links and Application Prioritization</a:t>
          </a:r>
          <a:endParaRPr lang="en-IN" sz="900" dirty="0">
            <a:solidFill>
              <a:schemeClr val="bg1"/>
            </a:solidFill>
          </a:endParaRPr>
        </a:p>
      </dgm:t>
    </dgm:pt>
    <dgm:pt modelId="{CF14AFAC-2AB8-994B-BF76-17D8A26B2122}" type="parTrans" cxnId="{2369A91C-8E99-C245-95DC-D82A9AC06439}">
      <dgm:prSet/>
      <dgm:spPr/>
      <dgm:t>
        <a:bodyPr/>
        <a:lstStyle/>
        <a:p>
          <a:endParaRPr lang="en-US"/>
        </a:p>
      </dgm:t>
    </dgm:pt>
    <dgm:pt modelId="{37205D4A-C752-C949-B02C-FAF5111E7657}" type="sibTrans" cxnId="{2369A91C-8E99-C245-95DC-D82A9AC06439}">
      <dgm:prSet/>
      <dgm:spPr/>
      <dgm:t>
        <a:bodyPr/>
        <a:lstStyle/>
        <a:p>
          <a:endParaRPr lang="en-US"/>
        </a:p>
      </dgm:t>
    </dgm:pt>
    <dgm:pt modelId="{52173236-9575-954F-BA5A-2162BBF6BACB}">
      <dgm:prSet custT="1"/>
      <dgm:spPr/>
      <dgm:t>
        <a:bodyPr anchor="ctr"/>
        <a:lstStyle/>
        <a:p>
          <a:pPr marL="92075" indent="-92075">
            <a:lnSpc>
              <a:spcPct val="100000"/>
            </a:lnSpc>
            <a:spcAft>
              <a:spcPts val="600"/>
            </a:spcAft>
          </a:pPr>
          <a:r>
            <a:rPr lang="en-US" sz="900">
              <a:solidFill>
                <a:schemeClr val="bg1"/>
              </a:solidFill>
            </a:rPr>
            <a:t>Improve Operational </a:t>
          </a:r>
          <a:r>
            <a:rPr lang="en-US" sz="900" b="1">
              <a:solidFill>
                <a:schemeClr val="bg1"/>
              </a:solidFill>
            </a:rPr>
            <a:t>Efficiency &amp; Visibility </a:t>
          </a:r>
          <a:r>
            <a:rPr lang="en-US" sz="900">
              <a:solidFill>
                <a:schemeClr val="bg1"/>
              </a:solidFill>
            </a:rPr>
            <a:t>through Centralized Management </a:t>
          </a:r>
          <a:endParaRPr lang="en-IN" sz="900">
            <a:solidFill>
              <a:schemeClr val="bg1"/>
            </a:solidFill>
          </a:endParaRPr>
        </a:p>
      </dgm:t>
    </dgm:pt>
    <dgm:pt modelId="{F712C815-6AD2-4A44-AAED-3DFF27683069}" type="parTrans" cxnId="{EC8885C3-38D9-824D-B857-703A911F9A9B}">
      <dgm:prSet/>
      <dgm:spPr/>
      <dgm:t>
        <a:bodyPr/>
        <a:lstStyle/>
        <a:p>
          <a:endParaRPr lang="en-US"/>
        </a:p>
      </dgm:t>
    </dgm:pt>
    <dgm:pt modelId="{2AB762E1-FDFF-8C41-841C-DC09B13B2842}" type="sibTrans" cxnId="{EC8885C3-38D9-824D-B857-703A911F9A9B}">
      <dgm:prSet/>
      <dgm:spPr/>
      <dgm:t>
        <a:bodyPr/>
        <a:lstStyle/>
        <a:p>
          <a:endParaRPr lang="en-US"/>
        </a:p>
      </dgm:t>
    </dgm:pt>
    <dgm:pt modelId="{ED219FD5-EA4A-D844-9DFF-D890FC400793}">
      <dgm:prSet custT="1"/>
      <dgm:spPr/>
      <dgm:t>
        <a:bodyPr anchor="ctr"/>
        <a:lstStyle/>
        <a:p>
          <a:pPr marL="92075" indent="-92075">
            <a:lnSpc>
              <a:spcPct val="100000"/>
            </a:lnSpc>
            <a:spcAft>
              <a:spcPts val="600"/>
            </a:spcAft>
          </a:pPr>
          <a:r>
            <a:rPr lang="en-US" sz="900" b="1">
              <a:solidFill>
                <a:schemeClr val="bg1"/>
              </a:solidFill>
            </a:rPr>
            <a:t>Secure Branch </a:t>
          </a:r>
          <a:r>
            <a:rPr lang="en-US" sz="900">
              <a:solidFill>
                <a:schemeClr val="bg1"/>
              </a:solidFill>
            </a:rPr>
            <a:t>Internet Breakout &amp; Multi-cloud Access</a:t>
          </a:r>
          <a:endParaRPr lang="en-IN" sz="900">
            <a:solidFill>
              <a:schemeClr val="bg1"/>
            </a:solidFill>
          </a:endParaRPr>
        </a:p>
      </dgm:t>
    </dgm:pt>
    <dgm:pt modelId="{59CD3920-C95E-CC49-9EFF-CEE748F5DC60}" type="parTrans" cxnId="{C7BBAF12-FE34-EB41-95A2-A84868D3DD41}">
      <dgm:prSet/>
      <dgm:spPr/>
      <dgm:t>
        <a:bodyPr/>
        <a:lstStyle/>
        <a:p>
          <a:endParaRPr lang="en-US"/>
        </a:p>
      </dgm:t>
    </dgm:pt>
    <dgm:pt modelId="{7C8BBA5E-D25A-1E4F-AA65-BCFA7A66D7BC}" type="sibTrans" cxnId="{C7BBAF12-FE34-EB41-95A2-A84868D3DD41}">
      <dgm:prSet/>
      <dgm:spPr/>
      <dgm:t>
        <a:bodyPr/>
        <a:lstStyle/>
        <a:p>
          <a:endParaRPr lang="en-US"/>
        </a:p>
      </dgm:t>
    </dgm:pt>
    <dgm:pt modelId="{654C8501-AFAA-AE47-AA4F-3328031DA181}">
      <dgm:prSet custT="1"/>
      <dgm:spPr/>
      <dgm:t>
        <a:bodyPr anchor="ctr"/>
        <a:lstStyle/>
        <a:p>
          <a:pPr marL="92075" indent="-92075">
            <a:lnSpc>
              <a:spcPct val="100000"/>
            </a:lnSpc>
            <a:spcAft>
              <a:spcPts val="600"/>
            </a:spcAft>
          </a:pPr>
          <a:r>
            <a:rPr lang="en-US" sz="900" b="1" dirty="0">
              <a:solidFill>
                <a:schemeClr val="bg1"/>
              </a:solidFill>
            </a:rPr>
            <a:t>Smart capacity planning </a:t>
          </a:r>
          <a:r>
            <a:rPr lang="en-US" sz="900" dirty="0">
              <a:solidFill>
                <a:schemeClr val="bg1"/>
              </a:solidFill>
            </a:rPr>
            <a:t>through Application-level visibility</a:t>
          </a:r>
          <a:endParaRPr lang="en-IN" sz="900" dirty="0">
            <a:solidFill>
              <a:schemeClr val="bg1"/>
            </a:solidFill>
          </a:endParaRPr>
        </a:p>
      </dgm:t>
    </dgm:pt>
    <dgm:pt modelId="{F63E6ABC-5900-3D4C-87E4-D577BE928ADE}" type="parTrans" cxnId="{BA69E94B-D4BF-FD4B-B25E-E1BE9395889E}">
      <dgm:prSet/>
      <dgm:spPr/>
      <dgm:t>
        <a:bodyPr/>
        <a:lstStyle/>
        <a:p>
          <a:endParaRPr lang="en-US"/>
        </a:p>
      </dgm:t>
    </dgm:pt>
    <dgm:pt modelId="{25B81974-F106-7745-8108-A18C2A14AFA5}" type="sibTrans" cxnId="{BA69E94B-D4BF-FD4B-B25E-E1BE9395889E}">
      <dgm:prSet/>
      <dgm:spPr/>
      <dgm:t>
        <a:bodyPr/>
        <a:lstStyle/>
        <a:p>
          <a:endParaRPr lang="en-US"/>
        </a:p>
      </dgm:t>
    </dgm:pt>
    <dgm:pt modelId="{B70CC623-0F43-0440-A9A0-874B84C20086}" type="pres">
      <dgm:prSet presAssocID="{6E6111C2-5336-C444-B7C9-51ABDBE5B1D3}" presName="linear" presStyleCnt="0">
        <dgm:presLayoutVars>
          <dgm:animLvl val="lvl"/>
          <dgm:resizeHandles val="exact"/>
        </dgm:presLayoutVars>
      </dgm:prSet>
      <dgm:spPr/>
    </dgm:pt>
    <dgm:pt modelId="{DFEFE420-E852-214C-8A07-DE0169A450AC}" type="pres">
      <dgm:prSet presAssocID="{F47A079F-177D-2A49-9CE1-15F406547981}" presName="parentText" presStyleLbl="node1" presStyleIdx="0" presStyleCnt="1" custScaleY="76923">
        <dgm:presLayoutVars>
          <dgm:chMax val="0"/>
          <dgm:bulletEnabled val="1"/>
        </dgm:presLayoutVars>
      </dgm:prSet>
      <dgm:spPr/>
    </dgm:pt>
    <dgm:pt modelId="{CA2F512B-5419-6B4E-B005-35161D2B86CD}" type="pres">
      <dgm:prSet presAssocID="{F47A079F-177D-2A49-9CE1-15F406547981}" presName="childText" presStyleLbl="revTx" presStyleIdx="0" presStyleCnt="1" custScaleY="104348">
        <dgm:presLayoutVars>
          <dgm:bulletEnabled val="1"/>
        </dgm:presLayoutVars>
      </dgm:prSet>
      <dgm:spPr/>
    </dgm:pt>
  </dgm:ptLst>
  <dgm:cxnLst>
    <dgm:cxn modelId="{DA8C3F12-7BD1-274E-B22B-291537C82EFA}" type="presOf" srcId="{F47A079F-177D-2A49-9CE1-15F406547981}" destId="{DFEFE420-E852-214C-8A07-DE0169A450AC}" srcOrd="0" destOrd="0" presId="urn:microsoft.com/office/officeart/2005/8/layout/vList2#1"/>
    <dgm:cxn modelId="{C7BBAF12-FE34-EB41-95A2-A84868D3DD41}" srcId="{F47A079F-177D-2A49-9CE1-15F406547981}" destId="{ED219FD5-EA4A-D844-9DFF-D890FC400793}" srcOrd="3" destOrd="0" parTransId="{59CD3920-C95E-CC49-9EFF-CEE748F5DC60}" sibTransId="{7C8BBA5E-D25A-1E4F-AA65-BCFA7A66D7BC}"/>
    <dgm:cxn modelId="{2369A91C-8E99-C245-95DC-D82A9AC06439}" srcId="{F47A079F-177D-2A49-9CE1-15F406547981}" destId="{7F628383-4C3E-3643-B5DF-FB51858CADF9}" srcOrd="1" destOrd="0" parTransId="{CF14AFAC-2AB8-994B-BF76-17D8A26B2122}" sibTransId="{37205D4A-C752-C949-B02C-FAF5111E7657}"/>
    <dgm:cxn modelId="{D5F90237-9A07-114A-B7B1-91ABF1A47830}" type="presOf" srcId="{E8D955AE-7F8A-BD42-A299-1F97C098624E}" destId="{CA2F512B-5419-6B4E-B005-35161D2B86CD}" srcOrd="0" destOrd="0" presId="urn:microsoft.com/office/officeart/2005/8/layout/vList2#1"/>
    <dgm:cxn modelId="{C481E83C-B3A8-4B4D-AE2A-CE3E97B43068}" type="presOf" srcId="{654C8501-AFAA-AE47-AA4F-3328031DA181}" destId="{CA2F512B-5419-6B4E-B005-35161D2B86CD}" srcOrd="0" destOrd="4" presId="urn:microsoft.com/office/officeart/2005/8/layout/vList2#1"/>
    <dgm:cxn modelId="{BA69E94B-D4BF-FD4B-B25E-E1BE9395889E}" srcId="{F47A079F-177D-2A49-9CE1-15F406547981}" destId="{654C8501-AFAA-AE47-AA4F-3328031DA181}" srcOrd="4" destOrd="0" parTransId="{F63E6ABC-5900-3D4C-87E4-D577BE928ADE}" sibTransId="{25B81974-F106-7745-8108-A18C2A14AFA5}"/>
    <dgm:cxn modelId="{1D70E278-BD57-364D-AD72-F8FF289ED1FF}" srcId="{F47A079F-177D-2A49-9CE1-15F406547981}" destId="{E8D955AE-7F8A-BD42-A299-1F97C098624E}" srcOrd="0" destOrd="0" parTransId="{46005D7B-BABD-5149-AA14-E578DC4783D0}" sibTransId="{92757DF1-0818-7848-83F5-2C862B8AD904}"/>
    <dgm:cxn modelId="{C849278A-1E08-F54D-9CE1-DFAAB5F8DE80}" type="presOf" srcId="{6E6111C2-5336-C444-B7C9-51ABDBE5B1D3}" destId="{B70CC623-0F43-0440-A9A0-874B84C20086}" srcOrd="0" destOrd="0" presId="urn:microsoft.com/office/officeart/2005/8/layout/vList2#1"/>
    <dgm:cxn modelId="{AE5C6A9D-2A1C-4D4B-A41F-456D5225E95F}" type="presOf" srcId="{52173236-9575-954F-BA5A-2162BBF6BACB}" destId="{CA2F512B-5419-6B4E-B005-35161D2B86CD}" srcOrd="0" destOrd="2" presId="urn:microsoft.com/office/officeart/2005/8/layout/vList2#1"/>
    <dgm:cxn modelId="{EC8885C3-38D9-824D-B857-703A911F9A9B}" srcId="{F47A079F-177D-2A49-9CE1-15F406547981}" destId="{52173236-9575-954F-BA5A-2162BBF6BACB}" srcOrd="2" destOrd="0" parTransId="{F712C815-6AD2-4A44-AAED-3DFF27683069}" sibTransId="{2AB762E1-FDFF-8C41-841C-DC09B13B2842}"/>
    <dgm:cxn modelId="{9B4383C6-9DEF-944A-A9D3-BB2CBB257D53}" type="presOf" srcId="{7F628383-4C3E-3643-B5DF-FB51858CADF9}" destId="{CA2F512B-5419-6B4E-B005-35161D2B86CD}" srcOrd="0" destOrd="1" presId="urn:microsoft.com/office/officeart/2005/8/layout/vList2#1"/>
    <dgm:cxn modelId="{9B7CFCF1-ED67-3F4C-A54B-0E964CBF3B91}" type="presOf" srcId="{ED219FD5-EA4A-D844-9DFF-D890FC400793}" destId="{CA2F512B-5419-6B4E-B005-35161D2B86CD}" srcOrd="0" destOrd="3" presId="urn:microsoft.com/office/officeart/2005/8/layout/vList2#1"/>
    <dgm:cxn modelId="{A3DC5DF2-FF26-9D4D-9068-E80C79B42769}" srcId="{6E6111C2-5336-C444-B7C9-51ABDBE5B1D3}" destId="{F47A079F-177D-2A49-9CE1-15F406547981}" srcOrd="0" destOrd="0" parTransId="{A892101A-0835-3E4E-8F24-32241A83B361}" sibTransId="{5161CE5A-FE19-464B-8881-1E15154F116D}"/>
    <dgm:cxn modelId="{5D9020BF-B124-4042-8314-16A1B7948A45}" type="presParOf" srcId="{B70CC623-0F43-0440-A9A0-874B84C20086}" destId="{DFEFE420-E852-214C-8A07-DE0169A450AC}" srcOrd="0" destOrd="0" presId="urn:microsoft.com/office/officeart/2005/8/layout/vList2#1"/>
    <dgm:cxn modelId="{8A33A1A7-57E6-7942-B733-94ED4AE0B592}" type="presParOf" srcId="{B70CC623-0F43-0440-A9A0-874B84C20086}" destId="{CA2F512B-5419-6B4E-B005-35161D2B86CD}" srcOrd="1" destOrd="0" presId="urn:microsoft.com/office/officeart/2005/8/layout/v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E6111C2-5336-C444-B7C9-51ABDBE5B1D3}" type="doc">
      <dgm:prSet loTypeId="urn:microsoft.com/office/officeart/2005/8/layout/vList2#2" loCatId="list" qsTypeId="urn:microsoft.com/office/officeart/2005/8/quickstyle/simple1#15" qsCatId="simple" csTypeId="urn:microsoft.com/office/officeart/2005/8/colors/accent1_2#10" csCatId="accent1" phldr="1"/>
      <dgm:spPr/>
      <dgm:t>
        <a:bodyPr/>
        <a:lstStyle/>
        <a:p>
          <a:endParaRPr lang="en-US"/>
        </a:p>
      </dgm:t>
    </dgm:pt>
    <dgm:pt modelId="{F47A079F-177D-2A49-9CE1-15F406547981}">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200" b="1" dirty="0">
              <a:solidFill>
                <a:srgbClr val="BFD72F"/>
              </a:solidFill>
            </a:rPr>
            <a:t>SASE FUNCTIONALITIES</a:t>
          </a:r>
          <a:endParaRPr lang="en-IN" sz="1200" dirty="0">
            <a:solidFill>
              <a:srgbClr val="BFD72F"/>
            </a:solidFill>
          </a:endParaRPr>
        </a:p>
      </dgm:t>
    </dgm:pt>
    <dgm:pt modelId="{A892101A-0835-3E4E-8F24-32241A83B361}" type="parTrans" cxnId="{A3DC5DF2-FF26-9D4D-9068-E80C79B42769}">
      <dgm:prSet/>
      <dgm:spPr/>
      <dgm:t>
        <a:bodyPr/>
        <a:lstStyle/>
        <a:p>
          <a:endParaRPr lang="en-US"/>
        </a:p>
      </dgm:t>
    </dgm:pt>
    <dgm:pt modelId="{5161CE5A-FE19-464B-8881-1E15154F116D}" type="sibTrans" cxnId="{A3DC5DF2-FF26-9D4D-9068-E80C79B42769}">
      <dgm:prSet/>
      <dgm:spPr/>
      <dgm:t>
        <a:bodyPr/>
        <a:lstStyle/>
        <a:p>
          <a:endParaRPr lang="en-US"/>
        </a:p>
      </dgm:t>
    </dgm:pt>
    <dgm:pt modelId="{E8D955AE-7F8A-BD42-A299-1F97C098624E}">
      <dgm:prSet custT="1"/>
      <dgm:spPr/>
      <dgm:t>
        <a:bodyPr anchor="ctr"/>
        <a:lstStyle/>
        <a:p>
          <a:pPr marL="92075" indent="-92075">
            <a:lnSpc>
              <a:spcPct val="100000"/>
            </a:lnSpc>
            <a:spcAft>
              <a:spcPts val="200"/>
            </a:spcAft>
          </a:pPr>
          <a:r>
            <a:rPr lang="en-US" sz="900" dirty="0">
              <a:solidFill>
                <a:schemeClr val="bg1">
                  <a:lumMod val="95000"/>
                </a:schemeClr>
              </a:solidFill>
            </a:rPr>
            <a:t>Secure Web gateway</a:t>
          </a:r>
          <a:endParaRPr lang="en-IN" sz="900" dirty="0">
            <a:solidFill>
              <a:schemeClr val="bg1">
                <a:lumMod val="95000"/>
              </a:schemeClr>
            </a:solidFill>
          </a:endParaRPr>
        </a:p>
      </dgm:t>
    </dgm:pt>
    <dgm:pt modelId="{46005D7B-BABD-5149-AA14-E578DC4783D0}" type="parTrans" cxnId="{1D70E278-BD57-364D-AD72-F8FF289ED1FF}">
      <dgm:prSet/>
      <dgm:spPr/>
      <dgm:t>
        <a:bodyPr/>
        <a:lstStyle/>
        <a:p>
          <a:endParaRPr lang="en-US"/>
        </a:p>
      </dgm:t>
    </dgm:pt>
    <dgm:pt modelId="{92757DF1-0818-7848-83F5-2C862B8AD904}" type="sibTrans" cxnId="{1D70E278-BD57-364D-AD72-F8FF289ED1FF}">
      <dgm:prSet/>
      <dgm:spPr/>
      <dgm:t>
        <a:bodyPr/>
        <a:lstStyle/>
        <a:p>
          <a:endParaRPr lang="en-US"/>
        </a:p>
      </dgm:t>
    </dgm:pt>
    <dgm:pt modelId="{4EBF5DA6-E9DB-414A-8078-EAFD78941880}">
      <dgm:prSet custT="1"/>
      <dgm:spPr/>
      <dgm:t>
        <a:bodyPr/>
        <a:lstStyle/>
        <a:p>
          <a:pPr marL="92075" indent="-92075">
            <a:lnSpc>
              <a:spcPct val="100000"/>
            </a:lnSpc>
            <a:spcAft>
              <a:spcPts val="200"/>
            </a:spcAft>
          </a:pPr>
          <a:r>
            <a:rPr lang="en-US" sz="900" dirty="0">
              <a:solidFill>
                <a:schemeClr val="bg1">
                  <a:lumMod val="95000"/>
                </a:schemeClr>
              </a:solidFill>
            </a:rPr>
            <a:t>Firewall as a service</a:t>
          </a:r>
        </a:p>
      </dgm:t>
    </dgm:pt>
    <dgm:pt modelId="{5F4834AE-81ED-B64B-AFB1-E1BBCD6C037C}" type="parTrans" cxnId="{D74A325A-39FE-0749-AD58-F5604BB767CF}">
      <dgm:prSet/>
      <dgm:spPr/>
      <dgm:t>
        <a:bodyPr/>
        <a:lstStyle/>
        <a:p>
          <a:endParaRPr lang="en-US"/>
        </a:p>
      </dgm:t>
    </dgm:pt>
    <dgm:pt modelId="{68875F1F-00DA-F04F-8D60-78D6AFA31C37}" type="sibTrans" cxnId="{D74A325A-39FE-0749-AD58-F5604BB767CF}">
      <dgm:prSet/>
      <dgm:spPr/>
      <dgm:t>
        <a:bodyPr/>
        <a:lstStyle/>
        <a:p>
          <a:endParaRPr lang="en-US"/>
        </a:p>
      </dgm:t>
    </dgm:pt>
    <dgm:pt modelId="{C24F2743-89FC-C44A-8E7D-87CA0DE0FC49}">
      <dgm:prSet custT="1"/>
      <dgm:spPr/>
      <dgm:t>
        <a:bodyPr/>
        <a:lstStyle/>
        <a:p>
          <a:pPr marL="92075" indent="-92075">
            <a:lnSpc>
              <a:spcPct val="100000"/>
            </a:lnSpc>
            <a:spcAft>
              <a:spcPts val="200"/>
            </a:spcAft>
          </a:pPr>
          <a:r>
            <a:rPr lang="en-US" sz="900" dirty="0">
              <a:solidFill>
                <a:schemeClr val="bg1">
                  <a:lumMod val="95000"/>
                </a:schemeClr>
              </a:solidFill>
            </a:rPr>
            <a:t>Zero trust network access</a:t>
          </a:r>
        </a:p>
      </dgm:t>
    </dgm:pt>
    <dgm:pt modelId="{5C1C2A8C-2D1E-6D48-944C-17934AE9E067}" type="parTrans" cxnId="{D6454F63-2D81-C946-9C0B-20BE4D1FAE95}">
      <dgm:prSet/>
      <dgm:spPr/>
      <dgm:t>
        <a:bodyPr/>
        <a:lstStyle/>
        <a:p>
          <a:endParaRPr lang="en-US"/>
        </a:p>
      </dgm:t>
    </dgm:pt>
    <dgm:pt modelId="{99B7868E-B0A1-EE44-B615-CC0A8DA21258}" type="sibTrans" cxnId="{D6454F63-2D81-C946-9C0B-20BE4D1FAE95}">
      <dgm:prSet/>
      <dgm:spPr/>
      <dgm:t>
        <a:bodyPr/>
        <a:lstStyle/>
        <a:p>
          <a:endParaRPr lang="en-US"/>
        </a:p>
      </dgm:t>
    </dgm:pt>
    <dgm:pt modelId="{9EDD8249-5A0F-0942-84DB-8BE9D212550B}">
      <dgm:prSet custT="1"/>
      <dgm:spPr/>
      <dgm:t>
        <a:bodyPr/>
        <a:lstStyle/>
        <a:p>
          <a:pPr marL="92075" indent="-92075">
            <a:lnSpc>
              <a:spcPct val="100000"/>
            </a:lnSpc>
            <a:spcAft>
              <a:spcPts val="200"/>
            </a:spcAft>
          </a:pPr>
          <a:r>
            <a:rPr lang="en-US" sz="900" dirty="0">
              <a:solidFill>
                <a:schemeClr val="bg1">
                  <a:lumMod val="95000"/>
                </a:schemeClr>
              </a:solidFill>
            </a:rPr>
            <a:t>Cloud access security broker</a:t>
          </a:r>
        </a:p>
      </dgm:t>
    </dgm:pt>
    <dgm:pt modelId="{49910637-DDE1-4445-9C8D-EB23C870595D}" type="parTrans" cxnId="{2A0ED914-2981-4F40-BE33-94AD41258470}">
      <dgm:prSet/>
      <dgm:spPr/>
      <dgm:t>
        <a:bodyPr/>
        <a:lstStyle/>
        <a:p>
          <a:endParaRPr lang="en-US"/>
        </a:p>
      </dgm:t>
    </dgm:pt>
    <dgm:pt modelId="{BF232A80-18E1-094F-B06C-51E27C16B83E}" type="sibTrans" cxnId="{2A0ED914-2981-4F40-BE33-94AD41258470}">
      <dgm:prSet/>
      <dgm:spPr/>
      <dgm:t>
        <a:bodyPr/>
        <a:lstStyle/>
        <a:p>
          <a:endParaRPr lang="en-US"/>
        </a:p>
      </dgm:t>
    </dgm:pt>
    <dgm:pt modelId="{6B8AC9E9-9414-5C49-A870-F45E2F86318B}">
      <dgm:prSet custT="1"/>
      <dgm:spPr/>
      <dgm:t>
        <a:bodyPr/>
        <a:lstStyle/>
        <a:p>
          <a:pPr marL="92075" indent="-92075">
            <a:lnSpc>
              <a:spcPct val="100000"/>
            </a:lnSpc>
            <a:spcAft>
              <a:spcPts val="200"/>
            </a:spcAft>
          </a:pPr>
          <a:r>
            <a:rPr lang="en-US" sz="900" dirty="0">
              <a:solidFill>
                <a:schemeClr val="bg1">
                  <a:lumMod val="95000"/>
                </a:schemeClr>
              </a:solidFill>
            </a:rPr>
            <a:t>Remote Browser isolation</a:t>
          </a:r>
        </a:p>
      </dgm:t>
    </dgm:pt>
    <dgm:pt modelId="{54026FF9-CA69-BC48-BA2A-3A5E595ED24F}" type="parTrans" cxnId="{D29171BB-D19C-1548-B634-5DC9B2F697AC}">
      <dgm:prSet/>
      <dgm:spPr/>
      <dgm:t>
        <a:bodyPr/>
        <a:lstStyle/>
        <a:p>
          <a:endParaRPr lang="en-US"/>
        </a:p>
      </dgm:t>
    </dgm:pt>
    <dgm:pt modelId="{D6D23473-C586-5D4D-867A-9D4EA4C0B42C}" type="sibTrans" cxnId="{D29171BB-D19C-1548-B634-5DC9B2F697AC}">
      <dgm:prSet/>
      <dgm:spPr/>
      <dgm:t>
        <a:bodyPr/>
        <a:lstStyle/>
        <a:p>
          <a:endParaRPr lang="en-US"/>
        </a:p>
      </dgm:t>
    </dgm:pt>
    <dgm:pt modelId="{774C04EE-2F32-3C49-ABF3-59175DCB05EB}">
      <dgm:prSet custT="1"/>
      <dgm:spPr/>
      <dgm:t>
        <a:bodyPr/>
        <a:lstStyle/>
        <a:p>
          <a:pPr marL="92075" indent="-92075">
            <a:lnSpc>
              <a:spcPct val="100000"/>
            </a:lnSpc>
            <a:spcAft>
              <a:spcPts val="200"/>
            </a:spcAft>
          </a:pPr>
          <a:r>
            <a:rPr lang="en-US" sz="900" dirty="0">
              <a:solidFill>
                <a:schemeClr val="bg1">
                  <a:lumMod val="95000"/>
                </a:schemeClr>
              </a:solidFill>
            </a:rPr>
            <a:t>Data loss prevention</a:t>
          </a:r>
        </a:p>
      </dgm:t>
    </dgm:pt>
    <dgm:pt modelId="{C8F7778C-5A27-9048-9265-577DFAC50810}" type="parTrans" cxnId="{AE48A397-67B3-2A4C-A292-D90E91880945}">
      <dgm:prSet/>
      <dgm:spPr/>
      <dgm:t>
        <a:bodyPr/>
        <a:lstStyle/>
        <a:p>
          <a:endParaRPr lang="en-US"/>
        </a:p>
      </dgm:t>
    </dgm:pt>
    <dgm:pt modelId="{53BCC393-1C38-F049-A63A-01B62B89D777}" type="sibTrans" cxnId="{AE48A397-67B3-2A4C-A292-D90E91880945}">
      <dgm:prSet/>
      <dgm:spPr/>
      <dgm:t>
        <a:bodyPr/>
        <a:lstStyle/>
        <a:p>
          <a:endParaRPr lang="en-US"/>
        </a:p>
      </dgm:t>
    </dgm:pt>
    <dgm:pt modelId="{84945247-6FDE-6547-98A1-DF07ABEC2812}">
      <dgm:prSet custT="1"/>
      <dgm:spPr/>
      <dgm:t>
        <a:bodyPr/>
        <a:lstStyle/>
        <a:p>
          <a:pPr marL="92075" indent="-92075">
            <a:lnSpc>
              <a:spcPct val="100000"/>
            </a:lnSpc>
            <a:spcAft>
              <a:spcPts val="200"/>
            </a:spcAft>
          </a:pPr>
          <a:r>
            <a:rPr lang="en-US" sz="900" dirty="0">
              <a:solidFill>
                <a:schemeClr val="bg1">
                  <a:lumMod val="95000"/>
                </a:schemeClr>
              </a:solidFill>
            </a:rPr>
            <a:t>Network sandbox</a:t>
          </a:r>
        </a:p>
      </dgm:t>
    </dgm:pt>
    <dgm:pt modelId="{2A8F3C21-19D4-BE45-8CDD-39F377AD5D64}" type="parTrans" cxnId="{05677434-A958-904C-A027-896EAB8964C4}">
      <dgm:prSet/>
      <dgm:spPr/>
      <dgm:t>
        <a:bodyPr/>
        <a:lstStyle/>
        <a:p>
          <a:endParaRPr lang="en-US"/>
        </a:p>
      </dgm:t>
    </dgm:pt>
    <dgm:pt modelId="{09F28EBA-8C4C-A84D-9D34-58AC44946EE3}" type="sibTrans" cxnId="{05677434-A958-904C-A027-896EAB8964C4}">
      <dgm:prSet/>
      <dgm:spPr/>
      <dgm:t>
        <a:bodyPr/>
        <a:lstStyle/>
        <a:p>
          <a:endParaRPr lang="en-US"/>
        </a:p>
      </dgm:t>
    </dgm:pt>
    <dgm:pt modelId="{D436BA53-51F6-8B4E-B02D-4909EF7EFFAD}">
      <dgm:prSet custT="1"/>
      <dgm:spPr/>
      <dgm:t>
        <a:bodyPr/>
        <a:lstStyle/>
        <a:p>
          <a:pPr marL="92075" indent="-92075">
            <a:lnSpc>
              <a:spcPct val="100000"/>
            </a:lnSpc>
            <a:spcAft>
              <a:spcPts val="200"/>
            </a:spcAft>
          </a:pPr>
          <a:r>
            <a:rPr lang="en-US" sz="900">
              <a:solidFill>
                <a:schemeClr val="bg1">
                  <a:lumMod val="95000"/>
                </a:schemeClr>
              </a:solidFill>
            </a:rPr>
            <a:t>DNS Protection</a:t>
          </a:r>
          <a:endParaRPr lang="en-US" sz="900" dirty="0">
            <a:solidFill>
              <a:schemeClr val="bg1">
                <a:lumMod val="95000"/>
              </a:schemeClr>
            </a:solidFill>
          </a:endParaRPr>
        </a:p>
      </dgm:t>
    </dgm:pt>
    <dgm:pt modelId="{8595E928-615B-E647-8222-7E885E81B47B}" type="parTrans" cxnId="{1A4ECD18-F31A-F848-9A56-18FF5D45A6FB}">
      <dgm:prSet/>
      <dgm:spPr/>
      <dgm:t>
        <a:bodyPr/>
        <a:lstStyle/>
        <a:p>
          <a:endParaRPr lang="en-US"/>
        </a:p>
      </dgm:t>
    </dgm:pt>
    <dgm:pt modelId="{03E0502D-27D9-7F41-B3F9-315D546EB40E}" type="sibTrans" cxnId="{1A4ECD18-F31A-F848-9A56-18FF5D45A6FB}">
      <dgm:prSet/>
      <dgm:spPr/>
      <dgm:t>
        <a:bodyPr/>
        <a:lstStyle/>
        <a:p>
          <a:endParaRPr lang="en-US"/>
        </a:p>
      </dgm:t>
    </dgm:pt>
    <dgm:pt modelId="{7E30EA5A-A32F-2145-80D6-B9001BBC2C9C}">
      <dgm:prSet custT="1"/>
      <dgm:spPr/>
      <dgm:t>
        <a:bodyPr/>
        <a:lstStyle/>
        <a:p>
          <a:pPr marL="92075" indent="-92075">
            <a:lnSpc>
              <a:spcPct val="100000"/>
            </a:lnSpc>
            <a:spcAft>
              <a:spcPts val="200"/>
            </a:spcAft>
          </a:pPr>
          <a:r>
            <a:rPr lang="en-US" sz="900">
              <a:solidFill>
                <a:schemeClr val="bg1">
                  <a:lumMod val="95000"/>
                </a:schemeClr>
              </a:solidFill>
            </a:rPr>
            <a:t>Web app &amp; API Protection</a:t>
          </a:r>
          <a:endParaRPr lang="en-US" sz="900" dirty="0">
            <a:solidFill>
              <a:schemeClr val="bg1">
                <a:lumMod val="95000"/>
              </a:schemeClr>
            </a:solidFill>
          </a:endParaRPr>
        </a:p>
      </dgm:t>
    </dgm:pt>
    <dgm:pt modelId="{8126E1B9-5B4D-9747-9459-7B61E67E99A0}" type="parTrans" cxnId="{44ACDB8F-33E4-DC48-8AFA-15D1AA1B1A8C}">
      <dgm:prSet/>
      <dgm:spPr/>
      <dgm:t>
        <a:bodyPr/>
        <a:lstStyle/>
        <a:p>
          <a:endParaRPr lang="en-US"/>
        </a:p>
      </dgm:t>
    </dgm:pt>
    <dgm:pt modelId="{77404316-D708-BF47-BC73-68EF184E6018}" type="sibTrans" cxnId="{44ACDB8F-33E4-DC48-8AFA-15D1AA1B1A8C}">
      <dgm:prSet/>
      <dgm:spPr/>
      <dgm:t>
        <a:bodyPr/>
        <a:lstStyle/>
        <a:p>
          <a:endParaRPr lang="en-US"/>
        </a:p>
      </dgm:t>
    </dgm:pt>
    <dgm:pt modelId="{EC070709-2D40-7945-B3C6-E09DDFB45161}">
      <dgm:prSet custT="1"/>
      <dgm:spPr/>
      <dgm:t>
        <a:bodyPr/>
        <a:lstStyle/>
        <a:p>
          <a:pPr marL="92075" indent="-92075">
            <a:lnSpc>
              <a:spcPct val="100000"/>
            </a:lnSpc>
            <a:spcAft>
              <a:spcPts val="200"/>
            </a:spcAft>
          </a:pPr>
          <a:r>
            <a:rPr lang="en-US" sz="900" dirty="0">
              <a:solidFill>
                <a:schemeClr val="bg1">
                  <a:lumMod val="95000"/>
                </a:schemeClr>
              </a:solidFill>
            </a:rPr>
            <a:t>CDN, External DNS</a:t>
          </a:r>
        </a:p>
      </dgm:t>
    </dgm:pt>
    <dgm:pt modelId="{12F95E4E-A9FB-754E-B34A-8467DDBA84D0}" type="parTrans" cxnId="{440E4775-63B5-2F4A-9E98-D053B5C0E3AF}">
      <dgm:prSet/>
      <dgm:spPr/>
      <dgm:t>
        <a:bodyPr/>
        <a:lstStyle/>
        <a:p>
          <a:endParaRPr lang="en-US"/>
        </a:p>
      </dgm:t>
    </dgm:pt>
    <dgm:pt modelId="{43D1A782-54AB-9E40-99D1-6C8F59C24B25}" type="sibTrans" cxnId="{440E4775-63B5-2F4A-9E98-D053B5C0E3AF}">
      <dgm:prSet/>
      <dgm:spPr/>
      <dgm:t>
        <a:bodyPr/>
        <a:lstStyle/>
        <a:p>
          <a:endParaRPr lang="en-US"/>
        </a:p>
      </dgm:t>
    </dgm:pt>
    <dgm:pt modelId="{7B574D18-94B2-8F4C-B9E3-53E49251F4A5}">
      <dgm:prSet custT="1"/>
      <dgm:spPr/>
      <dgm:t>
        <a:bodyPr/>
        <a:lstStyle/>
        <a:p>
          <a:pPr marL="92075" indent="-92075">
            <a:lnSpc>
              <a:spcPct val="100000"/>
            </a:lnSpc>
            <a:spcAft>
              <a:spcPts val="200"/>
            </a:spcAft>
          </a:pPr>
          <a:r>
            <a:rPr lang="en-US" sz="900">
              <a:solidFill>
                <a:schemeClr val="bg1">
                  <a:lumMod val="95000"/>
                </a:schemeClr>
              </a:solidFill>
            </a:rPr>
            <a:t>Legacy VPN</a:t>
          </a:r>
          <a:endParaRPr lang="en-US" sz="900" dirty="0">
            <a:solidFill>
              <a:schemeClr val="bg1">
                <a:lumMod val="95000"/>
              </a:schemeClr>
            </a:solidFill>
          </a:endParaRPr>
        </a:p>
      </dgm:t>
    </dgm:pt>
    <dgm:pt modelId="{E46F30E9-9DD6-DD4C-8B21-754779264540}" type="parTrans" cxnId="{14D54A7B-8E88-3348-83E0-AFA8862D7409}">
      <dgm:prSet/>
      <dgm:spPr/>
      <dgm:t>
        <a:bodyPr/>
        <a:lstStyle/>
        <a:p>
          <a:endParaRPr lang="en-US"/>
        </a:p>
      </dgm:t>
    </dgm:pt>
    <dgm:pt modelId="{E5BF8F8F-9DFA-124E-B4AD-ECA2872DDFFF}" type="sibTrans" cxnId="{14D54A7B-8E88-3348-83E0-AFA8862D7409}">
      <dgm:prSet/>
      <dgm:spPr/>
      <dgm:t>
        <a:bodyPr/>
        <a:lstStyle/>
        <a:p>
          <a:endParaRPr lang="en-US"/>
        </a:p>
      </dgm:t>
    </dgm:pt>
    <dgm:pt modelId="{957DD3CF-8597-8246-A4D4-6E1B2E6B7DFE}">
      <dgm:prSet custT="1"/>
      <dgm:spPr/>
      <dgm:t>
        <a:bodyPr/>
        <a:lstStyle/>
        <a:p>
          <a:pPr marL="92075" indent="-92075">
            <a:lnSpc>
              <a:spcPct val="100000"/>
            </a:lnSpc>
            <a:spcAft>
              <a:spcPts val="200"/>
            </a:spcAft>
          </a:pPr>
          <a:r>
            <a:rPr lang="en-US" sz="900" dirty="0">
              <a:solidFill>
                <a:schemeClr val="bg1">
                  <a:lumMod val="95000"/>
                </a:schemeClr>
              </a:solidFill>
            </a:rPr>
            <a:t>Edge compute protection</a:t>
          </a:r>
        </a:p>
      </dgm:t>
    </dgm:pt>
    <dgm:pt modelId="{79850380-2B7C-FE45-ABDD-8BF6FA89A7CB}" type="parTrans" cxnId="{DDEA3B5E-40C6-6D45-905B-A588E229CDF8}">
      <dgm:prSet/>
      <dgm:spPr/>
      <dgm:t>
        <a:bodyPr/>
        <a:lstStyle/>
        <a:p>
          <a:endParaRPr lang="en-US"/>
        </a:p>
      </dgm:t>
    </dgm:pt>
    <dgm:pt modelId="{F24A8473-9B7B-6B49-ADF6-DDC526F6E50B}" type="sibTrans" cxnId="{DDEA3B5E-40C6-6D45-905B-A588E229CDF8}">
      <dgm:prSet/>
      <dgm:spPr/>
      <dgm:t>
        <a:bodyPr/>
        <a:lstStyle/>
        <a:p>
          <a:endParaRPr lang="en-US"/>
        </a:p>
      </dgm:t>
    </dgm:pt>
    <dgm:pt modelId="{B70CC623-0F43-0440-A9A0-874B84C20086}" type="pres">
      <dgm:prSet presAssocID="{6E6111C2-5336-C444-B7C9-51ABDBE5B1D3}" presName="linear" presStyleCnt="0">
        <dgm:presLayoutVars>
          <dgm:animLvl val="lvl"/>
          <dgm:resizeHandles val="exact"/>
        </dgm:presLayoutVars>
      </dgm:prSet>
      <dgm:spPr/>
    </dgm:pt>
    <dgm:pt modelId="{DFEFE420-E852-214C-8A07-DE0169A450AC}" type="pres">
      <dgm:prSet presAssocID="{F47A079F-177D-2A49-9CE1-15F406547981}" presName="parentText" presStyleLbl="node1" presStyleIdx="0" presStyleCnt="1" custScaleY="76923">
        <dgm:presLayoutVars>
          <dgm:chMax val="0"/>
          <dgm:bulletEnabled val="1"/>
        </dgm:presLayoutVars>
      </dgm:prSet>
      <dgm:spPr/>
    </dgm:pt>
    <dgm:pt modelId="{CA2F512B-5419-6B4E-B005-35161D2B86CD}" type="pres">
      <dgm:prSet presAssocID="{F47A079F-177D-2A49-9CE1-15F406547981}" presName="childText" presStyleLbl="revTx" presStyleIdx="0" presStyleCnt="1" custScaleY="104348">
        <dgm:presLayoutVars>
          <dgm:bulletEnabled val="1"/>
        </dgm:presLayoutVars>
      </dgm:prSet>
      <dgm:spPr/>
    </dgm:pt>
  </dgm:ptLst>
  <dgm:cxnLst>
    <dgm:cxn modelId="{DA8C3F12-7BD1-274E-B22B-291537C82EFA}" type="presOf" srcId="{F47A079F-177D-2A49-9CE1-15F406547981}" destId="{DFEFE420-E852-214C-8A07-DE0169A450AC}" srcOrd="0" destOrd="0" presId="urn:microsoft.com/office/officeart/2005/8/layout/vList2#2"/>
    <dgm:cxn modelId="{2A0ED914-2981-4F40-BE33-94AD41258470}" srcId="{F47A079F-177D-2A49-9CE1-15F406547981}" destId="{9EDD8249-5A0F-0942-84DB-8BE9D212550B}" srcOrd="3" destOrd="0" parTransId="{49910637-DDE1-4445-9C8D-EB23C870595D}" sibTransId="{BF232A80-18E1-094F-B06C-51E27C16B83E}"/>
    <dgm:cxn modelId="{1A4ECD18-F31A-F848-9A56-18FF5D45A6FB}" srcId="{F47A079F-177D-2A49-9CE1-15F406547981}" destId="{D436BA53-51F6-8B4E-B02D-4909EF7EFFAD}" srcOrd="7" destOrd="0" parTransId="{8595E928-615B-E647-8222-7E885E81B47B}" sibTransId="{03E0502D-27D9-7F41-B3F9-315D546EB40E}"/>
    <dgm:cxn modelId="{BC66751B-EAB9-C341-BB93-A6331536C06C}" type="presOf" srcId="{EC070709-2D40-7945-B3C6-E09DDFB45161}" destId="{CA2F512B-5419-6B4E-B005-35161D2B86CD}" srcOrd="0" destOrd="9" presId="urn:microsoft.com/office/officeart/2005/8/layout/vList2#2"/>
    <dgm:cxn modelId="{2F74701E-82B6-B14A-BD81-085C6C072B65}" type="presOf" srcId="{7B574D18-94B2-8F4C-B9E3-53E49251F4A5}" destId="{CA2F512B-5419-6B4E-B005-35161D2B86CD}" srcOrd="0" destOrd="10" presId="urn:microsoft.com/office/officeart/2005/8/layout/vList2#2"/>
    <dgm:cxn modelId="{847E671F-069D-B345-A38B-EFFE4A67D5FF}" type="presOf" srcId="{4EBF5DA6-E9DB-414A-8078-EAFD78941880}" destId="{CA2F512B-5419-6B4E-B005-35161D2B86CD}" srcOrd="0" destOrd="1" presId="urn:microsoft.com/office/officeart/2005/8/layout/vList2#2"/>
    <dgm:cxn modelId="{05677434-A958-904C-A027-896EAB8964C4}" srcId="{F47A079F-177D-2A49-9CE1-15F406547981}" destId="{84945247-6FDE-6547-98A1-DF07ABEC2812}" srcOrd="6" destOrd="0" parTransId="{2A8F3C21-19D4-BE45-8CDD-39F377AD5D64}" sibTransId="{09F28EBA-8C4C-A84D-9D34-58AC44946EE3}"/>
    <dgm:cxn modelId="{D5F90237-9A07-114A-B7B1-91ABF1A47830}" type="presOf" srcId="{E8D955AE-7F8A-BD42-A299-1F97C098624E}" destId="{CA2F512B-5419-6B4E-B005-35161D2B86CD}" srcOrd="0" destOrd="0" presId="urn:microsoft.com/office/officeart/2005/8/layout/vList2#2"/>
    <dgm:cxn modelId="{9EB8C23E-651E-884F-B486-636DAEE56A1E}" type="presOf" srcId="{7E30EA5A-A32F-2145-80D6-B9001BBC2C9C}" destId="{CA2F512B-5419-6B4E-B005-35161D2B86CD}" srcOrd="0" destOrd="8" presId="urn:microsoft.com/office/officeart/2005/8/layout/vList2#2"/>
    <dgm:cxn modelId="{DDEA3B5E-40C6-6D45-905B-A588E229CDF8}" srcId="{F47A079F-177D-2A49-9CE1-15F406547981}" destId="{957DD3CF-8597-8246-A4D4-6E1B2E6B7DFE}" srcOrd="11" destOrd="0" parTransId="{79850380-2B7C-FE45-ABDD-8BF6FA89A7CB}" sibTransId="{F24A8473-9B7B-6B49-ADF6-DDC526F6E50B}"/>
    <dgm:cxn modelId="{D6454F63-2D81-C946-9C0B-20BE4D1FAE95}" srcId="{F47A079F-177D-2A49-9CE1-15F406547981}" destId="{C24F2743-89FC-C44A-8E7D-87CA0DE0FC49}" srcOrd="2" destOrd="0" parTransId="{5C1C2A8C-2D1E-6D48-944C-17934AE9E067}" sibTransId="{99B7868E-B0A1-EE44-B615-CC0A8DA21258}"/>
    <dgm:cxn modelId="{18DD1B69-F19D-AB4E-828E-AF96C6FDFAF6}" type="presOf" srcId="{9EDD8249-5A0F-0942-84DB-8BE9D212550B}" destId="{CA2F512B-5419-6B4E-B005-35161D2B86CD}" srcOrd="0" destOrd="3" presId="urn:microsoft.com/office/officeart/2005/8/layout/vList2#2"/>
    <dgm:cxn modelId="{440E4775-63B5-2F4A-9E98-D053B5C0E3AF}" srcId="{F47A079F-177D-2A49-9CE1-15F406547981}" destId="{EC070709-2D40-7945-B3C6-E09DDFB45161}" srcOrd="9" destOrd="0" parTransId="{12F95E4E-A9FB-754E-B34A-8467DDBA84D0}" sibTransId="{43D1A782-54AB-9E40-99D1-6C8F59C24B25}"/>
    <dgm:cxn modelId="{5C5B0156-38F2-E349-978F-6F2A84F29D53}" type="presOf" srcId="{774C04EE-2F32-3C49-ABF3-59175DCB05EB}" destId="{CA2F512B-5419-6B4E-B005-35161D2B86CD}" srcOrd="0" destOrd="5" presId="urn:microsoft.com/office/officeart/2005/8/layout/vList2#2"/>
    <dgm:cxn modelId="{98500456-BFD2-4447-915E-D205B43DBB48}" type="presOf" srcId="{C24F2743-89FC-C44A-8E7D-87CA0DE0FC49}" destId="{CA2F512B-5419-6B4E-B005-35161D2B86CD}" srcOrd="0" destOrd="2" presId="urn:microsoft.com/office/officeart/2005/8/layout/vList2#2"/>
    <dgm:cxn modelId="{1D70E278-BD57-364D-AD72-F8FF289ED1FF}" srcId="{F47A079F-177D-2A49-9CE1-15F406547981}" destId="{E8D955AE-7F8A-BD42-A299-1F97C098624E}" srcOrd="0" destOrd="0" parTransId="{46005D7B-BABD-5149-AA14-E578DC4783D0}" sibTransId="{92757DF1-0818-7848-83F5-2C862B8AD904}"/>
    <dgm:cxn modelId="{D74A325A-39FE-0749-AD58-F5604BB767CF}" srcId="{F47A079F-177D-2A49-9CE1-15F406547981}" destId="{4EBF5DA6-E9DB-414A-8078-EAFD78941880}" srcOrd="1" destOrd="0" parTransId="{5F4834AE-81ED-B64B-AFB1-E1BBCD6C037C}" sibTransId="{68875F1F-00DA-F04F-8D60-78D6AFA31C37}"/>
    <dgm:cxn modelId="{14D54A7B-8E88-3348-83E0-AFA8862D7409}" srcId="{F47A079F-177D-2A49-9CE1-15F406547981}" destId="{7B574D18-94B2-8F4C-B9E3-53E49251F4A5}" srcOrd="10" destOrd="0" parTransId="{E46F30E9-9DD6-DD4C-8B21-754779264540}" sibTransId="{E5BF8F8F-9DFA-124E-B4AD-ECA2872DDFFF}"/>
    <dgm:cxn modelId="{C849278A-1E08-F54D-9CE1-DFAAB5F8DE80}" type="presOf" srcId="{6E6111C2-5336-C444-B7C9-51ABDBE5B1D3}" destId="{B70CC623-0F43-0440-A9A0-874B84C20086}" srcOrd="0" destOrd="0" presId="urn:microsoft.com/office/officeart/2005/8/layout/vList2#2"/>
    <dgm:cxn modelId="{3344A48E-5EF9-CD47-AC82-AFF776FB7A7D}" type="presOf" srcId="{D436BA53-51F6-8B4E-B02D-4909EF7EFFAD}" destId="{CA2F512B-5419-6B4E-B005-35161D2B86CD}" srcOrd="0" destOrd="7" presId="urn:microsoft.com/office/officeart/2005/8/layout/vList2#2"/>
    <dgm:cxn modelId="{44ACDB8F-33E4-DC48-8AFA-15D1AA1B1A8C}" srcId="{F47A079F-177D-2A49-9CE1-15F406547981}" destId="{7E30EA5A-A32F-2145-80D6-B9001BBC2C9C}" srcOrd="8" destOrd="0" parTransId="{8126E1B9-5B4D-9747-9459-7B61E67E99A0}" sibTransId="{77404316-D708-BF47-BC73-68EF184E6018}"/>
    <dgm:cxn modelId="{AE48A397-67B3-2A4C-A292-D90E91880945}" srcId="{F47A079F-177D-2A49-9CE1-15F406547981}" destId="{774C04EE-2F32-3C49-ABF3-59175DCB05EB}" srcOrd="5" destOrd="0" parTransId="{C8F7778C-5A27-9048-9265-577DFAC50810}" sibTransId="{53BCC393-1C38-F049-A63A-01B62B89D777}"/>
    <dgm:cxn modelId="{B2ADB3A1-BFC3-5A42-8CDF-A1C04F83EED7}" type="presOf" srcId="{6B8AC9E9-9414-5C49-A870-F45E2F86318B}" destId="{CA2F512B-5419-6B4E-B005-35161D2B86CD}" srcOrd="0" destOrd="4" presId="urn:microsoft.com/office/officeart/2005/8/layout/vList2#2"/>
    <dgm:cxn modelId="{87D583BA-4D5F-C646-B5FE-93A84E8324ED}" type="presOf" srcId="{957DD3CF-8597-8246-A4D4-6E1B2E6B7DFE}" destId="{CA2F512B-5419-6B4E-B005-35161D2B86CD}" srcOrd="0" destOrd="11" presId="urn:microsoft.com/office/officeart/2005/8/layout/vList2#2"/>
    <dgm:cxn modelId="{D29171BB-D19C-1548-B634-5DC9B2F697AC}" srcId="{F47A079F-177D-2A49-9CE1-15F406547981}" destId="{6B8AC9E9-9414-5C49-A870-F45E2F86318B}" srcOrd="4" destOrd="0" parTransId="{54026FF9-CA69-BC48-BA2A-3A5E595ED24F}" sibTransId="{D6D23473-C586-5D4D-867A-9D4EA4C0B42C}"/>
    <dgm:cxn modelId="{50F361C3-88A6-A94C-A18C-C2AE24786D46}" type="presOf" srcId="{84945247-6FDE-6547-98A1-DF07ABEC2812}" destId="{CA2F512B-5419-6B4E-B005-35161D2B86CD}" srcOrd="0" destOrd="6" presId="urn:microsoft.com/office/officeart/2005/8/layout/vList2#2"/>
    <dgm:cxn modelId="{A3DC5DF2-FF26-9D4D-9068-E80C79B42769}" srcId="{6E6111C2-5336-C444-B7C9-51ABDBE5B1D3}" destId="{F47A079F-177D-2A49-9CE1-15F406547981}" srcOrd="0" destOrd="0" parTransId="{A892101A-0835-3E4E-8F24-32241A83B361}" sibTransId="{5161CE5A-FE19-464B-8881-1E15154F116D}"/>
    <dgm:cxn modelId="{5D9020BF-B124-4042-8314-16A1B7948A45}" type="presParOf" srcId="{B70CC623-0F43-0440-A9A0-874B84C20086}" destId="{DFEFE420-E852-214C-8A07-DE0169A450AC}" srcOrd="0" destOrd="0" presId="urn:microsoft.com/office/officeart/2005/8/layout/vList2#2"/>
    <dgm:cxn modelId="{8A33A1A7-57E6-7942-B733-94ED4AE0B592}" type="presParOf" srcId="{B70CC623-0F43-0440-A9A0-874B84C20086}" destId="{CA2F512B-5419-6B4E-B005-35161D2B86CD}" srcOrd="1" destOrd="0" presId="urn:microsoft.com/office/officeart/2005/8/layout/vList2#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6BD3444-6D7D-4BB2-B4EE-D6E5545B6079}" type="doc">
      <dgm:prSet loTypeId="urn:microsoft.com/office/officeart/2005/8/layout/default#4" loCatId="list" qsTypeId="urn:microsoft.com/office/officeart/2005/8/quickstyle/simple1#16" qsCatId="simple" csTypeId="urn:microsoft.com/office/officeart/2005/8/colors/accent0_1#1" csCatId="mainScheme" phldr="1"/>
      <dgm:spPr/>
      <dgm:t>
        <a:bodyPr/>
        <a:lstStyle/>
        <a:p>
          <a:endParaRPr lang="en-IN"/>
        </a:p>
      </dgm:t>
    </dgm:pt>
    <dgm:pt modelId="{AEB4B24D-4693-4E4C-BBDB-8D45A9B001B9}">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100" dirty="0">
              <a:solidFill>
                <a:srgbClr val="BED730"/>
              </a:solidFill>
              <a:latin typeface="Trebuchet MS" panose="020B0603020202020204" pitchFamily="34" charset="0"/>
            </a:rPr>
            <a:t>Comprehensive solution for a Branch – WAN, LAN &amp; Security bundled with connectivity</a:t>
          </a:r>
          <a:endParaRPr lang="en-IN" sz="1100" dirty="0">
            <a:solidFill>
              <a:srgbClr val="BED730"/>
            </a:solidFill>
            <a:latin typeface="Trebuchet MS" panose="020B0603020202020204" pitchFamily="34" charset="0"/>
          </a:endParaRPr>
        </a:p>
      </dgm:t>
    </dgm:pt>
    <dgm:pt modelId="{9D724FFE-F66D-4CEB-A055-EEB08203D1DE}" type="parTrans" cxnId="{0BB3A7C3-5502-4612-8817-F10DBC4E1081}">
      <dgm:prSet/>
      <dgm:spPr/>
      <dgm:t>
        <a:bodyPr/>
        <a:lstStyle/>
        <a:p>
          <a:endParaRPr lang="en-IN" sz="1400"/>
        </a:p>
      </dgm:t>
    </dgm:pt>
    <dgm:pt modelId="{0DA0F2CD-C9F7-4F0F-B730-16749E8B36DD}" type="sibTrans" cxnId="{0BB3A7C3-5502-4612-8817-F10DBC4E1081}">
      <dgm:prSet/>
      <dgm:spPr/>
      <dgm:t>
        <a:bodyPr/>
        <a:lstStyle/>
        <a:p>
          <a:endParaRPr lang="en-IN" sz="1400"/>
        </a:p>
      </dgm:t>
    </dgm:pt>
    <dgm:pt modelId="{98DE38BF-F148-442C-AD4A-C140F1BF4BDA}">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100" dirty="0">
              <a:solidFill>
                <a:srgbClr val="BED730"/>
              </a:solidFill>
              <a:latin typeface="Trebuchet MS" panose="020B0603020202020204" pitchFamily="34" charset="0"/>
            </a:rPr>
            <a:t>Standardized design which can be easily replicated</a:t>
          </a:r>
        </a:p>
      </dgm:t>
    </dgm:pt>
    <dgm:pt modelId="{3AED0D31-4B65-4890-89F4-0D26B1F46486}" type="parTrans" cxnId="{F31CBEA6-C933-441A-A38A-9FD8EBE92E8B}">
      <dgm:prSet/>
      <dgm:spPr/>
      <dgm:t>
        <a:bodyPr/>
        <a:lstStyle/>
        <a:p>
          <a:endParaRPr lang="en-IN" sz="1400"/>
        </a:p>
      </dgm:t>
    </dgm:pt>
    <dgm:pt modelId="{8047945B-3759-4138-AE48-CC6F0381AF2C}" type="sibTrans" cxnId="{F31CBEA6-C933-441A-A38A-9FD8EBE92E8B}">
      <dgm:prSet/>
      <dgm:spPr/>
      <dgm:t>
        <a:bodyPr/>
        <a:lstStyle/>
        <a:p>
          <a:endParaRPr lang="en-IN" sz="1400"/>
        </a:p>
      </dgm:t>
    </dgm:pt>
    <dgm:pt modelId="{106EE540-5ECA-4DF8-B1ED-F69AAAC49C49}">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100" dirty="0">
              <a:solidFill>
                <a:srgbClr val="BED730"/>
              </a:solidFill>
              <a:latin typeface="Trebuchet MS" panose="020B0603020202020204" pitchFamily="34" charset="0"/>
            </a:rPr>
            <a:t>Cost-effective &amp; aligned to the needs of the branch</a:t>
          </a:r>
        </a:p>
      </dgm:t>
    </dgm:pt>
    <dgm:pt modelId="{BE832972-F7BD-4BF3-A2EA-F1D48CF7E32C}" type="parTrans" cxnId="{E109E081-EF26-493C-84E6-06FAEC8D40CE}">
      <dgm:prSet/>
      <dgm:spPr/>
      <dgm:t>
        <a:bodyPr/>
        <a:lstStyle/>
        <a:p>
          <a:endParaRPr lang="en-IN" sz="1400"/>
        </a:p>
      </dgm:t>
    </dgm:pt>
    <dgm:pt modelId="{E996116C-7500-48BF-9636-B00BCA2D7BD1}" type="sibTrans" cxnId="{E109E081-EF26-493C-84E6-06FAEC8D40CE}">
      <dgm:prSet/>
      <dgm:spPr/>
      <dgm:t>
        <a:bodyPr/>
        <a:lstStyle/>
        <a:p>
          <a:endParaRPr lang="en-IN" sz="1400"/>
        </a:p>
      </dgm:t>
    </dgm:pt>
    <dgm:pt modelId="{6EDD0B63-CFB1-4EA5-85F3-04F01BF987D8}">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100" dirty="0">
              <a:solidFill>
                <a:srgbClr val="BED730"/>
              </a:solidFill>
              <a:latin typeface="Trebuchet MS" panose="020B0603020202020204" pitchFamily="34" charset="0"/>
            </a:rPr>
            <a:t>Fully managed &amp; ability to add new services</a:t>
          </a:r>
          <a:endParaRPr lang="en-IN" sz="1100" dirty="0">
            <a:solidFill>
              <a:srgbClr val="BED730"/>
            </a:solidFill>
            <a:latin typeface="Trebuchet MS" panose="020B0603020202020204" pitchFamily="34" charset="0"/>
          </a:endParaRPr>
        </a:p>
      </dgm:t>
    </dgm:pt>
    <dgm:pt modelId="{5636E8D6-40E3-456E-B0B8-9C20732175D2}" type="parTrans" cxnId="{F0303417-C7B3-4BA7-9997-0B3046ECD8DB}">
      <dgm:prSet/>
      <dgm:spPr/>
      <dgm:t>
        <a:bodyPr/>
        <a:lstStyle/>
        <a:p>
          <a:endParaRPr lang="en-IN" sz="1400"/>
        </a:p>
      </dgm:t>
    </dgm:pt>
    <dgm:pt modelId="{B2FEC9E0-2780-4C01-B087-B434C592247A}" type="sibTrans" cxnId="{F0303417-C7B3-4BA7-9997-0B3046ECD8DB}">
      <dgm:prSet/>
      <dgm:spPr/>
      <dgm:t>
        <a:bodyPr/>
        <a:lstStyle/>
        <a:p>
          <a:endParaRPr lang="en-IN" sz="1400"/>
        </a:p>
      </dgm:t>
    </dgm:pt>
    <dgm:pt modelId="{854C5A3B-AADE-4DFE-9F64-658A11F16951}" type="pres">
      <dgm:prSet presAssocID="{36BD3444-6D7D-4BB2-B4EE-D6E5545B6079}" presName="diagram" presStyleCnt="0">
        <dgm:presLayoutVars>
          <dgm:dir/>
          <dgm:resizeHandles val="exact"/>
        </dgm:presLayoutVars>
      </dgm:prSet>
      <dgm:spPr/>
    </dgm:pt>
    <dgm:pt modelId="{5E4CC10C-D693-413B-9A4F-2B7388312F44}" type="pres">
      <dgm:prSet presAssocID="{AEB4B24D-4693-4E4C-BBDB-8D45A9B001B9}" presName="node" presStyleLbl="node1" presStyleIdx="0" presStyleCnt="4" custScaleX="159108" custScaleY="92522">
        <dgm:presLayoutVars>
          <dgm:bulletEnabled val="1"/>
        </dgm:presLayoutVars>
      </dgm:prSet>
      <dgm:spPr>
        <a:prstGeom prst="roundRect">
          <a:avLst/>
        </a:prstGeom>
      </dgm:spPr>
    </dgm:pt>
    <dgm:pt modelId="{684D8DBF-08F5-4524-8FB1-2C1989C33034}" type="pres">
      <dgm:prSet presAssocID="{0DA0F2CD-C9F7-4F0F-B730-16749E8B36DD}" presName="sibTrans" presStyleCnt="0"/>
      <dgm:spPr/>
    </dgm:pt>
    <dgm:pt modelId="{D6A4161F-0DE4-43BA-82C3-37078B529F37}" type="pres">
      <dgm:prSet presAssocID="{98DE38BF-F148-442C-AD4A-C140F1BF4BDA}" presName="node" presStyleLbl="node1" presStyleIdx="1" presStyleCnt="4" custScaleX="159108" custScaleY="92522">
        <dgm:presLayoutVars>
          <dgm:bulletEnabled val="1"/>
        </dgm:presLayoutVars>
      </dgm:prSet>
      <dgm:spPr>
        <a:prstGeom prst="roundRect">
          <a:avLst/>
        </a:prstGeom>
      </dgm:spPr>
    </dgm:pt>
    <dgm:pt modelId="{D12CB50D-2570-4472-A6CC-A85BEB0E4293}" type="pres">
      <dgm:prSet presAssocID="{8047945B-3759-4138-AE48-CC6F0381AF2C}" presName="sibTrans" presStyleCnt="0"/>
      <dgm:spPr/>
    </dgm:pt>
    <dgm:pt modelId="{C6235FF3-363A-41C3-8FD3-EA0D9F34CA20}" type="pres">
      <dgm:prSet presAssocID="{106EE540-5ECA-4DF8-B1ED-F69AAAC49C49}" presName="node" presStyleLbl="node1" presStyleIdx="2" presStyleCnt="4" custScaleX="159108" custScaleY="92522">
        <dgm:presLayoutVars>
          <dgm:bulletEnabled val="1"/>
        </dgm:presLayoutVars>
      </dgm:prSet>
      <dgm:spPr>
        <a:prstGeom prst="roundRect">
          <a:avLst/>
        </a:prstGeom>
      </dgm:spPr>
    </dgm:pt>
    <dgm:pt modelId="{C5A376DE-0E59-48D1-9E8B-7393870C9F14}" type="pres">
      <dgm:prSet presAssocID="{E996116C-7500-48BF-9636-B00BCA2D7BD1}" presName="sibTrans" presStyleCnt="0"/>
      <dgm:spPr/>
    </dgm:pt>
    <dgm:pt modelId="{6B9A424F-21EF-4C7F-B847-F1A6BF995C08}" type="pres">
      <dgm:prSet presAssocID="{6EDD0B63-CFB1-4EA5-85F3-04F01BF987D8}" presName="node" presStyleLbl="node1" presStyleIdx="3" presStyleCnt="4" custScaleX="159108" custScaleY="92522">
        <dgm:presLayoutVars>
          <dgm:bulletEnabled val="1"/>
        </dgm:presLayoutVars>
      </dgm:prSet>
      <dgm:spPr>
        <a:prstGeom prst="roundRect">
          <a:avLst/>
        </a:prstGeom>
      </dgm:spPr>
    </dgm:pt>
  </dgm:ptLst>
  <dgm:cxnLst>
    <dgm:cxn modelId="{F0303417-C7B3-4BA7-9997-0B3046ECD8DB}" srcId="{36BD3444-6D7D-4BB2-B4EE-D6E5545B6079}" destId="{6EDD0B63-CFB1-4EA5-85F3-04F01BF987D8}" srcOrd="3" destOrd="0" parTransId="{5636E8D6-40E3-456E-B0B8-9C20732175D2}" sibTransId="{B2FEC9E0-2780-4C01-B087-B434C592247A}"/>
    <dgm:cxn modelId="{916ADF69-C5E8-41FE-B260-6A155546CF8C}" type="presOf" srcId="{36BD3444-6D7D-4BB2-B4EE-D6E5545B6079}" destId="{854C5A3B-AADE-4DFE-9F64-658A11F16951}" srcOrd="0" destOrd="0" presId="urn:microsoft.com/office/officeart/2005/8/layout/default#4"/>
    <dgm:cxn modelId="{E109E081-EF26-493C-84E6-06FAEC8D40CE}" srcId="{36BD3444-6D7D-4BB2-B4EE-D6E5545B6079}" destId="{106EE540-5ECA-4DF8-B1ED-F69AAAC49C49}" srcOrd="2" destOrd="0" parTransId="{BE832972-F7BD-4BF3-A2EA-F1D48CF7E32C}" sibTransId="{E996116C-7500-48BF-9636-B00BCA2D7BD1}"/>
    <dgm:cxn modelId="{15E45A9C-3605-433A-A15F-65F3B13D51AB}" type="presOf" srcId="{98DE38BF-F148-442C-AD4A-C140F1BF4BDA}" destId="{D6A4161F-0DE4-43BA-82C3-37078B529F37}" srcOrd="0" destOrd="0" presId="urn:microsoft.com/office/officeart/2005/8/layout/default#4"/>
    <dgm:cxn modelId="{F31CBEA6-C933-441A-A38A-9FD8EBE92E8B}" srcId="{36BD3444-6D7D-4BB2-B4EE-D6E5545B6079}" destId="{98DE38BF-F148-442C-AD4A-C140F1BF4BDA}" srcOrd="1" destOrd="0" parTransId="{3AED0D31-4B65-4890-89F4-0D26B1F46486}" sibTransId="{8047945B-3759-4138-AE48-CC6F0381AF2C}"/>
    <dgm:cxn modelId="{326C5CC0-0494-4669-B364-6344554CF53B}" type="presOf" srcId="{106EE540-5ECA-4DF8-B1ED-F69AAAC49C49}" destId="{C6235FF3-363A-41C3-8FD3-EA0D9F34CA20}" srcOrd="0" destOrd="0" presId="urn:microsoft.com/office/officeart/2005/8/layout/default#4"/>
    <dgm:cxn modelId="{0BB3A7C3-5502-4612-8817-F10DBC4E1081}" srcId="{36BD3444-6D7D-4BB2-B4EE-D6E5545B6079}" destId="{AEB4B24D-4693-4E4C-BBDB-8D45A9B001B9}" srcOrd="0" destOrd="0" parTransId="{9D724FFE-F66D-4CEB-A055-EEB08203D1DE}" sibTransId="{0DA0F2CD-C9F7-4F0F-B730-16749E8B36DD}"/>
    <dgm:cxn modelId="{C73C17CD-009C-4E31-9DF5-982BF9DAB18B}" type="presOf" srcId="{6EDD0B63-CFB1-4EA5-85F3-04F01BF987D8}" destId="{6B9A424F-21EF-4C7F-B847-F1A6BF995C08}" srcOrd="0" destOrd="0" presId="urn:microsoft.com/office/officeart/2005/8/layout/default#4"/>
    <dgm:cxn modelId="{824A23D8-2906-4656-A415-12264A1C30F4}" type="presOf" srcId="{AEB4B24D-4693-4E4C-BBDB-8D45A9B001B9}" destId="{5E4CC10C-D693-413B-9A4F-2B7388312F44}" srcOrd="0" destOrd="0" presId="urn:microsoft.com/office/officeart/2005/8/layout/default#4"/>
    <dgm:cxn modelId="{FA9157F8-1184-44A8-9DBA-B829101F431F}" type="presParOf" srcId="{854C5A3B-AADE-4DFE-9F64-658A11F16951}" destId="{5E4CC10C-D693-413B-9A4F-2B7388312F44}" srcOrd="0" destOrd="0" presId="urn:microsoft.com/office/officeart/2005/8/layout/default#4"/>
    <dgm:cxn modelId="{F433087C-1D4A-418B-BDB2-458F59DC4EA0}" type="presParOf" srcId="{854C5A3B-AADE-4DFE-9F64-658A11F16951}" destId="{684D8DBF-08F5-4524-8FB1-2C1989C33034}" srcOrd="1" destOrd="0" presId="urn:microsoft.com/office/officeart/2005/8/layout/default#4"/>
    <dgm:cxn modelId="{6D1D68FC-C29A-460A-8148-12CCACC227D5}" type="presParOf" srcId="{854C5A3B-AADE-4DFE-9F64-658A11F16951}" destId="{D6A4161F-0DE4-43BA-82C3-37078B529F37}" srcOrd="2" destOrd="0" presId="urn:microsoft.com/office/officeart/2005/8/layout/default#4"/>
    <dgm:cxn modelId="{3B8A59D2-1DDF-484F-9944-7E854570310B}" type="presParOf" srcId="{854C5A3B-AADE-4DFE-9F64-658A11F16951}" destId="{D12CB50D-2570-4472-A6CC-A85BEB0E4293}" srcOrd="3" destOrd="0" presId="urn:microsoft.com/office/officeart/2005/8/layout/default#4"/>
    <dgm:cxn modelId="{1698350E-240A-43FC-9102-638ED67E66C6}" type="presParOf" srcId="{854C5A3B-AADE-4DFE-9F64-658A11F16951}" destId="{C6235FF3-363A-41C3-8FD3-EA0D9F34CA20}" srcOrd="4" destOrd="0" presId="urn:microsoft.com/office/officeart/2005/8/layout/default#4"/>
    <dgm:cxn modelId="{8FA8ABE6-4069-4002-A925-562921B89BC7}" type="presParOf" srcId="{854C5A3B-AADE-4DFE-9F64-658A11F16951}" destId="{C5A376DE-0E59-48D1-9E8B-7393870C9F14}" srcOrd="5" destOrd="0" presId="urn:microsoft.com/office/officeart/2005/8/layout/default#4"/>
    <dgm:cxn modelId="{1D3D8AB9-73E5-49A2-A508-7D884AF0DB65}" type="presParOf" srcId="{854C5A3B-AADE-4DFE-9F64-658A11F16951}" destId="{6B9A424F-21EF-4C7F-B847-F1A6BF995C08}" srcOrd="6" destOrd="0" presId="urn:microsoft.com/office/officeart/2005/8/layout/defaul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FBFF897-EACA-9E42-9C3E-16241314AD5F}" type="doc">
      <dgm:prSet loTypeId="urn:microsoft.com/office/officeart/2005/8/layout/lProcess2" loCatId="hierarchy" qsTypeId="urn:microsoft.com/office/officeart/2005/8/quickstyle/simple1" qsCatId="simple" csTypeId="urn:microsoft.com/office/officeart/2005/8/colors/accent1_1" csCatId="accent1" phldr="1"/>
      <dgm:spPr/>
      <dgm:t>
        <a:bodyPr/>
        <a:lstStyle/>
        <a:p>
          <a:endParaRPr lang="en-US"/>
        </a:p>
      </dgm:t>
    </dgm:pt>
    <dgm:pt modelId="{E3E8929F-DBF2-D246-8DA0-EAEABF2F5BFD}">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US" sz="1400" b="1">
              <a:solidFill>
                <a:srgbClr val="BED730"/>
              </a:solidFill>
            </a:rPr>
            <a:t>Faster Deployment</a:t>
          </a:r>
          <a:endParaRPr lang="en-IN" sz="1400" b="1">
            <a:solidFill>
              <a:srgbClr val="BED730"/>
            </a:solidFill>
          </a:endParaRPr>
        </a:p>
      </dgm:t>
    </dgm:pt>
    <dgm:pt modelId="{86C19B63-F4AA-7A47-879B-2D933D11574E}" type="parTrans" cxnId="{7DC02775-3A02-9F48-9CBA-C3FCA0E389B1}">
      <dgm:prSet/>
      <dgm:spPr/>
      <dgm:t>
        <a:bodyPr/>
        <a:lstStyle/>
        <a:p>
          <a:endParaRPr lang="en-US"/>
        </a:p>
      </dgm:t>
    </dgm:pt>
    <dgm:pt modelId="{0C089E3E-1183-F046-AEF9-53AE286F3304}" type="sibTrans" cxnId="{7DC02775-3A02-9F48-9CBA-C3FCA0E389B1}">
      <dgm:prSet/>
      <dgm:spPr/>
      <dgm:t>
        <a:bodyPr/>
        <a:lstStyle/>
        <a:p>
          <a:endParaRPr lang="en-US"/>
        </a:p>
      </dgm:t>
    </dgm:pt>
    <dgm:pt modelId="{49936B66-C60D-DF44-9624-6C36BCD4FEE4}">
      <dgm:prSet custT="1"/>
      <dgm:spPr>
        <a:solidFill>
          <a:srgbClr val="376092">
            <a:alpha val="50196"/>
          </a:srgbClr>
        </a:solidFill>
        <a:ln w="6350">
          <a:solidFill>
            <a:schemeClr val="accent1">
              <a:lumMod val="75000"/>
            </a:schemeClr>
          </a:solidFill>
        </a:ln>
      </dgm:spPr>
      <dgm:t>
        <a:bodyPr/>
        <a:lstStyle/>
        <a:p>
          <a:pPr>
            <a:lnSpc>
              <a:spcPct val="100000"/>
            </a:lnSpc>
            <a:spcAft>
              <a:spcPts val="0"/>
            </a:spcAft>
          </a:pPr>
          <a:r>
            <a:rPr lang="en-US" sz="1200" b="1" dirty="0">
              <a:solidFill>
                <a:schemeClr val="bg1"/>
              </a:solidFill>
            </a:rPr>
            <a:t>Seamless</a:t>
          </a:r>
          <a:endParaRPr lang="en-IN" sz="1200" b="1" dirty="0">
            <a:solidFill>
              <a:schemeClr val="bg1"/>
            </a:solidFill>
          </a:endParaRPr>
        </a:p>
      </dgm:t>
    </dgm:pt>
    <dgm:pt modelId="{303D1DDB-E7E8-A44A-95BC-ADD7482A54B0}" type="parTrans" cxnId="{06016DE1-66FB-AD48-9F64-5BFE38BC382D}">
      <dgm:prSet/>
      <dgm:spPr/>
      <dgm:t>
        <a:bodyPr/>
        <a:lstStyle/>
        <a:p>
          <a:endParaRPr lang="en-US"/>
        </a:p>
      </dgm:t>
    </dgm:pt>
    <dgm:pt modelId="{CB693F7F-5DD6-CD4A-A16F-FD9E0F32290D}" type="sibTrans" cxnId="{06016DE1-66FB-AD48-9F64-5BFE38BC382D}">
      <dgm:prSet/>
      <dgm:spPr/>
      <dgm:t>
        <a:bodyPr/>
        <a:lstStyle/>
        <a:p>
          <a:endParaRPr lang="en-US"/>
        </a:p>
      </dgm:t>
    </dgm:pt>
    <dgm:pt modelId="{A686128B-7CE0-9945-998F-D4ACD0903B92}">
      <dgm:prSet custT="1"/>
      <dgm:spPr>
        <a:solidFill>
          <a:schemeClr val="tx2">
            <a:lumMod val="75000"/>
            <a:alpha val="50196"/>
          </a:schemeClr>
        </a:solidFill>
        <a:ln w="6350">
          <a:solidFill>
            <a:schemeClr val="accent1">
              <a:lumMod val="75000"/>
            </a:schemeClr>
          </a:solidFill>
        </a:ln>
      </dgm:spPr>
      <dgm:t>
        <a:bodyPr/>
        <a:lstStyle/>
        <a:p>
          <a:pPr>
            <a:lnSpc>
              <a:spcPct val="100000"/>
            </a:lnSpc>
            <a:spcAft>
              <a:spcPts val="0"/>
            </a:spcAft>
          </a:pPr>
          <a:r>
            <a:rPr lang="en-US" sz="1400" b="1">
              <a:solidFill>
                <a:srgbClr val="BED730"/>
              </a:solidFill>
            </a:rPr>
            <a:t>Single Ownership</a:t>
          </a:r>
          <a:endParaRPr lang="en-IN" sz="1400" b="1">
            <a:solidFill>
              <a:srgbClr val="BED730"/>
            </a:solidFill>
          </a:endParaRPr>
        </a:p>
      </dgm:t>
    </dgm:pt>
    <dgm:pt modelId="{55E6D9A4-3C21-0141-97D2-5C6AB0C2F6B5}" type="parTrans" cxnId="{C4E6628A-C443-574B-A1BD-10B94C99BE5C}">
      <dgm:prSet/>
      <dgm:spPr/>
      <dgm:t>
        <a:bodyPr/>
        <a:lstStyle/>
        <a:p>
          <a:endParaRPr lang="en-US"/>
        </a:p>
      </dgm:t>
    </dgm:pt>
    <dgm:pt modelId="{078C4047-AA77-AF4D-B57F-58ECF31E9669}" type="sibTrans" cxnId="{C4E6628A-C443-574B-A1BD-10B94C99BE5C}">
      <dgm:prSet/>
      <dgm:spPr/>
      <dgm:t>
        <a:bodyPr/>
        <a:lstStyle/>
        <a:p>
          <a:endParaRPr lang="en-US"/>
        </a:p>
      </dgm:t>
    </dgm:pt>
    <dgm:pt modelId="{9CB40E79-3E0B-7547-8FA5-3884CEF08BF5}">
      <dgm:prSet custT="1"/>
      <dgm:spPr>
        <a:solidFill>
          <a:srgbClr val="376092">
            <a:alpha val="50196"/>
          </a:srgbClr>
        </a:solidFill>
        <a:ln w="6350">
          <a:solidFill>
            <a:schemeClr val="accent1">
              <a:lumMod val="75000"/>
            </a:schemeClr>
          </a:solidFill>
        </a:ln>
      </dgm:spPr>
      <dgm:t>
        <a:bodyPr/>
        <a:lstStyle/>
        <a:p>
          <a:pPr>
            <a:lnSpc>
              <a:spcPct val="100000"/>
            </a:lnSpc>
            <a:spcAft>
              <a:spcPts val="0"/>
            </a:spcAft>
          </a:pPr>
          <a:r>
            <a:rPr lang="en-US" sz="1200" b="1">
              <a:solidFill>
                <a:schemeClr val="bg1"/>
              </a:solidFill>
            </a:rPr>
            <a:t>Availability of Network</a:t>
          </a:r>
          <a:endParaRPr lang="en-IN" sz="1200" b="1">
            <a:solidFill>
              <a:schemeClr val="bg1"/>
            </a:solidFill>
          </a:endParaRPr>
        </a:p>
      </dgm:t>
    </dgm:pt>
    <dgm:pt modelId="{0277A40E-56DA-5646-BAE6-9E045803321E}" type="parTrans" cxnId="{63445263-43AB-F24D-9F4A-97D60345AD2E}">
      <dgm:prSet/>
      <dgm:spPr/>
      <dgm:t>
        <a:bodyPr/>
        <a:lstStyle/>
        <a:p>
          <a:endParaRPr lang="en-US"/>
        </a:p>
      </dgm:t>
    </dgm:pt>
    <dgm:pt modelId="{6AFAC762-F9E7-FE4A-9A8E-C6F2A8933495}" type="sibTrans" cxnId="{63445263-43AB-F24D-9F4A-97D60345AD2E}">
      <dgm:prSet/>
      <dgm:spPr/>
      <dgm:t>
        <a:bodyPr/>
        <a:lstStyle/>
        <a:p>
          <a:endParaRPr lang="en-US"/>
        </a:p>
      </dgm:t>
    </dgm:pt>
    <dgm:pt modelId="{15D45F47-7C08-4C46-8B58-4865E42733E6}">
      <dgm:prSet custT="1"/>
      <dgm:spPr>
        <a:solidFill>
          <a:srgbClr val="376092">
            <a:alpha val="50196"/>
          </a:srgbClr>
        </a:solidFill>
        <a:ln w="6350">
          <a:solidFill>
            <a:schemeClr val="accent1">
              <a:lumMod val="75000"/>
            </a:schemeClr>
          </a:solidFill>
        </a:ln>
      </dgm:spPr>
      <dgm:t>
        <a:bodyPr/>
        <a:lstStyle/>
        <a:p>
          <a:pPr>
            <a:lnSpc>
              <a:spcPct val="100000"/>
            </a:lnSpc>
            <a:spcAft>
              <a:spcPts val="0"/>
            </a:spcAft>
          </a:pPr>
          <a:r>
            <a:rPr lang="en-US" sz="1200" b="1" dirty="0">
              <a:solidFill>
                <a:schemeClr val="bg1"/>
              </a:solidFill>
            </a:rPr>
            <a:t>Manageability of </a:t>
          </a:r>
        </a:p>
        <a:p>
          <a:pPr>
            <a:lnSpc>
              <a:spcPct val="100000"/>
            </a:lnSpc>
            <a:spcAft>
              <a:spcPts val="0"/>
            </a:spcAft>
          </a:pPr>
          <a:r>
            <a:rPr lang="en-US" sz="1200" b="1" dirty="0">
              <a:solidFill>
                <a:schemeClr val="bg1"/>
              </a:solidFill>
            </a:rPr>
            <a:t>LAN &amp; WAN Devices</a:t>
          </a:r>
          <a:endParaRPr lang="en-IN" sz="1200" b="1" dirty="0">
            <a:solidFill>
              <a:schemeClr val="bg1"/>
            </a:solidFill>
          </a:endParaRPr>
        </a:p>
      </dgm:t>
    </dgm:pt>
    <dgm:pt modelId="{064208B5-6B24-1E4B-B97C-3EE81915999D}" type="parTrans" cxnId="{335B6617-B13A-8744-80F0-E4EA0F96EC64}">
      <dgm:prSet/>
      <dgm:spPr/>
      <dgm:t>
        <a:bodyPr/>
        <a:lstStyle/>
        <a:p>
          <a:endParaRPr lang="en-US"/>
        </a:p>
      </dgm:t>
    </dgm:pt>
    <dgm:pt modelId="{333E0480-2B83-6244-82F1-D7F75571A055}" type="sibTrans" cxnId="{335B6617-B13A-8744-80F0-E4EA0F96EC64}">
      <dgm:prSet/>
      <dgm:spPr/>
      <dgm:t>
        <a:bodyPr/>
        <a:lstStyle/>
        <a:p>
          <a:endParaRPr lang="en-US"/>
        </a:p>
      </dgm:t>
    </dgm:pt>
    <dgm:pt modelId="{CBFB2006-25BF-D04F-BE9E-FF4C4D9ACD21}">
      <dgm:prSet custT="1"/>
      <dgm:spPr>
        <a:solidFill>
          <a:srgbClr val="376092">
            <a:alpha val="50196"/>
          </a:srgbClr>
        </a:solidFill>
        <a:ln w="6350">
          <a:solidFill>
            <a:schemeClr val="accent1">
              <a:lumMod val="75000"/>
            </a:schemeClr>
          </a:solidFill>
        </a:ln>
      </dgm:spPr>
      <dgm:t>
        <a:bodyPr/>
        <a:lstStyle/>
        <a:p>
          <a:pPr>
            <a:lnSpc>
              <a:spcPct val="100000"/>
            </a:lnSpc>
            <a:spcAft>
              <a:spcPts val="0"/>
            </a:spcAft>
          </a:pPr>
          <a:r>
            <a:rPr lang="en-US" sz="1200" b="1">
              <a:solidFill>
                <a:schemeClr val="bg1"/>
              </a:solidFill>
            </a:rPr>
            <a:t>Assurance Against Technological Obsolescence </a:t>
          </a:r>
          <a:endParaRPr lang="en-IN" sz="1200" b="1">
            <a:solidFill>
              <a:schemeClr val="bg1"/>
            </a:solidFill>
          </a:endParaRPr>
        </a:p>
      </dgm:t>
    </dgm:pt>
    <dgm:pt modelId="{24903B56-C0FB-704F-AB18-6754B9FEB856}" type="parTrans" cxnId="{FC993B7D-8A60-E743-8257-8F20AF8D0CFD}">
      <dgm:prSet/>
      <dgm:spPr/>
      <dgm:t>
        <a:bodyPr/>
        <a:lstStyle/>
        <a:p>
          <a:endParaRPr lang="en-US"/>
        </a:p>
      </dgm:t>
    </dgm:pt>
    <dgm:pt modelId="{C5D96E2F-A3ED-1B4C-9075-2083B3409F14}" type="sibTrans" cxnId="{FC993B7D-8A60-E743-8257-8F20AF8D0CFD}">
      <dgm:prSet/>
      <dgm:spPr/>
      <dgm:t>
        <a:bodyPr/>
        <a:lstStyle/>
        <a:p>
          <a:endParaRPr lang="en-US"/>
        </a:p>
      </dgm:t>
    </dgm:pt>
    <dgm:pt modelId="{6EE79FA2-E805-EE48-9B57-D63EDD3C53E8}">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US" sz="1400" b="1">
              <a:solidFill>
                <a:srgbClr val="BED730"/>
              </a:solidFill>
            </a:rPr>
            <a:t>Cost Effectiveness</a:t>
          </a:r>
          <a:endParaRPr lang="en-IN" sz="1400" b="1">
            <a:solidFill>
              <a:srgbClr val="BED730"/>
            </a:solidFill>
          </a:endParaRPr>
        </a:p>
      </dgm:t>
    </dgm:pt>
    <dgm:pt modelId="{CC065F3B-ECA8-E740-8B39-5ABE38195DAE}" type="parTrans" cxnId="{5444899A-05D9-E546-A535-F068CD3FF346}">
      <dgm:prSet/>
      <dgm:spPr/>
      <dgm:t>
        <a:bodyPr/>
        <a:lstStyle/>
        <a:p>
          <a:endParaRPr lang="en-US"/>
        </a:p>
      </dgm:t>
    </dgm:pt>
    <dgm:pt modelId="{6FC42EA2-E5FD-6849-A539-F21CFF3AD8AE}" type="sibTrans" cxnId="{5444899A-05D9-E546-A535-F068CD3FF346}">
      <dgm:prSet/>
      <dgm:spPr/>
      <dgm:t>
        <a:bodyPr/>
        <a:lstStyle/>
        <a:p>
          <a:endParaRPr lang="en-US"/>
        </a:p>
      </dgm:t>
    </dgm:pt>
    <dgm:pt modelId="{297385EF-6464-644E-A166-98BFB1598F46}">
      <dgm:prSet custT="1"/>
      <dgm:spPr>
        <a:solidFill>
          <a:srgbClr val="376092">
            <a:alpha val="50196"/>
          </a:srgbClr>
        </a:solidFill>
        <a:ln w="6350">
          <a:solidFill>
            <a:schemeClr val="accent1">
              <a:lumMod val="75000"/>
            </a:schemeClr>
          </a:solidFill>
        </a:ln>
      </dgm:spPr>
      <dgm:t>
        <a:bodyPr/>
        <a:lstStyle/>
        <a:p>
          <a:pPr>
            <a:lnSpc>
              <a:spcPct val="100000"/>
            </a:lnSpc>
            <a:spcAft>
              <a:spcPts val="0"/>
            </a:spcAft>
          </a:pPr>
          <a:r>
            <a:rPr lang="en-US" sz="1200" b="1" dirty="0">
              <a:solidFill>
                <a:schemeClr val="bg1"/>
              </a:solidFill>
            </a:rPr>
            <a:t>Flexible Commercial Modelling</a:t>
          </a:r>
          <a:endParaRPr lang="en-IN" sz="1200" b="1" dirty="0">
            <a:solidFill>
              <a:schemeClr val="bg1"/>
            </a:solidFill>
          </a:endParaRPr>
        </a:p>
      </dgm:t>
    </dgm:pt>
    <dgm:pt modelId="{15A04068-7F75-B44C-BDF3-244EC079DF24}" type="parTrans" cxnId="{66E1ADCA-3D27-4E47-9A98-F8FA81CB3AD4}">
      <dgm:prSet/>
      <dgm:spPr/>
      <dgm:t>
        <a:bodyPr/>
        <a:lstStyle/>
        <a:p>
          <a:endParaRPr lang="en-US"/>
        </a:p>
      </dgm:t>
    </dgm:pt>
    <dgm:pt modelId="{D9C33DB1-9BB0-0C4D-9ADC-22AA97CDB5E9}" type="sibTrans" cxnId="{66E1ADCA-3D27-4E47-9A98-F8FA81CB3AD4}">
      <dgm:prSet/>
      <dgm:spPr/>
      <dgm:t>
        <a:bodyPr/>
        <a:lstStyle/>
        <a:p>
          <a:endParaRPr lang="en-US"/>
        </a:p>
      </dgm:t>
    </dgm:pt>
    <dgm:pt modelId="{22650E08-11DA-454C-B543-AC2A9BD321E2}" type="pres">
      <dgm:prSet presAssocID="{3FBFF897-EACA-9E42-9C3E-16241314AD5F}" presName="theList" presStyleCnt="0">
        <dgm:presLayoutVars>
          <dgm:dir/>
          <dgm:animLvl val="lvl"/>
          <dgm:resizeHandles val="exact"/>
        </dgm:presLayoutVars>
      </dgm:prSet>
      <dgm:spPr/>
    </dgm:pt>
    <dgm:pt modelId="{EC505E10-0EFE-D044-96A4-1F4F09D9C3A3}" type="pres">
      <dgm:prSet presAssocID="{E3E8929F-DBF2-D246-8DA0-EAEABF2F5BFD}" presName="compNode" presStyleCnt="0"/>
      <dgm:spPr/>
    </dgm:pt>
    <dgm:pt modelId="{F7DEF2D0-C368-AA47-A577-C11570F6388B}" type="pres">
      <dgm:prSet presAssocID="{E3E8929F-DBF2-D246-8DA0-EAEABF2F5BFD}" presName="aNode" presStyleLbl="bgShp" presStyleIdx="0" presStyleCnt="3"/>
      <dgm:spPr/>
    </dgm:pt>
    <dgm:pt modelId="{23B07AF4-B109-D44E-AE04-50F3C1704FFF}" type="pres">
      <dgm:prSet presAssocID="{E3E8929F-DBF2-D246-8DA0-EAEABF2F5BFD}" presName="textNode" presStyleLbl="bgShp" presStyleIdx="0" presStyleCnt="3"/>
      <dgm:spPr/>
    </dgm:pt>
    <dgm:pt modelId="{8AA1F22C-D014-9C4A-836F-BF3DEB2A1EBB}" type="pres">
      <dgm:prSet presAssocID="{E3E8929F-DBF2-D246-8DA0-EAEABF2F5BFD}" presName="compChildNode" presStyleCnt="0"/>
      <dgm:spPr/>
    </dgm:pt>
    <dgm:pt modelId="{E29BE198-F7FA-8647-94BE-7BDE97DA8B07}" type="pres">
      <dgm:prSet presAssocID="{E3E8929F-DBF2-D246-8DA0-EAEABF2F5BFD}" presName="theInnerList" presStyleCnt="0"/>
      <dgm:spPr/>
    </dgm:pt>
    <dgm:pt modelId="{5E7DB49B-170A-BF48-B81C-2F7AAA50A6AE}" type="pres">
      <dgm:prSet presAssocID="{49936B66-C60D-DF44-9624-6C36BCD4FEE4}" presName="childNode" presStyleLbl="node1" presStyleIdx="0" presStyleCnt="5">
        <dgm:presLayoutVars>
          <dgm:bulletEnabled val="1"/>
        </dgm:presLayoutVars>
      </dgm:prSet>
      <dgm:spPr/>
    </dgm:pt>
    <dgm:pt modelId="{C426B230-5CF1-F840-8C12-7A7128308A67}" type="pres">
      <dgm:prSet presAssocID="{E3E8929F-DBF2-D246-8DA0-EAEABF2F5BFD}" presName="aSpace" presStyleCnt="0"/>
      <dgm:spPr/>
    </dgm:pt>
    <dgm:pt modelId="{0332D6FD-519B-C244-A2DD-3C5F86666A7B}" type="pres">
      <dgm:prSet presAssocID="{A686128B-7CE0-9945-998F-D4ACD0903B92}" presName="compNode" presStyleCnt="0"/>
      <dgm:spPr/>
    </dgm:pt>
    <dgm:pt modelId="{33BFA8A7-0B7F-6846-8C7A-7D388B468321}" type="pres">
      <dgm:prSet presAssocID="{A686128B-7CE0-9945-998F-D4ACD0903B92}" presName="aNode" presStyleLbl="bgShp" presStyleIdx="1" presStyleCnt="3"/>
      <dgm:spPr/>
    </dgm:pt>
    <dgm:pt modelId="{1C28B1BB-05FB-0F4D-9FE5-34674F1AAA16}" type="pres">
      <dgm:prSet presAssocID="{A686128B-7CE0-9945-998F-D4ACD0903B92}" presName="textNode" presStyleLbl="bgShp" presStyleIdx="1" presStyleCnt="3"/>
      <dgm:spPr/>
    </dgm:pt>
    <dgm:pt modelId="{7B0C5014-DBE8-0349-96C0-10FF7FE76AF8}" type="pres">
      <dgm:prSet presAssocID="{A686128B-7CE0-9945-998F-D4ACD0903B92}" presName="compChildNode" presStyleCnt="0"/>
      <dgm:spPr/>
    </dgm:pt>
    <dgm:pt modelId="{CF9336A7-7E3B-DE4A-9EDE-D576AA5969E5}" type="pres">
      <dgm:prSet presAssocID="{A686128B-7CE0-9945-998F-D4ACD0903B92}" presName="theInnerList" presStyleCnt="0"/>
      <dgm:spPr/>
    </dgm:pt>
    <dgm:pt modelId="{5D5A3719-554A-5148-B550-64D352A364D7}" type="pres">
      <dgm:prSet presAssocID="{9CB40E79-3E0B-7547-8FA5-3884CEF08BF5}" presName="childNode" presStyleLbl="node1" presStyleIdx="1" presStyleCnt="5">
        <dgm:presLayoutVars>
          <dgm:bulletEnabled val="1"/>
        </dgm:presLayoutVars>
      </dgm:prSet>
      <dgm:spPr/>
    </dgm:pt>
    <dgm:pt modelId="{30E59DF0-F593-8849-B9A0-3572FF1EA92B}" type="pres">
      <dgm:prSet presAssocID="{9CB40E79-3E0B-7547-8FA5-3884CEF08BF5}" presName="aSpace2" presStyleCnt="0"/>
      <dgm:spPr/>
    </dgm:pt>
    <dgm:pt modelId="{2AA0A4FE-E9F2-2B43-9403-6CADD7D19C52}" type="pres">
      <dgm:prSet presAssocID="{15D45F47-7C08-4C46-8B58-4865E42733E6}" presName="childNode" presStyleLbl="node1" presStyleIdx="2" presStyleCnt="5">
        <dgm:presLayoutVars>
          <dgm:bulletEnabled val="1"/>
        </dgm:presLayoutVars>
      </dgm:prSet>
      <dgm:spPr/>
    </dgm:pt>
    <dgm:pt modelId="{2F9CF2F5-8BDF-A84B-8E19-59125808289D}" type="pres">
      <dgm:prSet presAssocID="{15D45F47-7C08-4C46-8B58-4865E42733E6}" presName="aSpace2" presStyleCnt="0"/>
      <dgm:spPr/>
    </dgm:pt>
    <dgm:pt modelId="{1F7C057B-E2B1-9841-8C21-F7D4867C6DF0}" type="pres">
      <dgm:prSet presAssocID="{CBFB2006-25BF-D04F-BE9E-FF4C4D9ACD21}" presName="childNode" presStyleLbl="node1" presStyleIdx="3" presStyleCnt="5">
        <dgm:presLayoutVars>
          <dgm:bulletEnabled val="1"/>
        </dgm:presLayoutVars>
      </dgm:prSet>
      <dgm:spPr/>
    </dgm:pt>
    <dgm:pt modelId="{F87A9C0A-A8AD-A847-924C-C6BC1D2E46ED}" type="pres">
      <dgm:prSet presAssocID="{A686128B-7CE0-9945-998F-D4ACD0903B92}" presName="aSpace" presStyleCnt="0"/>
      <dgm:spPr/>
    </dgm:pt>
    <dgm:pt modelId="{9F19BEC8-B47F-6A4E-938E-EA5802C867B7}" type="pres">
      <dgm:prSet presAssocID="{6EE79FA2-E805-EE48-9B57-D63EDD3C53E8}" presName="compNode" presStyleCnt="0"/>
      <dgm:spPr/>
    </dgm:pt>
    <dgm:pt modelId="{DB3F3B0A-5A90-B84C-9A52-391D0487258D}" type="pres">
      <dgm:prSet presAssocID="{6EE79FA2-E805-EE48-9B57-D63EDD3C53E8}" presName="aNode" presStyleLbl="bgShp" presStyleIdx="2" presStyleCnt="3"/>
      <dgm:spPr/>
    </dgm:pt>
    <dgm:pt modelId="{73607FE0-26E3-3A45-8757-6A651C21BFB9}" type="pres">
      <dgm:prSet presAssocID="{6EE79FA2-E805-EE48-9B57-D63EDD3C53E8}" presName="textNode" presStyleLbl="bgShp" presStyleIdx="2" presStyleCnt="3"/>
      <dgm:spPr/>
    </dgm:pt>
    <dgm:pt modelId="{CD8C1CAB-4330-7848-B212-89F6F696334A}" type="pres">
      <dgm:prSet presAssocID="{6EE79FA2-E805-EE48-9B57-D63EDD3C53E8}" presName="compChildNode" presStyleCnt="0"/>
      <dgm:spPr/>
    </dgm:pt>
    <dgm:pt modelId="{6395FAB1-B2BC-C048-954B-9323D9546453}" type="pres">
      <dgm:prSet presAssocID="{6EE79FA2-E805-EE48-9B57-D63EDD3C53E8}" presName="theInnerList" presStyleCnt="0"/>
      <dgm:spPr/>
    </dgm:pt>
    <dgm:pt modelId="{45EF260B-0A4B-3748-9B82-424C7AE86016}" type="pres">
      <dgm:prSet presAssocID="{297385EF-6464-644E-A166-98BFB1598F46}" presName="childNode" presStyleLbl="node1" presStyleIdx="4" presStyleCnt="5">
        <dgm:presLayoutVars>
          <dgm:bulletEnabled val="1"/>
        </dgm:presLayoutVars>
      </dgm:prSet>
      <dgm:spPr/>
    </dgm:pt>
  </dgm:ptLst>
  <dgm:cxnLst>
    <dgm:cxn modelId="{335B6617-B13A-8744-80F0-E4EA0F96EC64}" srcId="{A686128B-7CE0-9945-998F-D4ACD0903B92}" destId="{15D45F47-7C08-4C46-8B58-4865E42733E6}" srcOrd="1" destOrd="0" parTransId="{064208B5-6B24-1E4B-B97C-3EE81915999D}" sibTransId="{333E0480-2B83-6244-82F1-D7F75571A055}"/>
    <dgm:cxn modelId="{1E5C8136-E7ED-D349-8045-748037CF1C7A}" type="presOf" srcId="{E3E8929F-DBF2-D246-8DA0-EAEABF2F5BFD}" destId="{F7DEF2D0-C368-AA47-A577-C11570F6388B}" srcOrd="0" destOrd="0" presId="urn:microsoft.com/office/officeart/2005/8/layout/lProcess2"/>
    <dgm:cxn modelId="{A4C5403A-1DD2-CF4C-B3A1-141251ACDCC6}" type="presOf" srcId="{A686128B-7CE0-9945-998F-D4ACD0903B92}" destId="{1C28B1BB-05FB-0F4D-9FE5-34674F1AAA16}" srcOrd="1" destOrd="0" presId="urn:microsoft.com/office/officeart/2005/8/layout/lProcess2"/>
    <dgm:cxn modelId="{61A4E53B-5D72-F542-B66E-91C34C38AD62}" type="presOf" srcId="{E3E8929F-DBF2-D246-8DA0-EAEABF2F5BFD}" destId="{23B07AF4-B109-D44E-AE04-50F3C1704FFF}" srcOrd="1" destOrd="0" presId="urn:microsoft.com/office/officeart/2005/8/layout/lProcess2"/>
    <dgm:cxn modelId="{63445263-43AB-F24D-9F4A-97D60345AD2E}" srcId="{A686128B-7CE0-9945-998F-D4ACD0903B92}" destId="{9CB40E79-3E0B-7547-8FA5-3884CEF08BF5}" srcOrd="0" destOrd="0" parTransId="{0277A40E-56DA-5646-BAE6-9E045803321E}" sibTransId="{6AFAC762-F9E7-FE4A-9A8E-C6F2A8933495}"/>
    <dgm:cxn modelId="{EB9A2C44-8BD5-9F44-A4D9-7F76141DF2D0}" type="presOf" srcId="{6EE79FA2-E805-EE48-9B57-D63EDD3C53E8}" destId="{73607FE0-26E3-3A45-8757-6A651C21BFB9}" srcOrd="1" destOrd="0" presId="urn:microsoft.com/office/officeart/2005/8/layout/lProcess2"/>
    <dgm:cxn modelId="{7DC02775-3A02-9F48-9CBA-C3FCA0E389B1}" srcId="{3FBFF897-EACA-9E42-9C3E-16241314AD5F}" destId="{E3E8929F-DBF2-D246-8DA0-EAEABF2F5BFD}" srcOrd="0" destOrd="0" parTransId="{86C19B63-F4AA-7A47-879B-2D933D11574E}" sibTransId="{0C089E3E-1183-F046-AEF9-53AE286F3304}"/>
    <dgm:cxn modelId="{87EE7876-2194-544D-9567-A85F7D1828C1}" type="presOf" srcId="{49936B66-C60D-DF44-9624-6C36BCD4FEE4}" destId="{5E7DB49B-170A-BF48-B81C-2F7AAA50A6AE}" srcOrd="0" destOrd="0" presId="urn:microsoft.com/office/officeart/2005/8/layout/lProcess2"/>
    <dgm:cxn modelId="{538EE47A-EB07-6A42-A65C-59052A717721}" type="presOf" srcId="{15D45F47-7C08-4C46-8B58-4865E42733E6}" destId="{2AA0A4FE-E9F2-2B43-9403-6CADD7D19C52}" srcOrd="0" destOrd="0" presId="urn:microsoft.com/office/officeart/2005/8/layout/lProcess2"/>
    <dgm:cxn modelId="{FC993B7D-8A60-E743-8257-8F20AF8D0CFD}" srcId="{A686128B-7CE0-9945-998F-D4ACD0903B92}" destId="{CBFB2006-25BF-D04F-BE9E-FF4C4D9ACD21}" srcOrd="2" destOrd="0" parTransId="{24903B56-C0FB-704F-AB18-6754B9FEB856}" sibTransId="{C5D96E2F-A3ED-1B4C-9075-2083B3409F14}"/>
    <dgm:cxn modelId="{C4E6628A-C443-574B-A1BD-10B94C99BE5C}" srcId="{3FBFF897-EACA-9E42-9C3E-16241314AD5F}" destId="{A686128B-7CE0-9945-998F-D4ACD0903B92}" srcOrd="1" destOrd="0" parTransId="{55E6D9A4-3C21-0141-97D2-5C6AB0C2F6B5}" sibTransId="{078C4047-AA77-AF4D-B57F-58ECF31E9669}"/>
    <dgm:cxn modelId="{5444899A-05D9-E546-A535-F068CD3FF346}" srcId="{3FBFF897-EACA-9E42-9C3E-16241314AD5F}" destId="{6EE79FA2-E805-EE48-9B57-D63EDD3C53E8}" srcOrd="2" destOrd="0" parTransId="{CC065F3B-ECA8-E740-8B39-5ABE38195DAE}" sibTransId="{6FC42EA2-E5FD-6849-A539-F21CFF3AD8AE}"/>
    <dgm:cxn modelId="{6E3C47A9-6F9A-AF48-BCA4-7C27DAA38E04}" type="presOf" srcId="{A686128B-7CE0-9945-998F-D4ACD0903B92}" destId="{33BFA8A7-0B7F-6846-8C7A-7D388B468321}" srcOrd="0" destOrd="0" presId="urn:microsoft.com/office/officeart/2005/8/layout/lProcess2"/>
    <dgm:cxn modelId="{CA111DB6-4112-4D4F-A344-D3FF7DDDCD06}" type="presOf" srcId="{CBFB2006-25BF-D04F-BE9E-FF4C4D9ACD21}" destId="{1F7C057B-E2B1-9841-8C21-F7D4867C6DF0}" srcOrd="0" destOrd="0" presId="urn:microsoft.com/office/officeart/2005/8/layout/lProcess2"/>
    <dgm:cxn modelId="{66E1ADCA-3D27-4E47-9A98-F8FA81CB3AD4}" srcId="{6EE79FA2-E805-EE48-9B57-D63EDD3C53E8}" destId="{297385EF-6464-644E-A166-98BFB1598F46}" srcOrd="0" destOrd="0" parTransId="{15A04068-7F75-B44C-BDF3-244EC079DF24}" sibTransId="{D9C33DB1-9BB0-0C4D-9ADC-22AA97CDB5E9}"/>
    <dgm:cxn modelId="{44EEE5D0-E765-C54D-912C-32B51BD59511}" type="presOf" srcId="{3FBFF897-EACA-9E42-9C3E-16241314AD5F}" destId="{22650E08-11DA-454C-B543-AC2A9BD321E2}" srcOrd="0" destOrd="0" presId="urn:microsoft.com/office/officeart/2005/8/layout/lProcess2"/>
    <dgm:cxn modelId="{5D12A0DF-D774-2A45-BDC4-D5C4D9534C37}" type="presOf" srcId="{9CB40E79-3E0B-7547-8FA5-3884CEF08BF5}" destId="{5D5A3719-554A-5148-B550-64D352A364D7}" srcOrd="0" destOrd="0" presId="urn:microsoft.com/office/officeart/2005/8/layout/lProcess2"/>
    <dgm:cxn modelId="{06016DE1-66FB-AD48-9F64-5BFE38BC382D}" srcId="{E3E8929F-DBF2-D246-8DA0-EAEABF2F5BFD}" destId="{49936B66-C60D-DF44-9624-6C36BCD4FEE4}" srcOrd="0" destOrd="0" parTransId="{303D1DDB-E7E8-A44A-95BC-ADD7482A54B0}" sibTransId="{CB693F7F-5DD6-CD4A-A16F-FD9E0F32290D}"/>
    <dgm:cxn modelId="{0F0B19F0-491D-B242-88F3-FA39AC39BB5F}" type="presOf" srcId="{6EE79FA2-E805-EE48-9B57-D63EDD3C53E8}" destId="{DB3F3B0A-5A90-B84C-9A52-391D0487258D}" srcOrd="0" destOrd="0" presId="urn:microsoft.com/office/officeart/2005/8/layout/lProcess2"/>
    <dgm:cxn modelId="{BF9058F2-3CBD-6543-A5E4-22858A139239}" type="presOf" srcId="{297385EF-6464-644E-A166-98BFB1598F46}" destId="{45EF260B-0A4B-3748-9B82-424C7AE86016}" srcOrd="0" destOrd="0" presId="urn:microsoft.com/office/officeart/2005/8/layout/lProcess2"/>
    <dgm:cxn modelId="{B824E273-2ACD-0B49-9762-15FC902A318B}" type="presParOf" srcId="{22650E08-11DA-454C-B543-AC2A9BD321E2}" destId="{EC505E10-0EFE-D044-96A4-1F4F09D9C3A3}" srcOrd="0" destOrd="0" presId="urn:microsoft.com/office/officeart/2005/8/layout/lProcess2"/>
    <dgm:cxn modelId="{9FE19F6F-A856-9541-B16E-FBC0615A42B4}" type="presParOf" srcId="{EC505E10-0EFE-D044-96A4-1F4F09D9C3A3}" destId="{F7DEF2D0-C368-AA47-A577-C11570F6388B}" srcOrd="0" destOrd="0" presId="urn:microsoft.com/office/officeart/2005/8/layout/lProcess2"/>
    <dgm:cxn modelId="{A5FC43B4-FD75-FB44-A812-FAD3753BDB85}" type="presParOf" srcId="{EC505E10-0EFE-D044-96A4-1F4F09D9C3A3}" destId="{23B07AF4-B109-D44E-AE04-50F3C1704FFF}" srcOrd="1" destOrd="0" presId="urn:microsoft.com/office/officeart/2005/8/layout/lProcess2"/>
    <dgm:cxn modelId="{67DD57A1-7007-D640-BDD1-53059A42D87F}" type="presParOf" srcId="{EC505E10-0EFE-D044-96A4-1F4F09D9C3A3}" destId="{8AA1F22C-D014-9C4A-836F-BF3DEB2A1EBB}" srcOrd="2" destOrd="0" presId="urn:microsoft.com/office/officeart/2005/8/layout/lProcess2"/>
    <dgm:cxn modelId="{4ADE9AEB-A5B0-1E44-BF15-2DD0D8126271}" type="presParOf" srcId="{8AA1F22C-D014-9C4A-836F-BF3DEB2A1EBB}" destId="{E29BE198-F7FA-8647-94BE-7BDE97DA8B07}" srcOrd="0" destOrd="0" presId="urn:microsoft.com/office/officeart/2005/8/layout/lProcess2"/>
    <dgm:cxn modelId="{9E4FB2AA-58E4-9D4D-9DB9-AE854BB1F3FC}" type="presParOf" srcId="{E29BE198-F7FA-8647-94BE-7BDE97DA8B07}" destId="{5E7DB49B-170A-BF48-B81C-2F7AAA50A6AE}" srcOrd="0" destOrd="0" presId="urn:microsoft.com/office/officeart/2005/8/layout/lProcess2"/>
    <dgm:cxn modelId="{A1C8B5CE-46B1-3346-B05F-038566213996}" type="presParOf" srcId="{22650E08-11DA-454C-B543-AC2A9BD321E2}" destId="{C426B230-5CF1-F840-8C12-7A7128308A67}" srcOrd="1" destOrd="0" presId="urn:microsoft.com/office/officeart/2005/8/layout/lProcess2"/>
    <dgm:cxn modelId="{03236C87-8411-ED43-B99A-262B17AE8BB0}" type="presParOf" srcId="{22650E08-11DA-454C-B543-AC2A9BD321E2}" destId="{0332D6FD-519B-C244-A2DD-3C5F86666A7B}" srcOrd="2" destOrd="0" presId="urn:microsoft.com/office/officeart/2005/8/layout/lProcess2"/>
    <dgm:cxn modelId="{FD58A3C9-7AFA-B54D-9CB5-CF2F4A29EED7}" type="presParOf" srcId="{0332D6FD-519B-C244-A2DD-3C5F86666A7B}" destId="{33BFA8A7-0B7F-6846-8C7A-7D388B468321}" srcOrd="0" destOrd="0" presId="urn:microsoft.com/office/officeart/2005/8/layout/lProcess2"/>
    <dgm:cxn modelId="{4235CFB0-3CF4-7F40-A77E-4B0418407819}" type="presParOf" srcId="{0332D6FD-519B-C244-A2DD-3C5F86666A7B}" destId="{1C28B1BB-05FB-0F4D-9FE5-34674F1AAA16}" srcOrd="1" destOrd="0" presId="urn:microsoft.com/office/officeart/2005/8/layout/lProcess2"/>
    <dgm:cxn modelId="{D5C0F354-F7BC-B647-9C0A-8861EE9F3325}" type="presParOf" srcId="{0332D6FD-519B-C244-A2DD-3C5F86666A7B}" destId="{7B0C5014-DBE8-0349-96C0-10FF7FE76AF8}" srcOrd="2" destOrd="0" presId="urn:microsoft.com/office/officeart/2005/8/layout/lProcess2"/>
    <dgm:cxn modelId="{76B1CCFB-E8C9-6B4E-9C9B-6E282104575C}" type="presParOf" srcId="{7B0C5014-DBE8-0349-96C0-10FF7FE76AF8}" destId="{CF9336A7-7E3B-DE4A-9EDE-D576AA5969E5}" srcOrd="0" destOrd="0" presId="urn:microsoft.com/office/officeart/2005/8/layout/lProcess2"/>
    <dgm:cxn modelId="{98131F27-5185-D742-B831-8BAD48F69576}" type="presParOf" srcId="{CF9336A7-7E3B-DE4A-9EDE-D576AA5969E5}" destId="{5D5A3719-554A-5148-B550-64D352A364D7}" srcOrd="0" destOrd="0" presId="urn:microsoft.com/office/officeart/2005/8/layout/lProcess2"/>
    <dgm:cxn modelId="{7A15E7EA-927C-E74E-8C8B-A269CD33E931}" type="presParOf" srcId="{CF9336A7-7E3B-DE4A-9EDE-D576AA5969E5}" destId="{30E59DF0-F593-8849-B9A0-3572FF1EA92B}" srcOrd="1" destOrd="0" presId="urn:microsoft.com/office/officeart/2005/8/layout/lProcess2"/>
    <dgm:cxn modelId="{5DB818F9-C7AC-C843-A847-1E74495E218A}" type="presParOf" srcId="{CF9336A7-7E3B-DE4A-9EDE-D576AA5969E5}" destId="{2AA0A4FE-E9F2-2B43-9403-6CADD7D19C52}" srcOrd="2" destOrd="0" presId="urn:microsoft.com/office/officeart/2005/8/layout/lProcess2"/>
    <dgm:cxn modelId="{C8CD2915-EF53-F54C-9A93-24C549E090A3}" type="presParOf" srcId="{CF9336A7-7E3B-DE4A-9EDE-D576AA5969E5}" destId="{2F9CF2F5-8BDF-A84B-8E19-59125808289D}" srcOrd="3" destOrd="0" presId="urn:microsoft.com/office/officeart/2005/8/layout/lProcess2"/>
    <dgm:cxn modelId="{8DBD008E-2254-C044-BF7C-6E3A19BF5D1F}" type="presParOf" srcId="{CF9336A7-7E3B-DE4A-9EDE-D576AA5969E5}" destId="{1F7C057B-E2B1-9841-8C21-F7D4867C6DF0}" srcOrd="4" destOrd="0" presId="urn:microsoft.com/office/officeart/2005/8/layout/lProcess2"/>
    <dgm:cxn modelId="{311ACF7C-7A33-684E-8122-06C7AFCEF719}" type="presParOf" srcId="{22650E08-11DA-454C-B543-AC2A9BD321E2}" destId="{F87A9C0A-A8AD-A847-924C-C6BC1D2E46ED}" srcOrd="3" destOrd="0" presId="urn:microsoft.com/office/officeart/2005/8/layout/lProcess2"/>
    <dgm:cxn modelId="{CC189D94-A30F-FC4E-9E98-6FD5E3F6F6DB}" type="presParOf" srcId="{22650E08-11DA-454C-B543-AC2A9BD321E2}" destId="{9F19BEC8-B47F-6A4E-938E-EA5802C867B7}" srcOrd="4" destOrd="0" presId="urn:microsoft.com/office/officeart/2005/8/layout/lProcess2"/>
    <dgm:cxn modelId="{33F96098-9D03-C447-995A-7B2E06661129}" type="presParOf" srcId="{9F19BEC8-B47F-6A4E-938E-EA5802C867B7}" destId="{DB3F3B0A-5A90-B84C-9A52-391D0487258D}" srcOrd="0" destOrd="0" presId="urn:microsoft.com/office/officeart/2005/8/layout/lProcess2"/>
    <dgm:cxn modelId="{A04010AC-02EE-9746-8521-61ACC4C10A90}" type="presParOf" srcId="{9F19BEC8-B47F-6A4E-938E-EA5802C867B7}" destId="{73607FE0-26E3-3A45-8757-6A651C21BFB9}" srcOrd="1" destOrd="0" presId="urn:microsoft.com/office/officeart/2005/8/layout/lProcess2"/>
    <dgm:cxn modelId="{D1BE49BB-70EF-9B4D-A94A-06E6DA3A4CED}" type="presParOf" srcId="{9F19BEC8-B47F-6A4E-938E-EA5802C867B7}" destId="{CD8C1CAB-4330-7848-B212-89F6F696334A}" srcOrd="2" destOrd="0" presId="urn:microsoft.com/office/officeart/2005/8/layout/lProcess2"/>
    <dgm:cxn modelId="{592ADF5E-2857-1E46-A852-12B70D698B56}" type="presParOf" srcId="{CD8C1CAB-4330-7848-B212-89F6F696334A}" destId="{6395FAB1-B2BC-C048-954B-9323D9546453}" srcOrd="0" destOrd="0" presId="urn:microsoft.com/office/officeart/2005/8/layout/lProcess2"/>
    <dgm:cxn modelId="{CD5E31FF-9A8B-504D-AC71-FCA68209CEEF}" type="presParOf" srcId="{6395FAB1-B2BC-C048-954B-9323D9546453}" destId="{45EF260B-0A4B-3748-9B82-424C7AE86016}"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0910D83-5FF1-AC4F-8E6F-701B8AECFC2A}" type="doc">
      <dgm:prSet loTypeId="urn:microsoft.com/office/officeart/2005/8/layout/default#5" loCatId="list" qsTypeId="urn:microsoft.com/office/officeart/2005/8/quickstyle/simple1#17" qsCatId="simple" csTypeId="urn:microsoft.com/office/officeart/2005/8/colors/accent1_2#11" csCatId="accent1" phldr="1"/>
      <dgm:spPr/>
      <dgm:t>
        <a:bodyPr/>
        <a:lstStyle/>
        <a:p>
          <a:endParaRPr lang="en-US"/>
        </a:p>
      </dgm:t>
    </dgm:pt>
    <dgm:pt modelId="{FC243FAA-6C70-D148-BBD3-2AD5B90B903C}">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200" dirty="0">
              <a:solidFill>
                <a:schemeClr val="bg1"/>
              </a:solidFill>
              <a:latin typeface="CiscoSansTT ExtraLight" panose="020B0303020201020303" pitchFamily="34" charset="0"/>
            </a:rPr>
            <a:t>Expand the network </a:t>
          </a:r>
          <a:endParaRPr lang="en-IN" sz="1200" dirty="0">
            <a:solidFill>
              <a:schemeClr val="bg1"/>
            </a:solidFill>
          </a:endParaRPr>
        </a:p>
      </dgm:t>
    </dgm:pt>
    <dgm:pt modelId="{B9C0304B-D363-A544-A5FA-F2B76A3C9F4C}" type="parTrans" cxnId="{66AA32BA-8C04-CF4A-8541-C959C1C0A81C}">
      <dgm:prSet/>
      <dgm:spPr/>
      <dgm:t>
        <a:bodyPr/>
        <a:lstStyle/>
        <a:p>
          <a:endParaRPr lang="en-US"/>
        </a:p>
      </dgm:t>
    </dgm:pt>
    <dgm:pt modelId="{CD4D6734-CA28-A645-8EE5-B6650D9AA132}" type="sibTrans" cxnId="{66AA32BA-8C04-CF4A-8541-C959C1C0A81C}">
      <dgm:prSet/>
      <dgm:spPr/>
      <dgm:t>
        <a:bodyPr/>
        <a:lstStyle/>
        <a:p>
          <a:endParaRPr lang="en-US"/>
        </a:p>
      </dgm:t>
    </dgm:pt>
    <dgm:pt modelId="{4359C123-30FA-D64A-93DD-9A50AAD22302}">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200" dirty="0">
              <a:solidFill>
                <a:schemeClr val="bg1"/>
              </a:solidFill>
              <a:latin typeface="CiscoSansTT ExtraLight" panose="020B0303020201020303" pitchFamily="34" charset="0"/>
            </a:rPr>
            <a:t>Move data securely to applications &amp; analytics </a:t>
          </a:r>
          <a:endParaRPr lang="en-IN" sz="1200" dirty="0">
            <a:solidFill>
              <a:schemeClr val="bg1"/>
            </a:solidFill>
          </a:endParaRPr>
        </a:p>
      </dgm:t>
    </dgm:pt>
    <dgm:pt modelId="{F0C545ED-00B2-B143-9F38-081E98030D42}" type="parTrans" cxnId="{E3340B60-CC52-9E4B-9593-FC11AAECBC5C}">
      <dgm:prSet/>
      <dgm:spPr/>
      <dgm:t>
        <a:bodyPr/>
        <a:lstStyle/>
        <a:p>
          <a:endParaRPr lang="en-US"/>
        </a:p>
      </dgm:t>
    </dgm:pt>
    <dgm:pt modelId="{C65BBC43-A616-5245-9C91-E417F4588AD0}" type="sibTrans" cxnId="{E3340B60-CC52-9E4B-9593-FC11AAECBC5C}">
      <dgm:prSet/>
      <dgm:spPr/>
      <dgm:t>
        <a:bodyPr/>
        <a:lstStyle/>
        <a:p>
          <a:endParaRPr lang="en-US"/>
        </a:p>
      </dgm:t>
    </dgm:pt>
    <dgm:pt modelId="{7553AF19-8D4A-3E4D-8044-ECDCD4F03090}">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200" dirty="0">
              <a:solidFill>
                <a:schemeClr val="bg1"/>
              </a:solidFill>
              <a:latin typeface="CiscoSansTT ExtraLight" panose="020B0303020201020303" pitchFamily="34" charset="0"/>
            </a:rPr>
            <a:t>Extract and route IoT edge data</a:t>
          </a:r>
          <a:endParaRPr lang="en-IN" sz="1200" dirty="0">
            <a:solidFill>
              <a:schemeClr val="bg1"/>
            </a:solidFill>
          </a:endParaRPr>
        </a:p>
      </dgm:t>
    </dgm:pt>
    <dgm:pt modelId="{B88527D0-4B88-BD48-BECF-6B8F2A2CF77D}" type="parTrans" cxnId="{8D9756AF-8E58-8E43-B33B-5395B6F18AF5}">
      <dgm:prSet/>
      <dgm:spPr/>
      <dgm:t>
        <a:bodyPr/>
        <a:lstStyle/>
        <a:p>
          <a:endParaRPr lang="en-US"/>
        </a:p>
      </dgm:t>
    </dgm:pt>
    <dgm:pt modelId="{C3F28AD7-108B-774B-B556-B8BBFFCAA726}" type="sibTrans" cxnId="{8D9756AF-8E58-8E43-B33B-5395B6F18AF5}">
      <dgm:prSet/>
      <dgm:spPr/>
      <dgm:t>
        <a:bodyPr/>
        <a:lstStyle/>
        <a:p>
          <a:endParaRPr lang="en-US"/>
        </a:p>
      </dgm:t>
    </dgm:pt>
    <dgm:pt modelId="{E1CFF482-C5EA-5049-BAC3-D01E178483AC}" type="pres">
      <dgm:prSet presAssocID="{20910D83-5FF1-AC4F-8E6F-701B8AECFC2A}" presName="diagram" presStyleCnt="0">
        <dgm:presLayoutVars>
          <dgm:dir/>
          <dgm:resizeHandles val="exact"/>
        </dgm:presLayoutVars>
      </dgm:prSet>
      <dgm:spPr/>
    </dgm:pt>
    <dgm:pt modelId="{FDE1F614-2803-4044-8A66-60772D7FEFED}" type="pres">
      <dgm:prSet presAssocID="{FC243FAA-6C70-D148-BBD3-2AD5B90B903C}" presName="node" presStyleLbl="node1" presStyleIdx="0" presStyleCnt="3" custScaleX="420931" custScaleY="89945">
        <dgm:presLayoutVars>
          <dgm:bulletEnabled val="1"/>
        </dgm:presLayoutVars>
      </dgm:prSet>
      <dgm:spPr>
        <a:prstGeom prst="roundRect">
          <a:avLst/>
        </a:prstGeom>
      </dgm:spPr>
    </dgm:pt>
    <dgm:pt modelId="{38BA2D5D-FAF3-7048-858A-090A1F001396}" type="pres">
      <dgm:prSet presAssocID="{CD4D6734-CA28-A645-8EE5-B6650D9AA132}" presName="sibTrans" presStyleCnt="0"/>
      <dgm:spPr/>
    </dgm:pt>
    <dgm:pt modelId="{BA883654-EC56-B943-9663-461D01C01299}" type="pres">
      <dgm:prSet presAssocID="{4359C123-30FA-D64A-93DD-9A50AAD22302}" presName="node" presStyleLbl="node1" presStyleIdx="1" presStyleCnt="3" custScaleX="665778" custScaleY="89945">
        <dgm:presLayoutVars>
          <dgm:bulletEnabled val="1"/>
        </dgm:presLayoutVars>
      </dgm:prSet>
      <dgm:spPr>
        <a:prstGeom prst="roundRect">
          <a:avLst/>
        </a:prstGeom>
      </dgm:spPr>
    </dgm:pt>
    <dgm:pt modelId="{48BD2E1A-EE30-F440-ABFA-4DAEEFF69EB4}" type="pres">
      <dgm:prSet presAssocID="{C65BBC43-A616-5245-9C91-E417F4588AD0}" presName="sibTrans" presStyleCnt="0"/>
      <dgm:spPr/>
    </dgm:pt>
    <dgm:pt modelId="{3AA787FD-80CF-1345-9877-32ABAABB0450}" type="pres">
      <dgm:prSet presAssocID="{7553AF19-8D4A-3E4D-8044-ECDCD4F03090}" presName="node" presStyleLbl="node1" presStyleIdx="2" presStyleCnt="3" custScaleX="420931" custScaleY="89945">
        <dgm:presLayoutVars>
          <dgm:bulletEnabled val="1"/>
        </dgm:presLayoutVars>
      </dgm:prSet>
      <dgm:spPr/>
    </dgm:pt>
  </dgm:ptLst>
  <dgm:cxnLst>
    <dgm:cxn modelId="{E3340B60-CC52-9E4B-9593-FC11AAECBC5C}" srcId="{20910D83-5FF1-AC4F-8E6F-701B8AECFC2A}" destId="{4359C123-30FA-D64A-93DD-9A50AAD22302}" srcOrd="1" destOrd="0" parTransId="{F0C545ED-00B2-B143-9F38-081E98030D42}" sibTransId="{C65BBC43-A616-5245-9C91-E417F4588AD0}"/>
    <dgm:cxn modelId="{3FFF6068-3350-724F-82AE-E772DD745BA5}" type="presOf" srcId="{FC243FAA-6C70-D148-BBD3-2AD5B90B903C}" destId="{FDE1F614-2803-4044-8A66-60772D7FEFED}" srcOrd="0" destOrd="0" presId="urn:microsoft.com/office/officeart/2005/8/layout/default#5"/>
    <dgm:cxn modelId="{7D1C9F50-931B-CF4C-9287-5B19C397B24D}" type="presOf" srcId="{20910D83-5FF1-AC4F-8E6F-701B8AECFC2A}" destId="{E1CFF482-C5EA-5049-BAC3-D01E178483AC}" srcOrd="0" destOrd="0" presId="urn:microsoft.com/office/officeart/2005/8/layout/default#5"/>
    <dgm:cxn modelId="{0D80E6A5-BCE2-4B47-BAB6-8A80F7128159}" type="presOf" srcId="{7553AF19-8D4A-3E4D-8044-ECDCD4F03090}" destId="{3AA787FD-80CF-1345-9877-32ABAABB0450}" srcOrd="0" destOrd="0" presId="urn:microsoft.com/office/officeart/2005/8/layout/default#5"/>
    <dgm:cxn modelId="{8D9756AF-8E58-8E43-B33B-5395B6F18AF5}" srcId="{20910D83-5FF1-AC4F-8E6F-701B8AECFC2A}" destId="{7553AF19-8D4A-3E4D-8044-ECDCD4F03090}" srcOrd="2" destOrd="0" parTransId="{B88527D0-4B88-BD48-BECF-6B8F2A2CF77D}" sibTransId="{C3F28AD7-108B-774B-B556-B8BBFFCAA726}"/>
    <dgm:cxn modelId="{66AA32BA-8C04-CF4A-8541-C959C1C0A81C}" srcId="{20910D83-5FF1-AC4F-8E6F-701B8AECFC2A}" destId="{FC243FAA-6C70-D148-BBD3-2AD5B90B903C}" srcOrd="0" destOrd="0" parTransId="{B9C0304B-D363-A544-A5FA-F2B76A3C9F4C}" sibTransId="{CD4D6734-CA28-A645-8EE5-B6650D9AA132}"/>
    <dgm:cxn modelId="{15C060C3-2789-0046-887D-6C000FC83789}" type="presOf" srcId="{4359C123-30FA-D64A-93DD-9A50AAD22302}" destId="{BA883654-EC56-B943-9663-461D01C01299}" srcOrd="0" destOrd="0" presId="urn:microsoft.com/office/officeart/2005/8/layout/default#5"/>
    <dgm:cxn modelId="{88B7E339-EF03-B649-BCD9-4B2D006E217D}" type="presParOf" srcId="{E1CFF482-C5EA-5049-BAC3-D01E178483AC}" destId="{FDE1F614-2803-4044-8A66-60772D7FEFED}" srcOrd="0" destOrd="0" presId="urn:microsoft.com/office/officeart/2005/8/layout/default#5"/>
    <dgm:cxn modelId="{2A09282A-AB8B-FC46-92D9-5C42D4937BD9}" type="presParOf" srcId="{E1CFF482-C5EA-5049-BAC3-D01E178483AC}" destId="{38BA2D5D-FAF3-7048-858A-090A1F001396}" srcOrd="1" destOrd="0" presId="urn:microsoft.com/office/officeart/2005/8/layout/default#5"/>
    <dgm:cxn modelId="{03E18135-7A43-264E-B243-1C36F6672C8C}" type="presParOf" srcId="{E1CFF482-C5EA-5049-BAC3-D01E178483AC}" destId="{BA883654-EC56-B943-9663-461D01C01299}" srcOrd="2" destOrd="0" presId="urn:microsoft.com/office/officeart/2005/8/layout/default#5"/>
    <dgm:cxn modelId="{E609AC02-FDF3-CA41-BF2B-ADF0D2D71023}" type="presParOf" srcId="{E1CFF482-C5EA-5049-BAC3-D01E178483AC}" destId="{48BD2E1A-EE30-F440-ABFA-4DAEEFF69EB4}" srcOrd="3" destOrd="0" presId="urn:microsoft.com/office/officeart/2005/8/layout/default#5"/>
    <dgm:cxn modelId="{579524FE-F9E9-8F42-A472-4EC37E591D4E}" type="presParOf" srcId="{E1CFF482-C5EA-5049-BAC3-D01E178483AC}" destId="{3AA787FD-80CF-1345-9877-32ABAABB0450}" srcOrd="4" destOrd="0" presId="urn:microsoft.com/office/officeart/2005/8/layout/defaul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BE8AC44-3E6B-6941-A3B2-0A262BCECADE}" type="doc">
      <dgm:prSet loTypeId="urn:microsoft.com/office/officeart/2005/8/layout/lProcess2" loCatId="process" qsTypeId="urn:microsoft.com/office/officeart/2005/8/quickstyle/simple2" qsCatId="simple" csTypeId="urn:microsoft.com/office/officeart/2005/8/colors/accent3_1" csCatId="accent3" phldr="1"/>
      <dgm:spPr/>
      <dgm:t>
        <a:bodyPr/>
        <a:lstStyle/>
        <a:p>
          <a:endParaRPr lang="en-GB"/>
        </a:p>
      </dgm:t>
    </dgm:pt>
    <dgm:pt modelId="{8BCD98B3-8914-6940-802B-EEC337CBCF20}">
      <dgm:prSet phldrT="[Text]" custT="1"/>
      <dgm:spPr>
        <a:solidFill>
          <a:srgbClr val="10253F">
            <a:alpha val="80000"/>
          </a:srgbClr>
        </a:solidFill>
        <a:ln w="6350">
          <a:solidFill>
            <a:schemeClr val="accent1">
              <a:lumMod val="75000"/>
            </a:schemeClr>
          </a:solidFill>
        </a:ln>
        <a:effectLst/>
      </dgm:spPr>
      <dgm:t>
        <a:bodyPr/>
        <a:lstStyle/>
        <a:p>
          <a:pPr>
            <a:lnSpc>
              <a:spcPct val="100000"/>
            </a:lnSpc>
            <a:spcAft>
              <a:spcPts val="0"/>
            </a:spcAft>
          </a:pPr>
          <a:r>
            <a:rPr lang="en-GB" sz="1600" b="1" dirty="0">
              <a:solidFill>
                <a:srgbClr val="BED730"/>
              </a:solidFill>
            </a:rPr>
            <a:t>SD-WAN</a:t>
          </a:r>
        </a:p>
      </dgm:t>
    </dgm:pt>
    <dgm:pt modelId="{41708E38-F999-0548-B8D2-9424B11FA46F}" type="parTrans" cxnId="{9F4B980A-A847-D24B-9E39-8DA0B865A43C}">
      <dgm:prSet/>
      <dgm:spPr/>
      <dgm:t>
        <a:bodyPr/>
        <a:lstStyle/>
        <a:p>
          <a:endParaRPr lang="en-GB"/>
        </a:p>
      </dgm:t>
    </dgm:pt>
    <dgm:pt modelId="{F3711228-AEE7-644D-B3B0-6B53BF48B00B}" type="sibTrans" cxnId="{9F4B980A-A847-D24B-9E39-8DA0B865A43C}">
      <dgm:prSet/>
      <dgm:spPr/>
      <dgm:t>
        <a:bodyPr/>
        <a:lstStyle/>
        <a:p>
          <a:endParaRPr lang="en-GB"/>
        </a:p>
      </dgm:t>
    </dgm:pt>
    <dgm:pt modelId="{C81F50B5-AA42-D040-95FF-24EFD17ECDB0}">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Cisco</a:t>
          </a:r>
        </a:p>
      </dgm:t>
    </dgm:pt>
    <dgm:pt modelId="{BA451B07-021D-494E-A0DA-A0117C9F0579}" type="parTrans" cxnId="{58D46E17-3236-CD43-8669-BB75EF6C0C1C}">
      <dgm:prSet/>
      <dgm:spPr/>
      <dgm:t>
        <a:bodyPr/>
        <a:lstStyle/>
        <a:p>
          <a:endParaRPr lang="en-GB"/>
        </a:p>
      </dgm:t>
    </dgm:pt>
    <dgm:pt modelId="{F7151883-FEA9-0D4D-84C3-9FED4358E350}" type="sibTrans" cxnId="{58D46E17-3236-CD43-8669-BB75EF6C0C1C}">
      <dgm:prSet/>
      <dgm:spPr/>
      <dgm:t>
        <a:bodyPr/>
        <a:lstStyle/>
        <a:p>
          <a:endParaRPr lang="en-GB"/>
        </a:p>
      </dgm:t>
    </dgm:pt>
    <dgm:pt modelId="{D241DE51-41B8-204C-9FC2-DAF7B8337099}">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Versa</a:t>
          </a:r>
        </a:p>
      </dgm:t>
    </dgm:pt>
    <dgm:pt modelId="{A679147D-E341-9E46-A793-D61E577E5E88}" type="parTrans" cxnId="{B2E4B28F-C9A1-A943-8340-CA2E4AA88FEA}">
      <dgm:prSet/>
      <dgm:spPr/>
      <dgm:t>
        <a:bodyPr/>
        <a:lstStyle/>
        <a:p>
          <a:endParaRPr lang="en-GB"/>
        </a:p>
      </dgm:t>
    </dgm:pt>
    <dgm:pt modelId="{AA393D1E-386A-8641-95B8-DD4DF69A14B7}" type="sibTrans" cxnId="{B2E4B28F-C9A1-A943-8340-CA2E4AA88FEA}">
      <dgm:prSet/>
      <dgm:spPr/>
      <dgm:t>
        <a:bodyPr/>
        <a:lstStyle/>
        <a:p>
          <a:endParaRPr lang="en-GB"/>
        </a:p>
      </dgm:t>
    </dgm:pt>
    <dgm:pt modelId="{924963A3-CE8D-CA4C-B654-3E0F4C16B09D}">
      <dgm:prSet phldrT="[Text]" custT="1"/>
      <dgm:spPr>
        <a:solidFill>
          <a:schemeClr val="tx2">
            <a:lumMod val="75000"/>
            <a:alpha val="80000"/>
          </a:schemeClr>
        </a:solidFill>
        <a:ln w="6350">
          <a:solidFill>
            <a:schemeClr val="accent1">
              <a:lumMod val="75000"/>
            </a:schemeClr>
          </a:solidFill>
        </a:ln>
        <a:effectLst/>
      </dgm:spPr>
      <dgm:t>
        <a:bodyPr/>
        <a:lstStyle/>
        <a:p>
          <a:pPr>
            <a:lnSpc>
              <a:spcPct val="100000"/>
            </a:lnSpc>
            <a:spcAft>
              <a:spcPts val="0"/>
            </a:spcAft>
          </a:pPr>
          <a:r>
            <a:rPr lang="en-GB" sz="1600" b="1" dirty="0">
              <a:solidFill>
                <a:srgbClr val="BED730"/>
              </a:solidFill>
            </a:rPr>
            <a:t>Routing /switch</a:t>
          </a:r>
        </a:p>
      </dgm:t>
    </dgm:pt>
    <dgm:pt modelId="{813651D2-4C75-784E-AD13-9FCFC061FD81}" type="parTrans" cxnId="{1DAE3219-638D-8D48-B618-F94D3FA58C28}">
      <dgm:prSet/>
      <dgm:spPr/>
      <dgm:t>
        <a:bodyPr/>
        <a:lstStyle/>
        <a:p>
          <a:endParaRPr lang="en-GB"/>
        </a:p>
      </dgm:t>
    </dgm:pt>
    <dgm:pt modelId="{DAB0CC5D-A6D1-954D-A05D-393A9D41D53C}" type="sibTrans" cxnId="{1DAE3219-638D-8D48-B618-F94D3FA58C28}">
      <dgm:prSet/>
      <dgm:spPr/>
      <dgm:t>
        <a:bodyPr/>
        <a:lstStyle/>
        <a:p>
          <a:endParaRPr lang="en-GB"/>
        </a:p>
      </dgm:t>
    </dgm:pt>
    <dgm:pt modelId="{E23ECD71-F24C-D24F-9E6A-4DBD14276B97}">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Cisco ISR/ Catalyst</a:t>
          </a:r>
        </a:p>
      </dgm:t>
    </dgm:pt>
    <dgm:pt modelId="{CCEB5531-5D09-0E48-AEFB-3B801CF13EC9}" type="parTrans" cxnId="{8371CFCD-11D7-5A42-8EAF-61B8C3F212F9}">
      <dgm:prSet/>
      <dgm:spPr/>
      <dgm:t>
        <a:bodyPr/>
        <a:lstStyle/>
        <a:p>
          <a:endParaRPr lang="en-GB"/>
        </a:p>
      </dgm:t>
    </dgm:pt>
    <dgm:pt modelId="{65D17C74-A304-604E-A1DA-96CFC12B8B0C}" type="sibTrans" cxnId="{8371CFCD-11D7-5A42-8EAF-61B8C3F212F9}">
      <dgm:prSet/>
      <dgm:spPr/>
      <dgm:t>
        <a:bodyPr/>
        <a:lstStyle/>
        <a:p>
          <a:endParaRPr lang="en-GB"/>
        </a:p>
      </dgm:t>
    </dgm:pt>
    <dgm:pt modelId="{36ED0BD9-FC07-BC4D-BACE-8778F1A0E76E}">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Juniper</a:t>
          </a:r>
        </a:p>
      </dgm:t>
    </dgm:pt>
    <dgm:pt modelId="{B747B170-66A9-5A44-A85E-211803C1B1A4}" type="parTrans" cxnId="{49F5711F-0D7D-634E-A3E2-229C73C5AFAF}">
      <dgm:prSet/>
      <dgm:spPr/>
      <dgm:t>
        <a:bodyPr/>
        <a:lstStyle/>
        <a:p>
          <a:endParaRPr lang="en-GB"/>
        </a:p>
      </dgm:t>
    </dgm:pt>
    <dgm:pt modelId="{81ACCEFB-D92A-F14C-B3F1-18BC29FC74F8}" type="sibTrans" cxnId="{49F5711F-0D7D-634E-A3E2-229C73C5AFAF}">
      <dgm:prSet/>
      <dgm:spPr/>
      <dgm:t>
        <a:bodyPr/>
        <a:lstStyle/>
        <a:p>
          <a:endParaRPr lang="en-GB"/>
        </a:p>
      </dgm:t>
    </dgm:pt>
    <dgm:pt modelId="{888886AF-D56B-1744-8736-306389C8548F}">
      <dgm:prSet phldrT="[Text]" custT="1"/>
      <dgm:spPr>
        <a:solidFill>
          <a:srgbClr val="10253F">
            <a:alpha val="80000"/>
          </a:srgbClr>
        </a:solidFill>
        <a:ln w="6350">
          <a:solidFill>
            <a:schemeClr val="accent1">
              <a:lumMod val="75000"/>
            </a:schemeClr>
          </a:solidFill>
        </a:ln>
        <a:effectLst/>
      </dgm:spPr>
      <dgm:t>
        <a:bodyPr/>
        <a:lstStyle/>
        <a:p>
          <a:pPr>
            <a:lnSpc>
              <a:spcPct val="100000"/>
            </a:lnSpc>
            <a:spcAft>
              <a:spcPts val="0"/>
            </a:spcAft>
          </a:pPr>
          <a:r>
            <a:rPr lang="en-GB" sz="1600" b="1" dirty="0">
              <a:solidFill>
                <a:srgbClr val="BED730"/>
              </a:solidFill>
            </a:rPr>
            <a:t>Wi-fi</a:t>
          </a:r>
        </a:p>
      </dgm:t>
    </dgm:pt>
    <dgm:pt modelId="{9F9A34CA-F01D-494C-946B-A39CE7029BD5}" type="parTrans" cxnId="{10144A41-FE1E-1049-B535-31A015A6C7F9}">
      <dgm:prSet/>
      <dgm:spPr/>
      <dgm:t>
        <a:bodyPr/>
        <a:lstStyle/>
        <a:p>
          <a:endParaRPr lang="en-GB"/>
        </a:p>
      </dgm:t>
    </dgm:pt>
    <dgm:pt modelId="{F4F60BF1-9373-5946-B5F2-FDAA431AFA88}" type="sibTrans" cxnId="{10144A41-FE1E-1049-B535-31A015A6C7F9}">
      <dgm:prSet/>
      <dgm:spPr/>
      <dgm:t>
        <a:bodyPr/>
        <a:lstStyle/>
        <a:p>
          <a:endParaRPr lang="en-GB"/>
        </a:p>
      </dgm:t>
    </dgm:pt>
    <dgm:pt modelId="{898997E8-23FB-B845-86BB-82D2B0D024F5}">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Cisco Meraki</a:t>
          </a:r>
        </a:p>
      </dgm:t>
    </dgm:pt>
    <dgm:pt modelId="{3593E174-F564-8A43-BC26-1A363ABF2798}" type="parTrans" cxnId="{37B1CDDF-BB9C-3141-9798-3214A2C1FC59}">
      <dgm:prSet/>
      <dgm:spPr/>
      <dgm:t>
        <a:bodyPr/>
        <a:lstStyle/>
        <a:p>
          <a:endParaRPr lang="en-GB"/>
        </a:p>
      </dgm:t>
    </dgm:pt>
    <dgm:pt modelId="{0809D521-83F6-FF42-AEC0-7841C90D08CB}" type="sibTrans" cxnId="{37B1CDDF-BB9C-3141-9798-3214A2C1FC59}">
      <dgm:prSet/>
      <dgm:spPr/>
      <dgm:t>
        <a:bodyPr/>
        <a:lstStyle/>
        <a:p>
          <a:endParaRPr lang="en-GB"/>
        </a:p>
      </dgm:t>
    </dgm:pt>
    <dgm:pt modelId="{3295FCE2-235B-2E40-9671-DCF5746C8309}">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Aruba</a:t>
          </a:r>
        </a:p>
      </dgm:t>
    </dgm:pt>
    <dgm:pt modelId="{EE35EACF-2850-C34A-9160-262D2B404EE7}" type="parTrans" cxnId="{483B2DA7-EE29-AC4F-81BC-1506015D187B}">
      <dgm:prSet/>
      <dgm:spPr/>
      <dgm:t>
        <a:bodyPr/>
        <a:lstStyle/>
        <a:p>
          <a:endParaRPr lang="en-GB"/>
        </a:p>
      </dgm:t>
    </dgm:pt>
    <dgm:pt modelId="{B972F591-9298-2645-AFA8-5740CC5EF786}" type="sibTrans" cxnId="{483B2DA7-EE29-AC4F-81BC-1506015D187B}">
      <dgm:prSet/>
      <dgm:spPr/>
      <dgm:t>
        <a:bodyPr/>
        <a:lstStyle/>
        <a:p>
          <a:endParaRPr lang="en-GB"/>
        </a:p>
      </dgm:t>
    </dgm:pt>
    <dgm:pt modelId="{61F96BD5-7286-E84F-9AE5-DBDBD46E8614}">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Fortinet</a:t>
          </a:r>
        </a:p>
      </dgm:t>
    </dgm:pt>
    <dgm:pt modelId="{4BF57924-FC35-EE40-AECE-033FB966AFC3}" type="parTrans" cxnId="{3353954E-19E2-724B-9041-854078E5029C}">
      <dgm:prSet/>
      <dgm:spPr/>
      <dgm:t>
        <a:bodyPr/>
        <a:lstStyle/>
        <a:p>
          <a:endParaRPr lang="en-GB"/>
        </a:p>
      </dgm:t>
    </dgm:pt>
    <dgm:pt modelId="{E3630204-2522-D64B-BA69-D0447DCF6B53}" type="sibTrans" cxnId="{3353954E-19E2-724B-9041-854078E5029C}">
      <dgm:prSet/>
      <dgm:spPr/>
      <dgm:t>
        <a:bodyPr/>
        <a:lstStyle/>
        <a:p>
          <a:endParaRPr lang="en-GB"/>
        </a:p>
      </dgm:t>
    </dgm:pt>
    <dgm:pt modelId="{8A37CDEF-539C-994D-884B-C5D3D467094E}">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Fatpipe</a:t>
          </a:r>
        </a:p>
      </dgm:t>
    </dgm:pt>
    <dgm:pt modelId="{9DCD827E-9604-D241-AF8B-0AE40D93F3AA}" type="parTrans" cxnId="{989D4F79-A8E1-794F-A79E-27CD5C968B9E}">
      <dgm:prSet/>
      <dgm:spPr/>
      <dgm:t>
        <a:bodyPr/>
        <a:lstStyle/>
        <a:p>
          <a:endParaRPr lang="en-GB"/>
        </a:p>
      </dgm:t>
    </dgm:pt>
    <dgm:pt modelId="{EC154E30-AE47-2643-B52C-B1818006C3C8}" type="sibTrans" cxnId="{989D4F79-A8E1-794F-A79E-27CD5C968B9E}">
      <dgm:prSet/>
      <dgm:spPr/>
      <dgm:t>
        <a:bodyPr/>
        <a:lstStyle/>
        <a:p>
          <a:endParaRPr lang="en-GB"/>
        </a:p>
      </dgm:t>
    </dgm:pt>
    <dgm:pt modelId="{B6647161-87A0-034F-921C-1C4A9C592D77}">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Aruba / Silverpeak</a:t>
          </a:r>
        </a:p>
      </dgm:t>
    </dgm:pt>
    <dgm:pt modelId="{99E19580-4C75-444A-8129-13AD048EA02F}" type="parTrans" cxnId="{D81D7508-6769-7049-8495-F6947E352871}">
      <dgm:prSet/>
      <dgm:spPr/>
      <dgm:t>
        <a:bodyPr/>
        <a:lstStyle/>
        <a:p>
          <a:endParaRPr lang="en-GB"/>
        </a:p>
      </dgm:t>
    </dgm:pt>
    <dgm:pt modelId="{AB4BC052-9B12-B047-894D-38FF68C9EF13}" type="sibTrans" cxnId="{D81D7508-6769-7049-8495-F6947E352871}">
      <dgm:prSet/>
      <dgm:spPr/>
      <dgm:t>
        <a:bodyPr/>
        <a:lstStyle/>
        <a:p>
          <a:endParaRPr lang="en-GB"/>
        </a:p>
      </dgm:t>
    </dgm:pt>
    <dgm:pt modelId="{0674F778-BAB4-2940-9BA8-F0B36B8F8D26}">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HPE/Aruba</a:t>
          </a:r>
        </a:p>
      </dgm:t>
    </dgm:pt>
    <dgm:pt modelId="{7F6C8B9F-9EB6-9E48-B36A-DE65A1CB9411}" type="parTrans" cxnId="{A535C2B6-AB8D-FD40-975B-F0CC8C9BA700}">
      <dgm:prSet/>
      <dgm:spPr/>
      <dgm:t>
        <a:bodyPr/>
        <a:lstStyle/>
        <a:p>
          <a:endParaRPr lang="en-GB"/>
        </a:p>
      </dgm:t>
    </dgm:pt>
    <dgm:pt modelId="{02C08FBC-2D23-3D42-83D1-05501F76339F}" type="sibTrans" cxnId="{A535C2B6-AB8D-FD40-975B-F0CC8C9BA700}">
      <dgm:prSet/>
      <dgm:spPr/>
      <dgm:t>
        <a:bodyPr/>
        <a:lstStyle/>
        <a:p>
          <a:endParaRPr lang="en-GB"/>
        </a:p>
      </dgm:t>
    </dgm:pt>
    <dgm:pt modelId="{4FE8F117-432C-1443-ACD4-C3859D215608}">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Cisco Meraki</a:t>
          </a:r>
        </a:p>
      </dgm:t>
    </dgm:pt>
    <dgm:pt modelId="{77BF05FA-57EE-A640-96EB-059B53CBC12F}" type="parTrans" cxnId="{C33CDD41-F326-7F4A-BF48-DBA82FDADD7D}">
      <dgm:prSet/>
      <dgm:spPr/>
      <dgm:t>
        <a:bodyPr/>
        <a:lstStyle/>
        <a:p>
          <a:endParaRPr lang="en-GB"/>
        </a:p>
      </dgm:t>
    </dgm:pt>
    <dgm:pt modelId="{D359BBF3-87FC-6A45-AEDD-946970C78E30}" type="sibTrans" cxnId="{C33CDD41-F326-7F4A-BF48-DBA82FDADD7D}">
      <dgm:prSet/>
      <dgm:spPr/>
      <dgm:t>
        <a:bodyPr/>
        <a:lstStyle/>
        <a:p>
          <a:endParaRPr lang="en-GB"/>
        </a:p>
      </dgm:t>
    </dgm:pt>
    <dgm:pt modelId="{C0D4AB59-B0C8-E24F-9EC0-426314A51546}">
      <dgm:prSet phldrT="[Text]" custT="1"/>
      <dgm:spPr>
        <a:solidFill>
          <a:schemeClr val="tx2">
            <a:lumMod val="75000"/>
            <a:alpha val="80000"/>
          </a:schemeClr>
        </a:solidFill>
        <a:ln w="6350">
          <a:solidFill>
            <a:schemeClr val="accent1">
              <a:lumMod val="75000"/>
            </a:schemeClr>
          </a:solidFill>
        </a:ln>
        <a:effectLst/>
      </dgm:spPr>
      <dgm:t>
        <a:bodyPr/>
        <a:lstStyle/>
        <a:p>
          <a:pPr>
            <a:lnSpc>
              <a:spcPct val="100000"/>
            </a:lnSpc>
            <a:spcAft>
              <a:spcPts val="0"/>
            </a:spcAft>
          </a:pPr>
          <a:r>
            <a:rPr lang="en-GB" sz="1600" b="1" dirty="0">
              <a:solidFill>
                <a:srgbClr val="BED730"/>
              </a:solidFill>
            </a:rPr>
            <a:t>SASE</a:t>
          </a:r>
        </a:p>
      </dgm:t>
    </dgm:pt>
    <dgm:pt modelId="{193D7EC5-812E-514B-9F78-8CA5F1156104}" type="parTrans" cxnId="{7E01E142-56C9-4947-8981-A1307A42FBF6}">
      <dgm:prSet/>
      <dgm:spPr/>
      <dgm:t>
        <a:bodyPr/>
        <a:lstStyle/>
        <a:p>
          <a:endParaRPr lang="en-GB"/>
        </a:p>
      </dgm:t>
    </dgm:pt>
    <dgm:pt modelId="{168AB89C-C7F8-F342-8712-3389F124994D}" type="sibTrans" cxnId="{7E01E142-56C9-4947-8981-A1307A42FBF6}">
      <dgm:prSet/>
      <dgm:spPr/>
      <dgm:t>
        <a:bodyPr/>
        <a:lstStyle/>
        <a:p>
          <a:endParaRPr lang="en-GB"/>
        </a:p>
      </dgm:t>
    </dgm:pt>
    <dgm:pt modelId="{D93B71DC-37C2-9B43-A1EE-E71A86DDDB85}">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Cisco Umbrella</a:t>
          </a:r>
        </a:p>
      </dgm:t>
    </dgm:pt>
    <dgm:pt modelId="{F1870AAB-D255-7B41-B185-907AF7BCC4CD}" type="parTrans" cxnId="{534FC554-F23C-AA4E-9E4E-DF9BCAC0F6FA}">
      <dgm:prSet/>
      <dgm:spPr/>
      <dgm:t>
        <a:bodyPr/>
        <a:lstStyle/>
        <a:p>
          <a:endParaRPr lang="en-GB"/>
        </a:p>
      </dgm:t>
    </dgm:pt>
    <dgm:pt modelId="{73ADCF64-D78E-8C4F-AE23-33EEFC6FC37B}" type="sibTrans" cxnId="{534FC554-F23C-AA4E-9E4E-DF9BCAC0F6FA}">
      <dgm:prSet/>
      <dgm:spPr/>
      <dgm:t>
        <a:bodyPr/>
        <a:lstStyle/>
        <a:p>
          <a:endParaRPr lang="en-GB"/>
        </a:p>
      </dgm:t>
    </dgm:pt>
    <dgm:pt modelId="{4D168C6A-A796-204F-9384-485961AFBA83}">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Netskope</a:t>
          </a:r>
        </a:p>
      </dgm:t>
    </dgm:pt>
    <dgm:pt modelId="{0EB3D1A4-DCD2-0B49-9BE8-62E437E543F7}" type="parTrans" cxnId="{514E7D09-CA9A-B640-B500-2E612620D24F}">
      <dgm:prSet/>
      <dgm:spPr/>
      <dgm:t>
        <a:bodyPr/>
        <a:lstStyle/>
        <a:p>
          <a:endParaRPr lang="en-GB"/>
        </a:p>
      </dgm:t>
    </dgm:pt>
    <dgm:pt modelId="{EA1827A8-B879-5243-A074-7A64BFB5DD07}" type="sibTrans" cxnId="{514E7D09-CA9A-B640-B500-2E612620D24F}">
      <dgm:prSet/>
      <dgm:spPr/>
      <dgm:t>
        <a:bodyPr/>
        <a:lstStyle/>
        <a:p>
          <a:endParaRPr lang="en-GB"/>
        </a:p>
      </dgm:t>
    </dgm:pt>
    <dgm:pt modelId="{366D8E6E-978B-0D45-BF6F-1DC2CEE0AA28}">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Zscaler</a:t>
          </a:r>
        </a:p>
      </dgm:t>
    </dgm:pt>
    <dgm:pt modelId="{DCE6EA74-E6B9-AE43-8BD4-0BCF3A06EAE9}" type="parTrans" cxnId="{CB9B5349-7D9D-F641-9FED-2E00AED3799F}">
      <dgm:prSet/>
      <dgm:spPr/>
      <dgm:t>
        <a:bodyPr/>
        <a:lstStyle/>
        <a:p>
          <a:endParaRPr lang="en-GB"/>
        </a:p>
      </dgm:t>
    </dgm:pt>
    <dgm:pt modelId="{F60452AF-2517-FF45-926D-EA70B741EF19}" type="sibTrans" cxnId="{CB9B5349-7D9D-F641-9FED-2E00AED3799F}">
      <dgm:prSet/>
      <dgm:spPr/>
      <dgm:t>
        <a:bodyPr/>
        <a:lstStyle/>
        <a:p>
          <a:endParaRPr lang="en-GB"/>
        </a:p>
      </dgm:t>
    </dgm:pt>
    <dgm:pt modelId="{25E27AC2-4DC8-DF49-A589-F6774DC8A62F}">
      <dgm:prSet phldrT="[Text]" custT="1"/>
      <dgm:spPr>
        <a:solidFill>
          <a:srgbClr val="10253F">
            <a:alpha val="80000"/>
          </a:srgbClr>
        </a:solidFill>
        <a:ln w="6350">
          <a:solidFill>
            <a:schemeClr val="accent1">
              <a:lumMod val="75000"/>
            </a:schemeClr>
          </a:solidFill>
        </a:ln>
        <a:effectLst/>
      </dgm:spPr>
      <dgm:t>
        <a:bodyPr/>
        <a:lstStyle/>
        <a:p>
          <a:pPr>
            <a:lnSpc>
              <a:spcPct val="100000"/>
            </a:lnSpc>
            <a:spcAft>
              <a:spcPts val="0"/>
            </a:spcAft>
          </a:pPr>
          <a:r>
            <a:rPr lang="en-GB" sz="1600" b="1" dirty="0">
              <a:solidFill>
                <a:srgbClr val="BED730"/>
              </a:solidFill>
            </a:rPr>
            <a:t>Collab</a:t>
          </a:r>
        </a:p>
      </dgm:t>
    </dgm:pt>
    <dgm:pt modelId="{FAD87C67-C2F3-1946-8073-18157BAB586B}" type="parTrans" cxnId="{C272E707-D6E7-F64B-8553-D8D06D365492}">
      <dgm:prSet/>
      <dgm:spPr/>
      <dgm:t>
        <a:bodyPr/>
        <a:lstStyle/>
        <a:p>
          <a:endParaRPr lang="en-GB"/>
        </a:p>
      </dgm:t>
    </dgm:pt>
    <dgm:pt modelId="{4764AE98-C985-EF4B-B571-ED2C595422A9}" type="sibTrans" cxnId="{C272E707-D6E7-F64B-8553-D8D06D365492}">
      <dgm:prSet/>
      <dgm:spPr/>
      <dgm:t>
        <a:bodyPr/>
        <a:lstStyle/>
        <a:p>
          <a:endParaRPr lang="en-GB"/>
        </a:p>
      </dgm:t>
    </dgm:pt>
    <dgm:pt modelId="{204372B5-ADF9-C24C-8EB3-5C5DD9AA4BB6}">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Cisco CUCM / UCCE</a:t>
          </a:r>
        </a:p>
      </dgm:t>
    </dgm:pt>
    <dgm:pt modelId="{842E34BB-81EA-7C45-AD19-2D4810D5E19E}" type="parTrans" cxnId="{8D1F5633-028E-294A-8374-2FAAF237DD4A}">
      <dgm:prSet/>
      <dgm:spPr/>
      <dgm:t>
        <a:bodyPr/>
        <a:lstStyle/>
        <a:p>
          <a:endParaRPr lang="en-GB"/>
        </a:p>
      </dgm:t>
    </dgm:pt>
    <dgm:pt modelId="{908CE3AA-3FF7-6E4C-B19D-5341F76E3E6C}" type="sibTrans" cxnId="{8D1F5633-028E-294A-8374-2FAAF237DD4A}">
      <dgm:prSet/>
      <dgm:spPr/>
      <dgm:t>
        <a:bodyPr/>
        <a:lstStyle/>
        <a:p>
          <a:endParaRPr lang="en-GB"/>
        </a:p>
      </dgm:t>
    </dgm:pt>
    <dgm:pt modelId="{31CEA767-8744-4C4D-8313-084B10BCFE71}">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CISCO CUBE</a:t>
          </a:r>
        </a:p>
      </dgm:t>
    </dgm:pt>
    <dgm:pt modelId="{C6027CBD-3329-3A46-94F0-C767C1C96B60}" type="parTrans" cxnId="{00A8A297-2BF4-CC48-90CA-F50549B3C237}">
      <dgm:prSet/>
      <dgm:spPr/>
      <dgm:t>
        <a:bodyPr/>
        <a:lstStyle/>
        <a:p>
          <a:endParaRPr lang="en-GB"/>
        </a:p>
      </dgm:t>
    </dgm:pt>
    <dgm:pt modelId="{DD794FEF-4F2B-C14D-8A1A-C4388D275C03}" type="sibTrans" cxnId="{00A8A297-2BF4-CC48-90CA-F50549B3C237}">
      <dgm:prSet/>
      <dgm:spPr/>
      <dgm:t>
        <a:bodyPr/>
        <a:lstStyle/>
        <a:p>
          <a:endParaRPr lang="en-GB"/>
        </a:p>
      </dgm:t>
    </dgm:pt>
    <dgm:pt modelId="{75D7EB59-4D20-4646-A8D3-B4EA81DD74D7}">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Oracle SBC</a:t>
          </a:r>
        </a:p>
      </dgm:t>
    </dgm:pt>
    <dgm:pt modelId="{9AAAAF94-559E-9148-9BC1-A3D093BB037E}" type="parTrans" cxnId="{C2A62379-C9EB-4342-9961-77E4B50B0A87}">
      <dgm:prSet/>
      <dgm:spPr/>
      <dgm:t>
        <a:bodyPr/>
        <a:lstStyle/>
        <a:p>
          <a:endParaRPr lang="en-GB"/>
        </a:p>
      </dgm:t>
    </dgm:pt>
    <dgm:pt modelId="{215CAD02-F3A9-F84A-94AD-43619FC4F602}" type="sibTrans" cxnId="{C2A62379-C9EB-4342-9961-77E4B50B0A87}">
      <dgm:prSet/>
      <dgm:spPr/>
      <dgm:t>
        <a:bodyPr/>
        <a:lstStyle/>
        <a:p>
          <a:endParaRPr lang="en-GB"/>
        </a:p>
      </dgm:t>
    </dgm:pt>
    <dgm:pt modelId="{1611ABD6-AD0C-FA4D-9776-5929AE760CE6}">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Cisco Video conferencing</a:t>
          </a:r>
        </a:p>
      </dgm:t>
    </dgm:pt>
    <dgm:pt modelId="{401BF345-552F-B249-B22B-63460C36457E}" type="parTrans" cxnId="{06F96BE8-6A55-CB48-B723-4F557829B9D9}">
      <dgm:prSet/>
      <dgm:spPr/>
      <dgm:t>
        <a:bodyPr/>
        <a:lstStyle/>
        <a:p>
          <a:endParaRPr lang="en-GB"/>
        </a:p>
      </dgm:t>
    </dgm:pt>
    <dgm:pt modelId="{91E262CD-71B0-2E43-8C72-F84BE4288CC4}" type="sibTrans" cxnId="{06F96BE8-6A55-CB48-B723-4F557829B9D9}">
      <dgm:prSet/>
      <dgm:spPr/>
      <dgm:t>
        <a:bodyPr/>
        <a:lstStyle/>
        <a:p>
          <a:endParaRPr lang="en-GB"/>
        </a:p>
      </dgm:t>
    </dgm:pt>
    <dgm:pt modelId="{895814F4-DFF8-471D-9153-828573A4A6B3}">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Cisco WLC/AP</a:t>
          </a:r>
        </a:p>
      </dgm:t>
    </dgm:pt>
    <dgm:pt modelId="{53B4EFCB-D21C-4F49-AC35-B300C3CA98E7}" type="parTrans" cxnId="{1E09A051-F233-402B-BF71-DF575C4185E4}">
      <dgm:prSet/>
      <dgm:spPr/>
      <dgm:t>
        <a:bodyPr/>
        <a:lstStyle/>
        <a:p>
          <a:endParaRPr lang="en-US"/>
        </a:p>
      </dgm:t>
    </dgm:pt>
    <dgm:pt modelId="{43253988-1D98-4C1B-ADA7-3E18431CB890}" type="sibTrans" cxnId="{1E09A051-F233-402B-BF71-DF575C4185E4}">
      <dgm:prSet/>
      <dgm:spPr/>
      <dgm:t>
        <a:bodyPr/>
        <a:lstStyle/>
        <a:p>
          <a:endParaRPr lang="en-US"/>
        </a:p>
      </dgm:t>
    </dgm:pt>
    <dgm:pt modelId="{935CAFB6-7743-406A-860E-4676DD618655}">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Fortinet</a:t>
          </a:r>
        </a:p>
      </dgm:t>
    </dgm:pt>
    <dgm:pt modelId="{0793DC60-CDBB-498D-8E2A-1B036D7FD1FB}" type="parTrans" cxnId="{12996B65-7393-486E-9B90-922CF22D950A}">
      <dgm:prSet/>
      <dgm:spPr/>
      <dgm:t>
        <a:bodyPr/>
        <a:lstStyle/>
        <a:p>
          <a:endParaRPr lang="en-US"/>
        </a:p>
      </dgm:t>
    </dgm:pt>
    <dgm:pt modelId="{65DA86EF-0EED-4842-ACDC-19D3FD4C4AE8}" type="sibTrans" cxnId="{12996B65-7393-486E-9B90-922CF22D950A}">
      <dgm:prSet/>
      <dgm:spPr/>
      <dgm:t>
        <a:bodyPr/>
        <a:lstStyle/>
        <a:p>
          <a:endParaRPr lang="en-US"/>
        </a:p>
      </dgm:t>
    </dgm:pt>
    <dgm:pt modelId="{C8B75BCA-6F13-9D4A-87D1-81B3ACE76767}" type="pres">
      <dgm:prSet presAssocID="{4BE8AC44-3E6B-6941-A3B2-0A262BCECADE}" presName="theList" presStyleCnt="0">
        <dgm:presLayoutVars>
          <dgm:dir/>
          <dgm:animLvl val="lvl"/>
          <dgm:resizeHandles val="exact"/>
        </dgm:presLayoutVars>
      </dgm:prSet>
      <dgm:spPr/>
    </dgm:pt>
    <dgm:pt modelId="{0161AE56-1BFF-314D-B970-C0ABA16002F1}" type="pres">
      <dgm:prSet presAssocID="{8BCD98B3-8914-6940-802B-EEC337CBCF20}" presName="compNode" presStyleCnt="0"/>
      <dgm:spPr/>
    </dgm:pt>
    <dgm:pt modelId="{4CDF7871-6E18-154A-AAF2-7E1B319ECDF6}" type="pres">
      <dgm:prSet presAssocID="{8BCD98B3-8914-6940-802B-EEC337CBCF20}" presName="aNode" presStyleLbl="bgShp" presStyleIdx="0" presStyleCnt="5"/>
      <dgm:spPr/>
    </dgm:pt>
    <dgm:pt modelId="{5D882A81-123D-414E-9140-2F9DA0882803}" type="pres">
      <dgm:prSet presAssocID="{8BCD98B3-8914-6940-802B-EEC337CBCF20}" presName="textNode" presStyleLbl="bgShp" presStyleIdx="0" presStyleCnt="5"/>
      <dgm:spPr/>
    </dgm:pt>
    <dgm:pt modelId="{F341CEB2-A41B-EC45-B166-72CE9EAF1995}" type="pres">
      <dgm:prSet presAssocID="{8BCD98B3-8914-6940-802B-EEC337CBCF20}" presName="compChildNode" presStyleCnt="0"/>
      <dgm:spPr/>
    </dgm:pt>
    <dgm:pt modelId="{98A1525D-D022-EF4E-99A7-C18543413BEB}" type="pres">
      <dgm:prSet presAssocID="{8BCD98B3-8914-6940-802B-EEC337CBCF20}" presName="theInnerList" presStyleCnt="0"/>
      <dgm:spPr/>
    </dgm:pt>
    <dgm:pt modelId="{C7842112-2564-5648-8CD0-1F5876A41778}" type="pres">
      <dgm:prSet presAssocID="{C81F50B5-AA42-D040-95FF-24EFD17ECDB0}" presName="childNode" presStyleLbl="node1" presStyleIdx="0" presStyleCnt="20">
        <dgm:presLayoutVars>
          <dgm:bulletEnabled val="1"/>
        </dgm:presLayoutVars>
      </dgm:prSet>
      <dgm:spPr/>
    </dgm:pt>
    <dgm:pt modelId="{E1F47C83-C7C8-744C-BBD6-7B43C5E3F186}" type="pres">
      <dgm:prSet presAssocID="{C81F50B5-AA42-D040-95FF-24EFD17ECDB0}" presName="aSpace2" presStyleCnt="0"/>
      <dgm:spPr/>
    </dgm:pt>
    <dgm:pt modelId="{2AC6057D-DE77-F246-8860-A3C12475FE7C}" type="pres">
      <dgm:prSet presAssocID="{D241DE51-41B8-204C-9FC2-DAF7B8337099}" presName="childNode" presStyleLbl="node1" presStyleIdx="1" presStyleCnt="20">
        <dgm:presLayoutVars>
          <dgm:bulletEnabled val="1"/>
        </dgm:presLayoutVars>
      </dgm:prSet>
      <dgm:spPr/>
    </dgm:pt>
    <dgm:pt modelId="{ECF26002-FB7C-F147-B74A-295E1B3A39FE}" type="pres">
      <dgm:prSet presAssocID="{D241DE51-41B8-204C-9FC2-DAF7B8337099}" presName="aSpace2" presStyleCnt="0"/>
      <dgm:spPr/>
    </dgm:pt>
    <dgm:pt modelId="{FECCF55F-3AA9-C04B-831C-BE76424B7590}" type="pres">
      <dgm:prSet presAssocID="{61F96BD5-7286-E84F-9AE5-DBDBD46E8614}" presName="childNode" presStyleLbl="node1" presStyleIdx="2" presStyleCnt="20">
        <dgm:presLayoutVars>
          <dgm:bulletEnabled val="1"/>
        </dgm:presLayoutVars>
      </dgm:prSet>
      <dgm:spPr/>
    </dgm:pt>
    <dgm:pt modelId="{C9FBCE9C-08A5-D945-A970-2EA129CB8AC5}" type="pres">
      <dgm:prSet presAssocID="{61F96BD5-7286-E84F-9AE5-DBDBD46E8614}" presName="aSpace2" presStyleCnt="0"/>
      <dgm:spPr/>
    </dgm:pt>
    <dgm:pt modelId="{4E3CA083-4637-0745-B714-66EDED7B449D}" type="pres">
      <dgm:prSet presAssocID="{8A37CDEF-539C-994D-884B-C5D3D467094E}" presName="childNode" presStyleLbl="node1" presStyleIdx="3" presStyleCnt="20">
        <dgm:presLayoutVars>
          <dgm:bulletEnabled val="1"/>
        </dgm:presLayoutVars>
      </dgm:prSet>
      <dgm:spPr/>
    </dgm:pt>
    <dgm:pt modelId="{445952E8-BEDD-FA4E-8AB8-298B24EB2E5E}" type="pres">
      <dgm:prSet presAssocID="{8A37CDEF-539C-994D-884B-C5D3D467094E}" presName="aSpace2" presStyleCnt="0"/>
      <dgm:spPr/>
    </dgm:pt>
    <dgm:pt modelId="{CEE534E9-9C07-B74B-B2F1-D0E5B14601DF}" type="pres">
      <dgm:prSet presAssocID="{B6647161-87A0-034F-921C-1C4A9C592D77}" presName="childNode" presStyleLbl="node1" presStyleIdx="4" presStyleCnt="20">
        <dgm:presLayoutVars>
          <dgm:bulletEnabled val="1"/>
        </dgm:presLayoutVars>
      </dgm:prSet>
      <dgm:spPr/>
    </dgm:pt>
    <dgm:pt modelId="{5E27633A-36DF-0C41-AFDB-2ED25D9CA866}" type="pres">
      <dgm:prSet presAssocID="{8BCD98B3-8914-6940-802B-EEC337CBCF20}" presName="aSpace" presStyleCnt="0"/>
      <dgm:spPr/>
    </dgm:pt>
    <dgm:pt modelId="{5F119D4A-5C1E-2B40-A860-B979E7FDE28E}" type="pres">
      <dgm:prSet presAssocID="{924963A3-CE8D-CA4C-B654-3E0F4C16B09D}" presName="compNode" presStyleCnt="0"/>
      <dgm:spPr/>
    </dgm:pt>
    <dgm:pt modelId="{B53FE5F5-C38A-2748-9F33-8E5BEA7106F1}" type="pres">
      <dgm:prSet presAssocID="{924963A3-CE8D-CA4C-B654-3E0F4C16B09D}" presName="aNode" presStyleLbl="bgShp" presStyleIdx="1" presStyleCnt="5"/>
      <dgm:spPr/>
    </dgm:pt>
    <dgm:pt modelId="{5F154FF7-A54F-1E45-BAF0-4DA1598D04B9}" type="pres">
      <dgm:prSet presAssocID="{924963A3-CE8D-CA4C-B654-3E0F4C16B09D}" presName="textNode" presStyleLbl="bgShp" presStyleIdx="1" presStyleCnt="5"/>
      <dgm:spPr/>
    </dgm:pt>
    <dgm:pt modelId="{4301F529-4D63-3A4A-A99A-CDC5EA0E6855}" type="pres">
      <dgm:prSet presAssocID="{924963A3-CE8D-CA4C-B654-3E0F4C16B09D}" presName="compChildNode" presStyleCnt="0"/>
      <dgm:spPr/>
    </dgm:pt>
    <dgm:pt modelId="{96CFE43A-2A84-F549-9334-95A1881CF3FA}" type="pres">
      <dgm:prSet presAssocID="{924963A3-CE8D-CA4C-B654-3E0F4C16B09D}" presName="theInnerList" presStyleCnt="0"/>
      <dgm:spPr/>
    </dgm:pt>
    <dgm:pt modelId="{76A73A01-4C03-F142-AA3E-40314413AFEB}" type="pres">
      <dgm:prSet presAssocID="{E23ECD71-F24C-D24F-9E6A-4DBD14276B97}" presName="childNode" presStyleLbl="node1" presStyleIdx="5" presStyleCnt="20">
        <dgm:presLayoutVars>
          <dgm:bulletEnabled val="1"/>
        </dgm:presLayoutVars>
      </dgm:prSet>
      <dgm:spPr/>
    </dgm:pt>
    <dgm:pt modelId="{1FD9426B-EE47-0D49-AC37-B38742DCF96C}" type="pres">
      <dgm:prSet presAssocID="{E23ECD71-F24C-D24F-9E6A-4DBD14276B97}" presName="aSpace2" presStyleCnt="0"/>
      <dgm:spPr/>
    </dgm:pt>
    <dgm:pt modelId="{9BB2A133-13CD-9244-8340-3E3D044597C5}" type="pres">
      <dgm:prSet presAssocID="{36ED0BD9-FC07-BC4D-BACE-8778F1A0E76E}" presName="childNode" presStyleLbl="node1" presStyleIdx="6" presStyleCnt="20">
        <dgm:presLayoutVars>
          <dgm:bulletEnabled val="1"/>
        </dgm:presLayoutVars>
      </dgm:prSet>
      <dgm:spPr/>
    </dgm:pt>
    <dgm:pt modelId="{F8D886DF-4099-044B-B78D-95AEC94EAEB4}" type="pres">
      <dgm:prSet presAssocID="{36ED0BD9-FC07-BC4D-BACE-8778F1A0E76E}" presName="aSpace2" presStyleCnt="0"/>
      <dgm:spPr/>
    </dgm:pt>
    <dgm:pt modelId="{4163ABF4-B8B8-B14B-8BE5-9D810E549633}" type="pres">
      <dgm:prSet presAssocID="{0674F778-BAB4-2940-9BA8-F0B36B8F8D26}" presName="childNode" presStyleLbl="node1" presStyleIdx="7" presStyleCnt="20">
        <dgm:presLayoutVars>
          <dgm:bulletEnabled val="1"/>
        </dgm:presLayoutVars>
      </dgm:prSet>
      <dgm:spPr/>
    </dgm:pt>
    <dgm:pt modelId="{D611DF50-A2C2-C04D-B0FA-678963F3A71F}" type="pres">
      <dgm:prSet presAssocID="{0674F778-BAB4-2940-9BA8-F0B36B8F8D26}" presName="aSpace2" presStyleCnt="0"/>
      <dgm:spPr/>
    </dgm:pt>
    <dgm:pt modelId="{545D113E-F2A8-2741-AB8A-8D4F9CCA4DE7}" type="pres">
      <dgm:prSet presAssocID="{4FE8F117-432C-1443-ACD4-C3859D215608}" presName="childNode" presStyleLbl="node1" presStyleIdx="8" presStyleCnt="20">
        <dgm:presLayoutVars>
          <dgm:bulletEnabled val="1"/>
        </dgm:presLayoutVars>
      </dgm:prSet>
      <dgm:spPr/>
    </dgm:pt>
    <dgm:pt modelId="{90E16117-9249-7342-AD1D-1FC7E967BD4F}" type="pres">
      <dgm:prSet presAssocID="{4FE8F117-432C-1443-ACD4-C3859D215608}" presName="aSpace2" presStyleCnt="0"/>
      <dgm:spPr/>
    </dgm:pt>
    <dgm:pt modelId="{4A481169-DF17-844C-B92C-BA28E33F7D50}" type="pres">
      <dgm:prSet presAssocID="{935CAFB6-7743-406A-860E-4676DD618655}" presName="childNode" presStyleLbl="node1" presStyleIdx="9" presStyleCnt="20">
        <dgm:presLayoutVars>
          <dgm:bulletEnabled val="1"/>
        </dgm:presLayoutVars>
      </dgm:prSet>
      <dgm:spPr/>
    </dgm:pt>
    <dgm:pt modelId="{B43D37D8-6BCD-AA4D-BCD8-A705AB166108}" type="pres">
      <dgm:prSet presAssocID="{924963A3-CE8D-CA4C-B654-3E0F4C16B09D}" presName="aSpace" presStyleCnt="0"/>
      <dgm:spPr/>
    </dgm:pt>
    <dgm:pt modelId="{1C70222B-BD3E-1540-9E0A-FD3ACA5B2497}" type="pres">
      <dgm:prSet presAssocID="{888886AF-D56B-1744-8736-306389C8548F}" presName="compNode" presStyleCnt="0"/>
      <dgm:spPr/>
    </dgm:pt>
    <dgm:pt modelId="{608B1A42-A28D-C64D-83C4-008E0EB81484}" type="pres">
      <dgm:prSet presAssocID="{888886AF-D56B-1744-8736-306389C8548F}" presName="aNode" presStyleLbl="bgShp" presStyleIdx="2" presStyleCnt="5"/>
      <dgm:spPr/>
    </dgm:pt>
    <dgm:pt modelId="{1195608D-A408-1647-8C5F-2D4AD18E252F}" type="pres">
      <dgm:prSet presAssocID="{888886AF-D56B-1744-8736-306389C8548F}" presName="textNode" presStyleLbl="bgShp" presStyleIdx="2" presStyleCnt="5"/>
      <dgm:spPr/>
    </dgm:pt>
    <dgm:pt modelId="{6EDB157F-7D54-1846-A6C7-B58DCFD4FDBB}" type="pres">
      <dgm:prSet presAssocID="{888886AF-D56B-1744-8736-306389C8548F}" presName="compChildNode" presStyleCnt="0"/>
      <dgm:spPr/>
    </dgm:pt>
    <dgm:pt modelId="{533B18FA-185C-0544-8A84-CB54D2B54D3A}" type="pres">
      <dgm:prSet presAssocID="{888886AF-D56B-1744-8736-306389C8548F}" presName="theInnerList" presStyleCnt="0"/>
      <dgm:spPr/>
    </dgm:pt>
    <dgm:pt modelId="{A2187482-2412-3B4C-803F-E72991984174}" type="pres">
      <dgm:prSet presAssocID="{898997E8-23FB-B845-86BB-82D2B0D024F5}" presName="childNode" presStyleLbl="node1" presStyleIdx="10" presStyleCnt="20">
        <dgm:presLayoutVars>
          <dgm:bulletEnabled val="1"/>
        </dgm:presLayoutVars>
      </dgm:prSet>
      <dgm:spPr/>
    </dgm:pt>
    <dgm:pt modelId="{8F56883E-9A4E-A04E-A0CB-EDF7E1FAE47A}" type="pres">
      <dgm:prSet presAssocID="{898997E8-23FB-B845-86BB-82D2B0D024F5}" presName="aSpace2" presStyleCnt="0"/>
      <dgm:spPr/>
    </dgm:pt>
    <dgm:pt modelId="{64C4D4F1-E403-DF49-8FF3-071AC8E915DD}" type="pres">
      <dgm:prSet presAssocID="{895814F4-DFF8-471D-9153-828573A4A6B3}" presName="childNode" presStyleLbl="node1" presStyleIdx="11" presStyleCnt="20">
        <dgm:presLayoutVars>
          <dgm:bulletEnabled val="1"/>
        </dgm:presLayoutVars>
      </dgm:prSet>
      <dgm:spPr/>
    </dgm:pt>
    <dgm:pt modelId="{567FDB76-7A2E-5D41-B1C5-6F7D44E27B18}" type="pres">
      <dgm:prSet presAssocID="{895814F4-DFF8-471D-9153-828573A4A6B3}" presName="aSpace2" presStyleCnt="0"/>
      <dgm:spPr/>
    </dgm:pt>
    <dgm:pt modelId="{055E072F-3276-1B41-A4FB-545FDF64DF48}" type="pres">
      <dgm:prSet presAssocID="{3295FCE2-235B-2E40-9671-DCF5746C8309}" presName="childNode" presStyleLbl="node1" presStyleIdx="12" presStyleCnt="20">
        <dgm:presLayoutVars>
          <dgm:bulletEnabled val="1"/>
        </dgm:presLayoutVars>
      </dgm:prSet>
      <dgm:spPr/>
    </dgm:pt>
    <dgm:pt modelId="{98A209C1-89C1-5746-AC21-6B92AA270330}" type="pres">
      <dgm:prSet presAssocID="{888886AF-D56B-1744-8736-306389C8548F}" presName="aSpace" presStyleCnt="0"/>
      <dgm:spPr/>
    </dgm:pt>
    <dgm:pt modelId="{79F165FD-0691-8A43-B918-B157169B4662}" type="pres">
      <dgm:prSet presAssocID="{C0D4AB59-B0C8-E24F-9EC0-426314A51546}" presName="compNode" presStyleCnt="0"/>
      <dgm:spPr/>
    </dgm:pt>
    <dgm:pt modelId="{72F386A9-E46D-CC49-81C6-25442A28EE7F}" type="pres">
      <dgm:prSet presAssocID="{C0D4AB59-B0C8-E24F-9EC0-426314A51546}" presName="aNode" presStyleLbl="bgShp" presStyleIdx="3" presStyleCnt="5"/>
      <dgm:spPr/>
    </dgm:pt>
    <dgm:pt modelId="{801D2DE6-63BE-5742-9891-2A5C346D6FB2}" type="pres">
      <dgm:prSet presAssocID="{C0D4AB59-B0C8-E24F-9EC0-426314A51546}" presName="textNode" presStyleLbl="bgShp" presStyleIdx="3" presStyleCnt="5"/>
      <dgm:spPr/>
    </dgm:pt>
    <dgm:pt modelId="{8487F5B7-A297-3540-9C36-4D3A5DA29EE3}" type="pres">
      <dgm:prSet presAssocID="{C0D4AB59-B0C8-E24F-9EC0-426314A51546}" presName="compChildNode" presStyleCnt="0"/>
      <dgm:spPr/>
    </dgm:pt>
    <dgm:pt modelId="{C76BFBB1-F9B6-D344-8F5E-0450B06F3926}" type="pres">
      <dgm:prSet presAssocID="{C0D4AB59-B0C8-E24F-9EC0-426314A51546}" presName="theInnerList" presStyleCnt="0"/>
      <dgm:spPr/>
    </dgm:pt>
    <dgm:pt modelId="{B70F27B8-8FB6-9D49-B6E6-C0901A48EA1B}" type="pres">
      <dgm:prSet presAssocID="{D93B71DC-37C2-9B43-A1EE-E71A86DDDB85}" presName="childNode" presStyleLbl="node1" presStyleIdx="13" presStyleCnt="20">
        <dgm:presLayoutVars>
          <dgm:bulletEnabled val="1"/>
        </dgm:presLayoutVars>
      </dgm:prSet>
      <dgm:spPr/>
    </dgm:pt>
    <dgm:pt modelId="{31613727-9D27-5849-AFED-53BCAF8BA69A}" type="pres">
      <dgm:prSet presAssocID="{D93B71DC-37C2-9B43-A1EE-E71A86DDDB85}" presName="aSpace2" presStyleCnt="0"/>
      <dgm:spPr/>
    </dgm:pt>
    <dgm:pt modelId="{88556EAE-E823-974B-84C5-21197DF41E7D}" type="pres">
      <dgm:prSet presAssocID="{4D168C6A-A796-204F-9384-485961AFBA83}" presName="childNode" presStyleLbl="node1" presStyleIdx="14" presStyleCnt="20">
        <dgm:presLayoutVars>
          <dgm:bulletEnabled val="1"/>
        </dgm:presLayoutVars>
      </dgm:prSet>
      <dgm:spPr/>
    </dgm:pt>
    <dgm:pt modelId="{0CEEA478-DA61-CC44-AC51-C86CB327F26B}" type="pres">
      <dgm:prSet presAssocID="{4D168C6A-A796-204F-9384-485961AFBA83}" presName="aSpace2" presStyleCnt="0"/>
      <dgm:spPr/>
    </dgm:pt>
    <dgm:pt modelId="{A111777B-4F44-CF45-A6CE-961EED749DCF}" type="pres">
      <dgm:prSet presAssocID="{366D8E6E-978B-0D45-BF6F-1DC2CEE0AA28}" presName="childNode" presStyleLbl="node1" presStyleIdx="15" presStyleCnt="20">
        <dgm:presLayoutVars>
          <dgm:bulletEnabled val="1"/>
        </dgm:presLayoutVars>
      </dgm:prSet>
      <dgm:spPr/>
    </dgm:pt>
    <dgm:pt modelId="{91C5C550-D8B6-F648-91EE-D62B1C2C048D}" type="pres">
      <dgm:prSet presAssocID="{C0D4AB59-B0C8-E24F-9EC0-426314A51546}" presName="aSpace" presStyleCnt="0"/>
      <dgm:spPr/>
    </dgm:pt>
    <dgm:pt modelId="{4D33D96E-9F02-EC4B-94BF-D9BAD3411F11}" type="pres">
      <dgm:prSet presAssocID="{25E27AC2-4DC8-DF49-A589-F6774DC8A62F}" presName="compNode" presStyleCnt="0"/>
      <dgm:spPr/>
    </dgm:pt>
    <dgm:pt modelId="{8B8876EB-8CC8-F74A-9ADC-CA7A91347D20}" type="pres">
      <dgm:prSet presAssocID="{25E27AC2-4DC8-DF49-A589-F6774DC8A62F}" presName="aNode" presStyleLbl="bgShp" presStyleIdx="4" presStyleCnt="5"/>
      <dgm:spPr/>
    </dgm:pt>
    <dgm:pt modelId="{3EA49F6F-6F2E-8747-9517-3CEC2485985B}" type="pres">
      <dgm:prSet presAssocID="{25E27AC2-4DC8-DF49-A589-F6774DC8A62F}" presName="textNode" presStyleLbl="bgShp" presStyleIdx="4" presStyleCnt="5"/>
      <dgm:spPr/>
    </dgm:pt>
    <dgm:pt modelId="{5EA36342-0999-214B-8C17-78CF9E28CFD8}" type="pres">
      <dgm:prSet presAssocID="{25E27AC2-4DC8-DF49-A589-F6774DC8A62F}" presName="compChildNode" presStyleCnt="0"/>
      <dgm:spPr/>
    </dgm:pt>
    <dgm:pt modelId="{1A5A8B69-06C3-E64D-8917-1990C585BD9C}" type="pres">
      <dgm:prSet presAssocID="{25E27AC2-4DC8-DF49-A589-F6774DC8A62F}" presName="theInnerList" presStyleCnt="0"/>
      <dgm:spPr/>
    </dgm:pt>
    <dgm:pt modelId="{C4D2FC60-5D7E-9B44-9F0F-D90BD0979092}" type="pres">
      <dgm:prSet presAssocID="{204372B5-ADF9-C24C-8EB3-5C5DD9AA4BB6}" presName="childNode" presStyleLbl="node1" presStyleIdx="16" presStyleCnt="20">
        <dgm:presLayoutVars>
          <dgm:bulletEnabled val="1"/>
        </dgm:presLayoutVars>
      </dgm:prSet>
      <dgm:spPr/>
    </dgm:pt>
    <dgm:pt modelId="{ABA735E3-96E1-CA4B-829F-B9152A7A9415}" type="pres">
      <dgm:prSet presAssocID="{204372B5-ADF9-C24C-8EB3-5C5DD9AA4BB6}" presName="aSpace2" presStyleCnt="0"/>
      <dgm:spPr/>
    </dgm:pt>
    <dgm:pt modelId="{523E21E0-03A1-F54A-A43F-E58E8F6B598F}" type="pres">
      <dgm:prSet presAssocID="{31CEA767-8744-4C4D-8313-084B10BCFE71}" presName="childNode" presStyleLbl="node1" presStyleIdx="17" presStyleCnt="20">
        <dgm:presLayoutVars>
          <dgm:bulletEnabled val="1"/>
        </dgm:presLayoutVars>
      </dgm:prSet>
      <dgm:spPr/>
    </dgm:pt>
    <dgm:pt modelId="{5475EE11-15C4-9B40-93D8-353ED93C8591}" type="pres">
      <dgm:prSet presAssocID="{31CEA767-8744-4C4D-8313-084B10BCFE71}" presName="aSpace2" presStyleCnt="0"/>
      <dgm:spPr/>
    </dgm:pt>
    <dgm:pt modelId="{C1731C75-6E41-534E-8EF3-05451836E687}" type="pres">
      <dgm:prSet presAssocID="{75D7EB59-4D20-4646-A8D3-B4EA81DD74D7}" presName="childNode" presStyleLbl="node1" presStyleIdx="18" presStyleCnt="20">
        <dgm:presLayoutVars>
          <dgm:bulletEnabled val="1"/>
        </dgm:presLayoutVars>
      </dgm:prSet>
      <dgm:spPr/>
    </dgm:pt>
    <dgm:pt modelId="{37E8DE1F-326F-9B46-9202-9DE277529FB9}" type="pres">
      <dgm:prSet presAssocID="{75D7EB59-4D20-4646-A8D3-B4EA81DD74D7}" presName="aSpace2" presStyleCnt="0"/>
      <dgm:spPr/>
    </dgm:pt>
    <dgm:pt modelId="{8388C5BF-C135-8249-9393-9A1AB3F4A5B0}" type="pres">
      <dgm:prSet presAssocID="{1611ABD6-AD0C-FA4D-9776-5929AE760CE6}" presName="childNode" presStyleLbl="node1" presStyleIdx="19" presStyleCnt="20">
        <dgm:presLayoutVars>
          <dgm:bulletEnabled val="1"/>
        </dgm:presLayoutVars>
      </dgm:prSet>
      <dgm:spPr/>
    </dgm:pt>
  </dgm:ptLst>
  <dgm:cxnLst>
    <dgm:cxn modelId="{524B2201-DAF1-C146-82C4-44DD27E7C56E}" type="presOf" srcId="{204372B5-ADF9-C24C-8EB3-5C5DD9AA4BB6}" destId="{C4D2FC60-5D7E-9B44-9F0F-D90BD0979092}" srcOrd="0" destOrd="0" presId="urn:microsoft.com/office/officeart/2005/8/layout/lProcess2"/>
    <dgm:cxn modelId="{C272E707-D6E7-F64B-8553-D8D06D365492}" srcId="{4BE8AC44-3E6B-6941-A3B2-0A262BCECADE}" destId="{25E27AC2-4DC8-DF49-A589-F6774DC8A62F}" srcOrd="4" destOrd="0" parTransId="{FAD87C67-C2F3-1946-8073-18157BAB586B}" sibTransId="{4764AE98-C985-EF4B-B571-ED2C595422A9}"/>
    <dgm:cxn modelId="{D81D7508-6769-7049-8495-F6947E352871}" srcId="{8BCD98B3-8914-6940-802B-EEC337CBCF20}" destId="{B6647161-87A0-034F-921C-1C4A9C592D77}" srcOrd="4" destOrd="0" parTransId="{99E19580-4C75-444A-8129-13AD048EA02F}" sibTransId="{AB4BC052-9B12-B047-894D-38FF68C9EF13}"/>
    <dgm:cxn modelId="{514E7D09-CA9A-B640-B500-2E612620D24F}" srcId="{C0D4AB59-B0C8-E24F-9EC0-426314A51546}" destId="{4D168C6A-A796-204F-9384-485961AFBA83}" srcOrd="1" destOrd="0" parTransId="{0EB3D1A4-DCD2-0B49-9BE8-62E437E543F7}" sibTransId="{EA1827A8-B879-5243-A074-7A64BFB5DD07}"/>
    <dgm:cxn modelId="{0AC88109-B4BF-E24E-B1AD-7738F6B00EBC}" type="presOf" srcId="{8BCD98B3-8914-6940-802B-EEC337CBCF20}" destId="{5D882A81-123D-414E-9140-2F9DA0882803}" srcOrd="1" destOrd="0" presId="urn:microsoft.com/office/officeart/2005/8/layout/lProcess2"/>
    <dgm:cxn modelId="{9F4B980A-A847-D24B-9E39-8DA0B865A43C}" srcId="{4BE8AC44-3E6B-6941-A3B2-0A262BCECADE}" destId="{8BCD98B3-8914-6940-802B-EEC337CBCF20}" srcOrd="0" destOrd="0" parTransId="{41708E38-F999-0548-B8D2-9424B11FA46F}" sibTransId="{F3711228-AEE7-644D-B3B0-6B53BF48B00B}"/>
    <dgm:cxn modelId="{0B749D0F-0481-584D-99AF-9CAE3092B12F}" type="presOf" srcId="{8A37CDEF-539C-994D-884B-C5D3D467094E}" destId="{4E3CA083-4637-0745-B714-66EDED7B449D}" srcOrd="0" destOrd="0" presId="urn:microsoft.com/office/officeart/2005/8/layout/lProcess2"/>
    <dgm:cxn modelId="{58D46E17-3236-CD43-8669-BB75EF6C0C1C}" srcId="{8BCD98B3-8914-6940-802B-EEC337CBCF20}" destId="{C81F50B5-AA42-D040-95FF-24EFD17ECDB0}" srcOrd="0" destOrd="0" parTransId="{BA451B07-021D-494E-A0DA-A0117C9F0579}" sibTransId="{F7151883-FEA9-0D4D-84C3-9FED4358E350}"/>
    <dgm:cxn modelId="{1DAE3219-638D-8D48-B618-F94D3FA58C28}" srcId="{4BE8AC44-3E6B-6941-A3B2-0A262BCECADE}" destId="{924963A3-CE8D-CA4C-B654-3E0F4C16B09D}" srcOrd="1" destOrd="0" parTransId="{813651D2-4C75-784E-AD13-9FCFC061FD81}" sibTransId="{DAB0CC5D-A6D1-954D-A05D-393A9D41D53C}"/>
    <dgm:cxn modelId="{972D6D1D-A9AA-BC4B-B3B4-3D57DDA2F161}" type="presOf" srcId="{E23ECD71-F24C-D24F-9E6A-4DBD14276B97}" destId="{76A73A01-4C03-F142-AA3E-40314413AFEB}" srcOrd="0" destOrd="0" presId="urn:microsoft.com/office/officeart/2005/8/layout/lProcess2"/>
    <dgm:cxn modelId="{49F5711F-0D7D-634E-A3E2-229C73C5AFAF}" srcId="{924963A3-CE8D-CA4C-B654-3E0F4C16B09D}" destId="{36ED0BD9-FC07-BC4D-BACE-8778F1A0E76E}" srcOrd="1" destOrd="0" parTransId="{B747B170-66A9-5A44-A85E-211803C1B1A4}" sibTransId="{81ACCEFB-D92A-F14C-B3F1-18BC29FC74F8}"/>
    <dgm:cxn modelId="{ECCD9927-9E1C-474B-8B61-3A5F4D400A94}" type="presOf" srcId="{D241DE51-41B8-204C-9FC2-DAF7B8337099}" destId="{2AC6057D-DE77-F246-8860-A3C12475FE7C}" srcOrd="0" destOrd="0" presId="urn:microsoft.com/office/officeart/2005/8/layout/lProcess2"/>
    <dgm:cxn modelId="{C766CB29-2CA2-7D49-BE3E-3DA082446979}" type="presOf" srcId="{3295FCE2-235B-2E40-9671-DCF5746C8309}" destId="{055E072F-3276-1B41-A4FB-545FDF64DF48}" srcOrd="0" destOrd="0" presId="urn:microsoft.com/office/officeart/2005/8/layout/lProcess2"/>
    <dgm:cxn modelId="{8D1F5633-028E-294A-8374-2FAAF237DD4A}" srcId="{25E27AC2-4DC8-DF49-A589-F6774DC8A62F}" destId="{204372B5-ADF9-C24C-8EB3-5C5DD9AA4BB6}" srcOrd="0" destOrd="0" parTransId="{842E34BB-81EA-7C45-AD19-2D4810D5E19E}" sibTransId="{908CE3AA-3FF7-6E4C-B19D-5341F76E3E6C}"/>
    <dgm:cxn modelId="{F08D8B5C-746A-9A4C-9A6A-532CE7B5737C}" type="presOf" srcId="{C81F50B5-AA42-D040-95FF-24EFD17ECDB0}" destId="{C7842112-2564-5648-8CD0-1F5876A41778}" srcOrd="0" destOrd="0" presId="urn:microsoft.com/office/officeart/2005/8/layout/lProcess2"/>
    <dgm:cxn modelId="{3AA0BB5D-4AB8-E640-A8B8-7F3DD105C4A1}" type="presOf" srcId="{924963A3-CE8D-CA4C-B654-3E0F4C16B09D}" destId="{B53FE5F5-C38A-2748-9F33-8E5BEA7106F1}" srcOrd="0" destOrd="0" presId="urn:microsoft.com/office/officeart/2005/8/layout/lProcess2"/>
    <dgm:cxn modelId="{10144A41-FE1E-1049-B535-31A015A6C7F9}" srcId="{4BE8AC44-3E6B-6941-A3B2-0A262BCECADE}" destId="{888886AF-D56B-1744-8736-306389C8548F}" srcOrd="2" destOrd="0" parTransId="{9F9A34CA-F01D-494C-946B-A39CE7029BD5}" sibTransId="{F4F60BF1-9373-5946-B5F2-FDAA431AFA88}"/>
    <dgm:cxn modelId="{C33CDD41-F326-7F4A-BF48-DBA82FDADD7D}" srcId="{924963A3-CE8D-CA4C-B654-3E0F4C16B09D}" destId="{4FE8F117-432C-1443-ACD4-C3859D215608}" srcOrd="3" destOrd="0" parTransId="{77BF05FA-57EE-A640-96EB-059B53CBC12F}" sibTransId="{D359BBF3-87FC-6A45-AEDD-946970C78E30}"/>
    <dgm:cxn modelId="{BE4C5A42-2FA6-9F4D-82E7-7258855C72A5}" type="presOf" srcId="{B6647161-87A0-034F-921C-1C4A9C592D77}" destId="{CEE534E9-9C07-B74B-B2F1-D0E5B14601DF}" srcOrd="0" destOrd="0" presId="urn:microsoft.com/office/officeart/2005/8/layout/lProcess2"/>
    <dgm:cxn modelId="{7E01E142-56C9-4947-8981-A1307A42FBF6}" srcId="{4BE8AC44-3E6B-6941-A3B2-0A262BCECADE}" destId="{C0D4AB59-B0C8-E24F-9EC0-426314A51546}" srcOrd="3" destOrd="0" parTransId="{193D7EC5-812E-514B-9F78-8CA5F1156104}" sibTransId="{168AB89C-C7F8-F342-8712-3389F124994D}"/>
    <dgm:cxn modelId="{8C05E962-4883-B14B-B1A6-926BF7B0A51C}" type="presOf" srcId="{8BCD98B3-8914-6940-802B-EEC337CBCF20}" destId="{4CDF7871-6E18-154A-AAF2-7E1B319ECDF6}" srcOrd="0" destOrd="0" presId="urn:microsoft.com/office/officeart/2005/8/layout/lProcess2"/>
    <dgm:cxn modelId="{12996B65-7393-486E-9B90-922CF22D950A}" srcId="{924963A3-CE8D-CA4C-B654-3E0F4C16B09D}" destId="{935CAFB6-7743-406A-860E-4676DD618655}" srcOrd="4" destOrd="0" parTransId="{0793DC60-CDBB-498D-8E2A-1B036D7FD1FB}" sibTransId="{65DA86EF-0EED-4842-ACDC-19D3FD4C4AE8}"/>
    <dgm:cxn modelId="{C33FA166-6728-4C4A-8BB5-FB7637375DC5}" type="presOf" srcId="{61F96BD5-7286-E84F-9AE5-DBDBD46E8614}" destId="{FECCF55F-3AA9-C04B-831C-BE76424B7590}" srcOrd="0" destOrd="0" presId="urn:microsoft.com/office/officeart/2005/8/layout/lProcess2"/>
    <dgm:cxn modelId="{ED129367-7FAB-7845-A6B0-34C87492FECB}" type="presOf" srcId="{C0D4AB59-B0C8-E24F-9EC0-426314A51546}" destId="{801D2DE6-63BE-5742-9891-2A5C346D6FB2}" srcOrd="1" destOrd="0" presId="urn:microsoft.com/office/officeart/2005/8/layout/lProcess2"/>
    <dgm:cxn modelId="{CB9B5349-7D9D-F641-9FED-2E00AED3799F}" srcId="{C0D4AB59-B0C8-E24F-9EC0-426314A51546}" destId="{366D8E6E-978B-0D45-BF6F-1DC2CEE0AA28}" srcOrd="2" destOrd="0" parTransId="{DCE6EA74-E6B9-AE43-8BD4-0BCF3A06EAE9}" sibTransId="{F60452AF-2517-FF45-926D-EA70B741EF19}"/>
    <dgm:cxn modelId="{3353954E-19E2-724B-9041-854078E5029C}" srcId="{8BCD98B3-8914-6940-802B-EEC337CBCF20}" destId="{61F96BD5-7286-E84F-9AE5-DBDBD46E8614}" srcOrd="2" destOrd="0" parTransId="{4BF57924-FC35-EE40-AECE-033FB966AFC3}" sibTransId="{E3630204-2522-D64B-BA69-D0447DCF6B53}"/>
    <dgm:cxn modelId="{6DC9654F-084C-BC4C-9A02-F5701EC7BCBD}" type="presOf" srcId="{924963A3-CE8D-CA4C-B654-3E0F4C16B09D}" destId="{5F154FF7-A54F-1E45-BAF0-4DA1598D04B9}" srcOrd="1" destOrd="0" presId="urn:microsoft.com/office/officeart/2005/8/layout/lProcess2"/>
    <dgm:cxn modelId="{1E09A051-F233-402B-BF71-DF575C4185E4}" srcId="{888886AF-D56B-1744-8736-306389C8548F}" destId="{895814F4-DFF8-471D-9153-828573A4A6B3}" srcOrd="1" destOrd="0" parTransId="{53B4EFCB-D21C-4F49-AC35-B300C3CA98E7}" sibTransId="{43253988-1D98-4C1B-ADA7-3E18431CB890}"/>
    <dgm:cxn modelId="{8F1F2D73-A00E-5E4A-8383-410A93207ECF}" type="presOf" srcId="{C0D4AB59-B0C8-E24F-9EC0-426314A51546}" destId="{72F386A9-E46D-CC49-81C6-25442A28EE7F}" srcOrd="0" destOrd="0" presId="urn:microsoft.com/office/officeart/2005/8/layout/lProcess2"/>
    <dgm:cxn modelId="{534FC554-F23C-AA4E-9E4E-DF9BCAC0F6FA}" srcId="{C0D4AB59-B0C8-E24F-9EC0-426314A51546}" destId="{D93B71DC-37C2-9B43-A1EE-E71A86DDDB85}" srcOrd="0" destOrd="0" parTransId="{F1870AAB-D255-7B41-B185-907AF7BCC4CD}" sibTransId="{73ADCF64-D78E-8C4F-AE23-33EEFC6FC37B}"/>
    <dgm:cxn modelId="{B6855278-14BC-F543-887C-B3041E6BEA45}" type="presOf" srcId="{25E27AC2-4DC8-DF49-A589-F6774DC8A62F}" destId="{3EA49F6F-6F2E-8747-9517-3CEC2485985B}" srcOrd="1" destOrd="0" presId="urn:microsoft.com/office/officeart/2005/8/layout/lProcess2"/>
    <dgm:cxn modelId="{C2A62379-C9EB-4342-9961-77E4B50B0A87}" srcId="{25E27AC2-4DC8-DF49-A589-F6774DC8A62F}" destId="{75D7EB59-4D20-4646-A8D3-B4EA81DD74D7}" srcOrd="2" destOrd="0" parTransId="{9AAAAF94-559E-9148-9BC1-A3D093BB037E}" sibTransId="{215CAD02-F3A9-F84A-94AD-43619FC4F602}"/>
    <dgm:cxn modelId="{989D4F79-A8E1-794F-A79E-27CD5C968B9E}" srcId="{8BCD98B3-8914-6940-802B-EEC337CBCF20}" destId="{8A37CDEF-539C-994D-884B-C5D3D467094E}" srcOrd="3" destOrd="0" parTransId="{9DCD827E-9604-D241-AF8B-0AE40D93F3AA}" sibTransId="{EC154E30-AE47-2643-B52C-B1818006C3C8}"/>
    <dgm:cxn modelId="{609AB45A-9974-8449-8035-BBC9A079974F}" type="presOf" srcId="{895814F4-DFF8-471D-9153-828573A4A6B3}" destId="{64C4D4F1-E403-DF49-8FF3-071AC8E915DD}" srcOrd="0" destOrd="0" presId="urn:microsoft.com/office/officeart/2005/8/layout/lProcess2"/>
    <dgm:cxn modelId="{1ADA7380-2826-6D47-9049-F3CF26349482}" type="presOf" srcId="{D93B71DC-37C2-9B43-A1EE-E71A86DDDB85}" destId="{B70F27B8-8FB6-9D49-B6E6-C0901A48EA1B}" srcOrd="0" destOrd="0" presId="urn:microsoft.com/office/officeart/2005/8/layout/lProcess2"/>
    <dgm:cxn modelId="{C68F3081-31CB-1841-99F7-BA34E9E0A1FD}" type="presOf" srcId="{1611ABD6-AD0C-FA4D-9776-5929AE760CE6}" destId="{8388C5BF-C135-8249-9393-9A1AB3F4A5B0}" srcOrd="0" destOrd="0" presId="urn:microsoft.com/office/officeart/2005/8/layout/lProcess2"/>
    <dgm:cxn modelId="{A626E081-DEFF-A847-A4EB-3A8ACF351FC6}" type="presOf" srcId="{4BE8AC44-3E6B-6941-A3B2-0A262BCECADE}" destId="{C8B75BCA-6F13-9D4A-87D1-81B3ACE76767}" srcOrd="0" destOrd="0" presId="urn:microsoft.com/office/officeart/2005/8/layout/lProcess2"/>
    <dgm:cxn modelId="{B85C188D-9D79-C84A-956B-AAC8084B9F46}" type="presOf" srcId="{4FE8F117-432C-1443-ACD4-C3859D215608}" destId="{545D113E-F2A8-2741-AB8A-8D4F9CCA4DE7}" srcOrd="0" destOrd="0" presId="urn:microsoft.com/office/officeart/2005/8/layout/lProcess2"/>
    <dgm:cxn modelId="{B2E4B28F-C9A1-A943-8340-CA2E4AA88FEA}" srcId="{8BCD98B3-8914-6940-802B-EEC337CBCF20}" destId="{D241DE51-41B8-204C-9FC2-DAF7B8337099}" srcOrd="1" destOrd="0" parTransId="{A679147D-E341-9E46-A793-D61E577E5E88}" sibTransId="{AA393D1E-386A-8641-95B8-DD4DF69A14B7}"/>
    <dgm:cxn modelId="{00A8A297-2BF4-CC48-90CA-F50549B3C237}" srcId="{25E27AC2-4DC8-DF49-A589-F6774DC8A62F}" destId="{31CEA767-8744-4C4D-8313-084B10BCFE71}" srcOrd="1" destOrd="0" parTransId="{C6027CBD-3329-3A46-94F0-C767C1C96B60}" sibTransId="{DD794FEF-4F2B-C14D-8A1A-C4388D275C03}"/>
    <dgm:cxn modelId="{9C02409C-70B2-564F-9A2A-799EB5FCB890}" type="presOf" srcId="{898997E8-23FB-B845-86BB-82D2B0D024F5}" destId="{A2187482-2412-3B4C-803F-E72991984174}" srcOrd="0" destOrd="0" presId="urn:microsoft.com/office/officeart/2005/8/layout/lProcess2"/>
    <dgm:cxn modelId="{B317019E-9ADC-C14A-800F-017A51E9885B}" type="presOf" srcId="{888886AF-D56B-1744-8736-306389C8548F}" destId="{608B1A42-A28D-C64D-83C4-008E0EB81484}" srcOrd="0" destOrd="0" presId="urn:microsoft.com/office/officeart/2005/8/layout/lProcess2"/>
    <dgm:cxn modelId="{483B2DA7-EE29-AC4F-81BC-1506015D187B}" srcId="{888886AF-D56B-1744-8736-306389C8548F}" destId="{3295FCE2-235B-2E40-9671-DCF5746C8309}" srcOrd="2" destOrd="0" parTransId="{EE35EACF-2850-C34A-9160-262D2B404EE7}" sibTransId="{B972F591-9298-2645-AFA8-5740CC5EF786}"/>
    <dgm:cxn modelId="{07DEE4AB-1F62-8347-9CEC-FE303F974FEA}" type="presOf" srcId="{36ED0BD9-FC07-BC4D-BACE-8778F1A0E76E}" destId="{9BB2A133-13CD-9244-8340-3E3D044597C5}" srcOrd="0" destOrd="0" presId="urn:microsoft.com/office/officeart/2005/8/layout/lProcess2"/>
    <dgm:cxn modelId="{A535C2B6-AB8D-FD40-975B-F0CC8C9BA700}" srcId="{924963A3-CE8D-CA4C-B654-3E0F4C16B09D}" destId="{0674F778-BAB4-2940-9BA8-F0B36B8F8D26}" srcOrd="2" destOrd="0" parTransId="{7F6C8B9F-9EB6-9E48-B36A-DE65A1CB9411}" sibTransId="{02C08FBC-2D23-3D42-83D1-05501F76339F}"/>
    <dgm:cxn modelId="{E15CB0B7-52F1-EB47-826D-16EFEB31228B}" type="presOf" srcId="{25E27AC2-4DC8-DF49-A589-F6774DC8A62F}" destId="{8B8876EB-8CC8-F74A-9ADC-CA7A91347D20}" srcOrd="0" destOrd="0" presId="urn:microsoft.com/office/officeart/2005/8/layout/lProcess2"/>
    <dgm:cxn modelId="{30DC7EBA-FC4D-1C45-B7EB-95B17E8721FF}" type="presOf" srcId="{4D168C6A-A796-204F-9384-485961AFBA83}" destId="{88556EAE-E823-974B-84C5-21197DF41E7D}" srcOrd="0" destOrd="0" presId="urn:microsoft.com/office/officeart/2005/8/layout/lProcess2"/>
    <dgm:cxn modelId="{5945B7BC-4993-1B48-9CBE-0BC0C4E6B35A}" type="presOf" srcId="{0674F778-BAB4-2940-9BA8-F0B36B8F8D26}" destId="{4163ABF4-B8B8-B14B-8BE5-9D810E549633}" srcOrd="0" destOrd="0" presId="urn:microsoft.com/office/officeart/2005/8/layout/lProcess2"/>
    <dgm:cxn modelId="{A35900BE-59BF-2143-9FA7-DC6F3E1A1ADA}" type="presOf" srcId="{75D7EB59-4D20-4646-A8D3-B4EA81DD74D7}" destId="{C1731C75-6E41-534E-8EF3-05451836E687}" srcOrd="0" destOrd="0" presId="urn:microsoft.com/office/officeart/2005/8/layout/lProcess2"/>
    <dgm:cxn modelId="{C81BB9C2-97AF-FF42-BA1C-35EDA03456F4}" type="presOf" srcId="{888886AF-D56B-1744-8736-306389C8548F}" destId="{1195608D-A408-1647-8C5F-2D4AD18E252F}" srcOrd="1" destOrd="0" presId="urn:microsoft.com/office/officeart/2005/8/layout/lProcess2"/>
    <dgm:cxn modelId="{A79B80C6-EB57-8C48-BA7E-04CA694C7C75}" type="presOf" srcId="{366D8E6E-978B-0D45-BF6F-1DC2CEE0AA28}" destId="{A111777B-4F44-CF45-A6CE-961EED749DCF}" srcOrd="0" destOrd="0" presId="urn:microsoft.com/office/officeart/2005/8/layout/lProcess2"/>
    <dgm:cxn modelId="{1BBF79C9-27C2-6B4E-9002-6B917C8DFC6E}" type="presOf" srcId="{935CAFB6-7743-406A-860E-4676DD618655}" destId="{4A481169-DF17-844C-B92C-BA28E33F7D50}" srcOrd="0" destOrd="0" presId="urn:microsoft.com/office/officeart/2005/8/layout/lProcess2"/>
    <dgm:cxn modelId="{8371CFCD-11D7-5A42-8EAF-61B8C3F212F9}" srcId="{924963A3-CE8D-CA4C-B654-3E0F4C16B09D}" destId="{E23ECD71-F24C-D24F-9E6A-4DBD14276B97}" srcOrd="0" destOrd="0" parTransId="{CCEB5531-5D09-0E48-AEFB-3B801CF13EC9}" sibTransId="{65D17C74-A304-604E-A1DA-96CFC12B8B0C}"/>
    <dgm:cxn modelId="{37B1CDDF-BB9C-3141-9798-3214A2C1FC59}" srcId="{888886AF-D56B-1744-8736-306389C8548F}" destId="{898997E8-23FB-B845-86BB-82D2B0D024F5}" srcOrd="0" destOrd="0" parTransId="{3593E174-F564-8A43-BC26-1A363ABF2798}" sibTransId="{0809D521-83F6-FF42-AEC0-7841C90D08CB}"/>
    <dgm:cxn modelId="{06F96BE8-6A55-CB48-B723-4F557829B9D9}" srcId="{25E27AC2-4DC8-DF49-A589-F6774DC8A62F}" destId="{1611ABD6-AD0C-FA4D-9776-5929AE760CE6}" srcOrd="3" destOrd="0" parTransId="{401BF345-552F-B249-B22B-63460C36457E}" sibTransId="{91E262CD-71B0-2E43-8C72-F84BE4288CC4}"/>
    <dgm:cxn modelId="{3FAC54EA-FF8F-3540-A29D-9E446028C4F6}" type="presOf" srcId="{31CEA767-8744-4C4D-8313-084B10BCFE71}" destId="{523E21E0-03A1-F54A-A43F-E58E8F6B598F}" srcOrd="0" destOrd="0" presId="urn:microsoft.com/office/officeart/2005/8/layout/lProcess2"/>
    <dgm:cxn modelId="{70EF7620-7FAC-BE4E-B6F2-DD2C3141F6DF}" type="presParOf" srcId="{C8B75BCA-6F13-9D4A-87D1-81B3ACE76767}" destId="{0161AE56-1BFF-314D-B970-C0ABA16002F1}" srcOrd="0" destOrd="0" presId="urn:microsoft.com/office/officeart/2005/8/layout/lProcess2"/>
    <dgm:cxn modelId="{6843A363-70AF-D842-ABE4-932E98CD4055}" type="presParOf" srcId="{0161AE56-1BFF-314D-B970-C0ABA16002F1}" destId="{4CDF7871-6E18-154A-AAF2-7E1B319ECDF6}" srcOrd="0" destOrd="0" presId="urn:microsoft.com/office/officeart/2005/8/layout/lProcess2"/>
    <dgm:cxn modelId="{86E5AF0E-520D-294D-BE87-6EFAE76F9759}" type="presParOf" srcId="{0161AE56-1BFF-314D-B970-C0ABA16002F1}" destId="{5D882A81-123D-414E-9140-2F9DA0882803}" srcOrd="1" destOrd="0" presId="urn:microsoft.com/office/officeart/2005/8/layout/lProcess2"/>
    <dgm:cxn modelId="{C8152290-6FDA-1944-9573-73D6EA8FFF9C}" type="presParOf" srcId="{0161AE56-1BFF-314D-B970-C0ABA16002F1}" destId="{F341CEB2-A41B-EC45-B166-72CE9EAF1995}" srcOrd="2" destOrd="0" presId="urn:microsoft.com/office/officeart/2005/8/layout/lProcess2"/>
    <dgm:cxn modelId="{5FC889A1-918B-A74D-AF13-14DE28019389}" type="presParOf" srcId="{F341CEB2-A41B-EC45-B166-72CE9EAF1995}" destId="{98A1525D-D022-EF4E-99A7-C18543413BEB}" srcOrd="0" destOrd="0" presId="urn:microsoft.com/office/officeart/2005/8/layout/lProcess2"/>
    <dgm:cxn modelId="{F1F1606C-06D8-F24E-8AF9-3D0D85D58F2B}" type="presParOf" srcId="{98A1525D-D022-EF4E-99A7-C18543413BEB}" destId="{C7842112-2564-5648-8CD0-1F5876A41778}" srcOrd="0" destOrd="0" presId="urn:microsoft.com/office/officeart/2005/8/layout/lProcess2"/>
    <dgm:cxn modelId="{AD1CD728-591D-E644-A3FE-44E32DCF7772}" type="presParOf" srcId="{98A1525D-D022-EF4E-99A7-C18543413BEB}" destId="{E1F47C83-C7C8-744C-BBD6-7B43C5E3F186}" srcOrd="1" destOrd="0" presId="urn:microsoft.com/office/officeart/2005/8/layout/lProcess2"/>
    <dgm:cxn modelId="{52C8CF68-E310-2C4E-B817-6B752BB70A2B}" type="presParOf" srcId="{98A1525D-D022-EF4E-99A7-C18543413BEB}" destId="{2AC6057D-DE77-F246-8860-A3C12475FE7C}" srcOrd="2" destOrd="0" presId="urn:microsoft.com/office/officeart/2005/8/layout/lProcess2"/>
    <dgm:cxn modelId="{2F06387C-E296-1548-9376-D078F38140C1}" type="presParOf" srcId="{98A1525D-D022-EF4E-99A7-C18543413BEB}" destId="{ECF26002-FB7C-F147-B74A-295E1B3A39FE}" srcOrd="3" destOrd="0" presId="urn:microsoft.com/office/officeart/2005/8/layout/lProcess2"/>
    <dgm:cxn modelId="{D174A79D-A7A4-9F40-8CEC-896E9C96BD22}" type="presParOf" srcId="{98A1525D-D022-EF4E-99A7-C18543413BEB}" destId="{FECCF55F-3AA9-C04B-831C-BE76424B7590}" srcOrd="4" destOrd="0" presId="urn:microsoft.com/office/officeart/2005/8/layout/lProcess2"/>
    <dgm:cxn modelId="{77953772-7171-5E46-B3E0-5F2711AC6EBD}" type="presParOf" srcId="{98A1525D-D022-EF4E-99A7-C18543413BEB}" destId="{C9FBCE9C-08A5-D945-A970-2EA129CB8AC5}" srcOrd="5" destOrd="0" presId="urn:microsoft.com/office/officeart/2005/8/layout/lProcess2"/>
    <dgm:cxn modelId="{CCFE7AF6-92F9-9747-9C41-E90FC4BB47DC}" type="presParOf" srcId="{98A1525D-D022-EF4E-99A7-C18543413BEB}" destId="{4E3CA083-4637-0745-B714-66EDED7B449D}" srcOrd="6" destOrd="0" presId="urn:microsoft.com/office/officeart/2005/8/layout/lProcess2"/>
    <dgm:cxn modelId="{E74746F6-4FE8-AF4B-8CD1-36C8E62F10F7}" type="presParOf" srcId="{98A1525D-D022-EF4E-99A7-C18543413BEB}" destId="{445952E8-BEDD-FA4E-8AB8-298B24EB2E5E}" srcOrd="7" destOrd="0" presId="urn:microsoft.com/office/officeart/2005/8/layout/lProcess2"/>
    <dgm:cxn modelId="{FAF3543A-04D2-BF47-BD43-7C983E7790C8}" type="presParOf" srcId="{98A1525D-D022-EF4E-99A7-C18543413BEB}" destId="{CEE534E9-9C07-B74B-B2F1-D0E5B14601DF}" srcOrd="8" destOrd="0" presId="urn:microsoft.com/office/officeart/2005/8/layout/lProcess2"/>
    <dgm:cxn modelId="{D6E4B2D0-6AD7-0C4D-B06D-BA9105B02DF7}" type="presParOf" srcId="{C8B75BCA-6F13-9D4A-87D1-81B3ACE76767}" destId="{5E27633A-36DF-0C41-AFDB-2ED25D9CA866}" srcOrd="1" destOrd="0" presId="urn:microsoft.com/office/officeart/2005/8/layout/lProcess2"/>
    <dgm:cxn modelId="{7673BCC5-6043-F249-AF2F-E7F6E1B6DB8E}" type="presParOf" srcId="{C8B75BCA-6F13-9D4A-87D1-81B3ACE76767}" destId="{5F119D4A-5C1E-2B40-A860-B979E7FDE28E}" srcOrd="2" destOrd="0" presId="urn:microsoft.com/office/officeart/2005/8/layout/lProcess2"/>
    <dgm:cxn modelId="{5752D45D-F9AF-E74F-88FC-E35F9235F972}" type="presParOf" srcId="{5F119D4A-5C1E-2B40-A860-B979E7FDE28E}" destId="{B53FE5F5-C38A-2748-9F33-8E5BEA7106F1}" srcOrd="0" destOrd="0" presId="urn:microsoft.com/office/officeart/2005/8/layout/lProcess2"/>
    <dgm:cxn modelId="{D1BF326B-CFC8-BB47-975F-5F8D0CC89C00}" type="presParOf" srcId="{5F119D4A-5C1E-2B40-A860-B979E7FDE28E}" destId="{5F154FF7-A54F-1E45-BAF0-4DA1598D04B9}" srcOrd="1" destOrd="0" presId="urn:microsoft.com/office/officeart/2005/8/layout/lProcess2"/>
    <dgm:cxn modelId="{B194F6C7-D54A-464E-B906-32FB2CDA4CD9}" type="presParOf" srcId="{5F119D4A-5C1E-2B40-A860-B979E7FDE28E}" destId="{4301F529-4D63-3A4A-A99A-CDC5EA0E6855}" srcOrd="2" destOrd="0" presId="urn:microsoft.com/office/officeart/2005/8/layout/lProcess2"/>
    <dgm:cxn modelId="{A6134B1E-BD28-F045-8AF6-2626175D5364}" type="presParOf" srcId="{4301F529-4D63-3A4A-A99A-CDC5EA0E6855}" destId="{96CFE43A-2A84-F549-9334-95A1881CF3FA}" srcOrd="0" destOrd="0" presId="urn:microsoft.com/office/officeart/2005/8/layout/lProcess2"/>
    <dgm:cxn modelId="{C9BD4901-E3B7-FF43-BF6A-4ABFA9BD1596}" type="presParOf" srcId="{96CFE43A-2A84-F549-9334-95A1881CF3FA}" destId="{76A73A01-4C03-F142-AA3E-40314413AFEB}" srcOrd="0" destOrd="0" presId="urn:microsoft.com/office/officeart/2005/8/layout/lProcess2"/>
    <dgm:cxn modelId="{59714F52-4C7C-DE47-9A04-1E213AD24746}" type="presParOf" srcId="{96CFE43A-2A84-F549-9334-95A1881CF3FA}" destId="{1FD9426B-EE47-0D49-AC37-B38742DCF96C}" srcOrd="1" destOrd="0" presId="urn:microsoft.com/office/officeart/2005/8/layout/lProcess2"/>
    <dgm:cxn modelId="{CFF598E2-DBC1-9345-994B-4523D9C2B11F}" type="presParOf" srcId="{96CFE43A-2A84-F549-9334-95A1881CF3FA}" destId="{9BB2A133-13CD-9244-8340-3E3D044597C5}" srcOrd="2" destOrd="0" presId="urn:microsoft.com/office/officeart/2005/8/layout/lProcess2"/>
    <dgm:cxn modelId="{8056ECC6-C0F2-8240-8BF9-7CBE7B043A20}" type="presParOf" srcId="{96CFE43A-2A84-F549-9334-95A1881CF3FA}" destId="{F8D886DF-4099-044B-B78D-95AEC94EAEB4}" srcOrd="3" destOrd="0" presId="urn:microsoft.com/office/officeart/2005/8/layout/lProcess2"/>
    <dgm:cxn modelId="{2FC31DD6-7084-7446-BD6E-A62CB569081E}" type="presParOf" srcId="{96CFE43A-2A84-F549-9334-95A1881CF3FA}" destId="{4163ABF4-B8B8-B14B-8BE5-9D810E549633}" srcOrd="4" destOrd="0" presId="urn:microsoft.com/office/officeart/2005/8/layout/lProcess2"/>
    <dgm:cxn modelId="{3CF1BDDF-B5A4-594D-B74A-089563710EAA}" type="presParOf" srcId="{96CFE43A-2A84-F549-9334-95A1881CF3FA}" destId="{D611DF50-A2C2-C04D-B0FA-678963F3A71F}" srcOrd="5" destOrd="0" presId="urn:microsoft.com/office/officeart/2005/8/layout/lProcess2"/>
    <dgm:cxn modelId="{361597D1-08FA-354D-A0A7-32FAD0FBACA3}" type="presParOf" srcId="{96CFE43A-2A84-F549-9334-95A1881CF3FA}" destId="{545D113E-F2A8-2741-AB8A-8D4F9CCA4DE7}" srcOrd="6" destOrd="0" presId="urn:microsoft.com/office/officeart/2005/8/layout/lProcess2"/>
    <dgm:cxn modelId="{57804988-4779-2E45-935D-97412E6A5F08}" type="presParOf" srcId="{96CFE43A-2A84-F549-9334-95A1881CF3FA}" destId="{90E16117-9249-7342-AD1D-1FC7E967BD4F}" srcOrd="7" destOrd="0" presId="urn:microsoft.com/office/officeart/2005/8/layout/lProcess2"/>
    <dgm:cxn modelId="{C8BB4453-C1F8-ED45-9162-6EA55D92C44C}" type="presParOf" srcId="{96CFE43A-2A84-F549-9334-95A1881CF3FA}" destId="{4A481169-DF17-844C-B92C-BA28E33F7D50}" srcOrd="8" destOrd="0" presId="urn:microsoft.com/office/officeart/2005/8/layout/lProcess2"/>
    <dgm:cxn modelId="{B173BE8D-B1E5-4D4C-9220-57993CAB8503}" type="presParOf" srcId="{C8B75BCA-6F13-9D4A-87D1-81B3ACE76767}" destId="{B43D37D8-6BCD-AA4D-BCD8-A705AB166108}" srcOrd="3" destOrd="0" presId="urn:microsoft.com/office/officeart/2005/8/layout/lProcess2"/>
    <dgm:cxn modelId="{DB32897F-9C16-CC4C-B58F-DD648A486DDA}" type="presParOf" srcId="{C8B75BCA-6F13-9D4A-87D1-81B3ACE76767}" destId="{1C70222B-BD3E-1540-9E0A-FD3ACA5B2497}" srcOrd="4" destOrd="0" presId="urn:microsoft.com/office/officeart/2005/8/layout/lProcess2"/>
    <dgm:cxn modelId="{BC982EC2-7A78-4449-B7E7-CEE14E580504}" type="presParOf" srcId="{1C70222B-BD3E-1540-9E0A-FD3ACA5B2497}" destId="{608B1A42-A28D-C64D-83C4-008E0EB81484}" srcOrd="0" destOrd="0" presId="urn:microsoft.com/office/officeart/2005/8/layout/lProcess2"/>
    <dgm:cxn modelId="{66A63A21-F18D-7245-89DC-C1B0755610A4}" type="presParOf" srcId="{1C70222B-BD3E-1540-9E0A-FD3ACA5B2497}" destId="{1195608D-A408-1647-8C5F-2D4AD18E252F}" srcOrd="1" destOrd="0" presId="urn:microsoft.com/office/officeart/2005/8/layout/lProcess2"/>
    <dgm:cxn modelId="{2FDBADB8-DFD6-6944-92B9-2044F744AD06}" type="presParOf" srcId="{1C70222B-BD3E-1540-9E0A-FD3ACA5B2497}" destId="{6EDB157F-7D54-1846-A6C7-B58DCFD4FDBB}" srcOrd="2" destOrd="0" presId="urn:microsoft.com/office/officeart/2005/8/layout/lProcess2"/>
    <dgm:cxn modelId="{D24DE0F1-533C-4547-ACC6-6B0AACD1E083}" type="presParOf" srcId="{6EDB157F-7D54-1846-A6C7-B58DCFD4FDBB}" destId="{533B18FA-185C-0544-8A84-CB54D2B54D3A}" srcOrd="0" destOrd="0" presId="urn:microsoft.com/office/officeart/2005/8/layout/lProcess2"/>
    <dgm:cxn modelId="{DA1A6721-20AF-434B-B5EE-B3080A756C48}" type="presParOf" srcId="{533B18FA-185C-0544-8A84-CB54D2B54D3A}" destId="{A2187482-2412-3B4C-803F-E72991984174}" srcOrd="0" destOrd="0" presId="urn:microsoft.com/office/officeart/2005/8/layout/lProcess2"/>
    <dgm:cxn modelId="{3BF00E68-6921-5448-B8C2-C4CB481F9795}" type="presParOf" srcId="{533B18FA-185C-0544-8A84-CB54D2B54D3A}" destId="{8F56883E-9A4E-A04E-A0CB-EDF7E1FAE47A}" srcOrd="1" destOrd="0" presId="urn:microsoft.com/office/officeart/2005/8/layout/lProcess2"/>
    <dgm:cxn modelId="{22974D3E-1674-B345-924C-9B696CC943E7}" type="presParOf" srcId="{533B18FA-185C-0544-8A84-CB54D2B54D3A}" destId="{64C4D4F1-E403-DF49-8FF3-071AC8E915DD}" srcOrd="2" destOrd="0" presId="urn:microsoft.com/office/officeart/2005/8/layout/lProcess2"/>
    <dgm:cxn modelId="{D1ADB542-8AD7-4044-BE03-02C3204A60C3}" type="presParOf" srcId="{533B18FA-185C-0544-8A84-CB54D2B54D3A}" destId="{567FDB76-7A2E-5D41-B1C5-6F7D44E27B18}" srcOrd="3" destOrd="0" presId="urn:microsoft.com/office/officeart/2005/8/layout/lProcess2"/>
    <dgm:cxn modelId="{9104A1B5-4EED-3444-A299-B01713D2A5F6}" type="presParOf" srcId="{533B18FA-185C-0544-8A84-CB54D2B54D3A}" destId="{055E072F-3276-1B41-A4FB-545FDF64DF48}" srcOrd="4" destOrd="0" presId="urn:microsoft.com/office/officeart/2005/8/layout/lProcess2"/>
    <dgm:cxn modelId="{57190B25-4BD4-EF4C-B43A-96D08B37656C}" type="presParOf" srcId="{C8B75BCA-6F13-9D4A-87D1-81B3ACE76767}" destId="{98A209C1-89C1-5746-AC21-6B92AA270330}" srcOrd="5" destOrd="0" presId="urn:microsoft.com/office/officeart/2005/8/layout/lProcess2"/>
    <dgm:cxn modelId="{30D644CD-92A7-EB49-9E1D-365A4E005B7C}" type="presParOf" srcId="{C8B75BCA-6F13-9D4A-87D1-81B3ACE76767}" destId="{79F165FD-0691-8A43-B918-B157169B4662}" srcOrd="6" destOrd="0" presId="urn:microsoft.com/office/officeart/2005/8/layout/lProcess2"/>
    <dgm:cxn modelId="{F6A757EA-833D-A440-92E1-1A6B6EB526F3}" type="presParOf" srcId="{79F165FD-0691-8A43-B918-B157169B4662}" destId="{72F386A9-E46D-CC49-81C6-25442A28EE7F}" srcOrd="0" destOrd="0" presId="urn:microsoft.com/office/officeart/2005/8/layout/lProcess2"/>
    <dgm:cxn modelId="{2CA4CD14-8430-554C-A2C9-9C8CB255CB36}" type="presParOf" srcId="{79F165FD-0691-8A43-B918-B157169B4662}" destId="{801D2DE6-63BE-5742-9891-2A5C346D6FB2}" srcOrd="1" destOrd="0" presId="urn:microsoft.com/office/officeart/2005/8/layout/lProcess2"/>
    <dgm:cxn modelId="{BC23E690-EE25-8747-9E5C-F2867048984C}" type="presParOf" srcId="{79F165FD-0691-8A43-B918-B157169B4662}" destId="{8487F5B7-A297-3540-9C36-4D3A5DA29EE3}" srcOrd="2" destOrd="0" presId="urn:microsoft.com/office/officeart/2005/8/layout/lProcess2"/>
    <dgm:cxn modelId="{E5990C03-A763-504A-B9EB-EAD8C0FA6146}" type="presParOf" srcId="{8487F5B7-A297-3540-9C36-4D3A5DA29EE3}" destId="{C76BFBB1-F9B6-D344-8F5E-0450B06F3926}" srcOrd="0" destOrd="0" presId="urn:microsoft.com/office/officeart/2005/8/layout/lProcess2"/>
    <dgm:cxn modelId="{C8EDD604-8486-AB41-A677-95D5C934623F}" type="presParOf" srcId="{C76BFBB1-F9B6-D344-8F5E-0450B06F3926}" destId="{B70F27B8-8FB6-9D49-B6E6-C0901A48EA1B}" srcOrd="0" destOrd="0" presId="urn:microsoft.com/office/officeart/2005/8/layout/lProcess2"/>
    <dgm:cxn modelId="{14A53696-81E0-744E-A80F-E689E2CD9290}" type="presParOf" srcId="{C76BFBB1-F9B6-D344-8F5E-0450B06F3926}" destId="{31613727-9D27-5849-AFED-53BCAF8BA69A}" srcOrd="1" destOrd="0" presId="urn:microsoft.com/office/officeart/2005/8/layout/lProcess2"/>
    <dgm:cxn modelId="{180C85CC-FC7F-D542-828D-817BA13C517D}" type="presParOf" srcId="{C76BFBB1-F9B6-D344-8F5E-0450B06F3926}" destId="{88556EAE-E823-974B-84C5-21197DF41E7D}" srcOrd="2" destOrd="0" presId="urn:microsoft.com/office/officeart/2005/8/layout/lProcess2"/>
    <dgm:cxn modelId="{72E961C1-08D6-714B-BA2D-0CDB41E2D52E}" type="presParOf" srcId="{C76BFBB1-F9B6-D344-8F5E-0450B06F3926}" destId="{0CEEA478-DA61-CC44-AC51-C86CB327F26B}" srcOrd="3" destOrd="0" presId="urn:microsoft.com/office/officeart/2005/8/layout/lProcess2"/>
    <dgm:cxn modelId="{7D02DAD6-3F49-FE42-B9B0-DD8E585525FA}" type="presParOf" srcId="{C76BFBB1-F9B6-D344-8F5E-0450B06F3926}" destId="{A111777B-4F44-CF45-A6CE-961EED749DCF}" srcOrd="4" destOrd="0" presId="urn:microsoft.com/office/officeart/2005/8/layout/lProcess2"/>
    <dgm:cxn modelId="{4A8F1997-6AD9-4741-9B3F-ACB3F890277B}" type="presParOf" srcId="{C8B75BCA-6F13-9D4A-87D1-81B3ACE76767}" destId="{91C5C550-D8B6-F648-91EE-D62B1C2C048D}" srcOrd="7" destOrd="0" presId="urn:microsoft.com/office/officeart/2005/8/layout/lProcess2"/>
    <dgm:cxn modelId="{2506FDAC-61DA-964F-8F63-569225FC1948}" type="presParOf" srcId="{C8B75BCA-6F13-9D4A-87D1-81B3ACE76767}" destId="{4D33D96E-9F02-EC4B-94BF-D9BAD3411F11}" srcOrd="8" destOrd="0" presId="urn:microsoft.com/office/officeart/2005/8/layout/lProcess2"/>
    <dgm:cxn modelId="{F656FFB4-200F-A847-A243-350A3AD54680}" type="presParOf" srcId="{4D33D96E-9F02-EC4B-94BF-D9BAD3411F11}" destId="{8B8876EB-8CC8-F74A-9ADC-CA7A91347D20}" srcOrd="0" destOrd="0" presId="urn:microsoft.com/office/officeart/2005/8/layout/lProcess2"/>
    <dgm:cxn modelId="{EBA7CF0B-F710-FB4F-A2CB-67DF38A944A7}" type="presParOf" srcId="{4D33D96E-9F02-EC4B-94BF-D9BAD3411F11}" destId="{3EA49F6F-6F2E-8747-9517-3CEC2485985B}" srcOrd="1" destOrd="0" presId="urn:microsoft.com/office/officeart/2005/8/layout/lProcess2"/>
    <dgm:cxn modelId="{D03DC41D-060A-374C-8321-9D735331E6CF}" type="presParOf" srcId="{4D33D96E-9F02-EC4B-94BF-D9BAD3411F11}" destId="{5EA36342-0999-214B-8C17-78CF9E28CFD8}" srcOrd="2" destOrd="0" presId="urn:microsoft.com/office/officeart/2005/8/layout/lProcess2"/>
    <dgm:cxn modelId="{16E915F3-0CF3-984F-8B8E-0AF1610864BE}" type="presParOf" srcId="{5EA36342-0999-214B-8C17-78CF9E28CFD8}" destId="{1A5A8B69-06C3-E64D-8917-1990C585BD9C}" srcOrd="0" destOrd="0" presId="urn:microsoft.com/office/officeart/2005/8/layout/lProcess2"/>
    <dgm:cxn modelId="{6521530C-B93C-9C49-8068-1F32B00486E1}" type="presParOf" srcId="{1A5A8B69-06C3-E64D-8917-1990C585BD9C}" destId="{C4D2FC60-5D7E-9B44-9F0F-D90BD0979092}" srcOrd="0" destOrd="0" presId="urn:microsoft.com/office/officeart/2005/8/layout/lProcess2"/>
    <dgm:cxn modelId="{74D83389-1D1B-D94A-A420-A8E9C8D6B780}" type="presParOf" srcId="{1A5A8B69-06C3-E64D-8917-1990C585BD9C}" destId="{ABA735E3-96E1-CA4B-829F-B9152A7A9415}" srcOrd="1" destOrd="0" presId="urn:microsoft.com/office/officeart/2005/8/layout/lProcess2"/>
    <dgm:cxn modelId="{01893755-DC71-2F49-8A01-FA471148A97D}" type="presParOf" srcId="{1A5A8B69-06C3-E64D-8917-1990C585BD9C}" destId="{523E21E0-03A1-F54A-A43F-E58E8F6B598F}" srcOrd="2" destOrd="0" presId="urn:microsoft.com/office/officeart/2005/8/layout/lProcess2"/>
    <dgm:cxn modelId="{A38EBFBB-1FB7-BE4A-B894-A54760DB7F01}" type="presParOf" srcId="{1A5A8B69-06C3-E64D-8917-1990C585BD9C}" destId="{5475EE11-15C4-9B40-93D8-353ED93C8591}" srcOrd="3" destOrd="0" presId="urn:microsoft.com/office/officeart/2005/8/layout/lProcess2"/>
    <dgm:cxn modelId="{C6AD78B0-A4E8-704B-9E6C-3B37865DBFD8}" type="presParOf" srcId="{1A5A8B69-06C3-E64D-8917-1990C585BD9C}" destId="{C1731C75-6E41-534E-8EF3-05451836E687}" srcOrd="4" destOrd="0" presId="urn:microsoft.com/office/officeart/2005/8/layout/lProcess2"/>
    <dgm:cxn modelId="{32B64055-4135-3147-915D-5D8D2144D22F}" type="presParOf" srcId="{1A5A8B69-06C3-E64D-8917-1990C585BD9C}" destId="{37E8DE1F-326F-9B46-9202-9DE277529FB9}" srcOrd="5" destOrd="0" presId="urn:microsoft.com/office/officeart/2005/8/layout/lProcess2"/>
    <dgm:cxn modelId="{B4B06F56-7120-014D-B283-6DB5C82B0DF4}" type="presParOf" srcId="{1A5A8B69-06C3-E64D-8917-1990C585BD9C}" destId="{8388C5BF-C135-8249-9393-9A1AB3F4A5B0}"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2EC4066-0310-4F66-9DC5-444D309C52D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4D0E995C-0A9E-4721-8304-B372A5FEB437}">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Enterprise Network &amp; Security Solution expertise</a:t>
          </a:r>
          <a:endParaRPr lang="en-IN" sz="900">
            <a:solidFill>
              <a:schemeClr val="bg1">
                <a:lumMod val="85000"/>
              </a:schemeClr>
            </a:solidFill>
          </a:endParaRPr>
        </a:p>
      </dgm:t>
    </dgm:pt>
    <dgm:pt modelId="{C728847B-E6B7-4D19-8820-F9F7C048D762}" type="parTrans" cxnId="{A2D38286-F796-466A-829F-FD8B129B3E24}">
      <dgm:prSet/>
      <dgm:spPr/>
      <dgm:t>
        <a:bodyPr/>
        <a:lstStyle/>
        <a:p>
          <a:endParaRPr lang="en-IN"/>
        </a:p>
      </dgm:t>
    </dgm:pt>
    <dgm:pt modelId="{F68FF47D-E279-4BC8-A689-C58BF0502425}" type="sibTrans" cxnId="{A2D38286-F796-466A-829F-FD8B129B3E24}">
      <dgm:prSet/>
      <dgm:spPr/>
      <dgm:t>
        <a:bodyPr/>
        <a:lstStyle/>
        <a:p>
          <a:endParaRPr lang="en-IN"/>
        </a:p>
      </dgm:t>
    </dgm:pt>
    <dgm:pt modelId="{61A74AAA-8FCA-4631-9E3E-BCE00C23D50E}">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Enterprise Cloud Security Solution expertise </a:t>
          </a:r>
          <a:endParaRPr lang="en-IN" sz="900">
            <a:solidFill>
              <a:schemeClr val="bg1">
                <a:lumMod val="85000"/>
              </a:schemeClr>
            </a:solidFill>
          </a:endParaRPr>
        </a:p>
      </dgm:t>
    </dgm:pt>
    <dgm:pt modelId="{19980A50-26E6-4BEF-B7E1-E3CC37999A90}" type="parTrans" cxnId="{DE57EF80-7FEE-448E-95E5-9F674CF74A26}">
      <dgm:prSet/>
      <dgm:spPr/>
      <dgm:t>
        <a:bodyPr/>
        <a:lstStyle/>
        <a:p>
          <a:endParaRPr lang="en-IN"/>
        </a:p>
      </dgm:t>
    </dgm:pt>
    <dgm:pt modelId="{2080087C-6663-461B-91CE-FF3B5459CFE2}" type="sibTrans" cxnId="{DE57EF80-7FEE-448E-95E5-9F674CF74A26}">
      <dgm:prSet/>
      <dgm:spPr/>
      <dgm:t>
        <a:bodyPr/>
        <a:lstStyle/>
        <a:p>
          <a:endParaRPr lang="en-IN"/>
        </a:p>
      </dgm:t>
    </dgm:pt>
    <dgm:pt modelId="{B9702C95-0688-4F9B-8CA2-5EB300E6715F}" type="pres">
      <dgm:prSet presAssocID="{92EC4066-0310-4F66-9DC5-444D309C52D8}" presName="diagram" presStyleCnt="0">
        <dgm:presLayoutVars>
          <dgm:dir/>
          <dgm:resizeHandles val="exact"/>
        </dgm:presLayoutVars>
      </dgm:prSet>
      <dgm:spPr/>
    </dgm:pt>
    <dgm:pt modelId="{CC15E6E3-9A0F-43D9-B4E5-5A3B90FACADD}" type="pres">
      <dgm:prSet presAssocID="{4D0E995C-0A9E-4721-8304-B372A5FEB437}" presName="node" presStyleLbl="node1" presStyleIdx="0" presStyleCnt="2" custScaleX="139873" custScaleY="126720">
        <dgm:presLayoutVars>
          <dgm:bulletEnabled val="1"/>
        </dgm:presLayoutVars>
      </dgm:prSet>
      <dgm:spPr>
        <a:prstGeom prst="roundRect">
          <a:avLst/>
        </a:prstGeom>
      </dgm:spPr>
    </dgm:pt>
    <dgm:pt modelId="{A5256BA0-1881-4380-B191-59BD2B339983}" type="pres">
      <dgm:prSet presAssocID="{F68FF47D-E279-4BC8-A689-C58BF0502425}" presName="sibTrans" presStyleCnt="0"/>
      <dgm:spPr/>
    </dgm:pt>
    <dgm:pt modelId="{29ABE3FF-ED59-4B4D-8B25-BC2B475BD82D}" type="pres">
      <dgm:prSet presAssocID="{61A74AAA-8FCA-4631-9E3E-BCE00C23D50E}" presName="node" presStyleLbl="node1" presStyleIdx="1" presStyleCnt="2" custScaleX="139873" custScaleY="126720">
        <dgm:presLayoutVars>
          <dgm:bulletEnabled val="1"/>
        </dgm:presLayoutVars>
      </dgm:prSet>
      <dgm:spPr>
        <a:prstGeom prst="roundRect">
          <a:avLst/>
        </a:prstGeom>
      </dgm:spPr>
    </dgm:pt>
  </dgm:ptLst>
  <dgm:cxnLst>
    <dgm:cxn modelId="{A202A50E-F828-4314-8B4F-C6E1C7436EB8}" type="presOf" srcId="{92EC4066-0310-4F66-9DC5-444D309C52D8}" destId="{B9702C95-0688-4F9B-8CA2-5EB300E6715F}" srcOrd="0" destOrd="0" presId="urn:microsoft.com/office/officeart/2005/8/layout/default"/>
    <dgm:cxn modelId="{DE57EF80-7FEE-448E-95E5-9F674CF74A26}" srcId="{92EC4066-0310-4F66-9DC5-444D309C52D8}" destId="{61A74AAA-8FCA-4631-9E3E-BCE00C23D50E}" srcOrd="1" destOrd="0" parTransId="{19980A50-26E6-4BEF-B7E1-E3CC37999A90}" sibTransId="{2080087C-6663-461B-91CE-FF3B5459CFE2}"/>
    <dgm:cxn modelId="{A2D38286-F796-466A-829F-FD8B129B3E24}" srcId="{92EC4066-0310-4F66-9DC5-444D309C52D8}" destId="{4D0E995C-0A9E-4721-8304-B372A5FEB437}" srcOrd="0" destOrd="0" parTransId="{C728847B-E6B7-4D19-8820-F9F7C048D762}" sibTransId="{F68FF47D-E279-4BC8-A689-C58BF0502425}"/>
    <dgm:cxn modelId="{B4B852D2-425E-42A8-AD46-40E6E5A57A97}" type="presOf" srcId="{61A74AAA-8FCA-4631-9E3E-BCE00C23D50E}" destId="{29ABE3FF-ED59-4B4D-8B25-BC2B475BD82D}" srcOrd="0" destOrd="0" presId="urn:microsoft.com/office/officeart/2005/8/layout/default"/>
    <dgm:cxn modelId="{BACE5BDE-9B73-4ACD-9DDF-D69F196B2A1A}" type="presOf" srcId="{4D0E995C-0A9E-4721-8304-B372A5FEB437}" destId="{CC15E6E3-9A0F-43D9-B4E5-5A3B90FACADD}" srcOrd="0" destOrd="0" presId="urn:microsoft.com/office/officeart/2005/8/layout/default"/>
    <dgm:cxn modelId="{5AA38ACA-C167-4E54-ABCE-C1C20E717A1D}" type="presParOf" srcId="{B9702C95-0688-4F9B-8CA2-5EB300E6715F}" destId="{CC15E6E3-9A0F-43D9-B4E5-5A3B90FACADD}" srcOrd="0" destOrd="0" presId="urn:microsoft.com/office/officeart/2005/8/layout/default"/>
    <dgm:cxn modelId="{C7CD4D76-603E-4559-B6F0-5E2034C8F802}" type="presParOf" srcId="{B9702C95-0688-4F9B-8CA2-5EB300E6715F}" destId="{A5256BA0-1881-4380-B191-59BD2B339983}" srcOrd="1" destOrd="0" presId="urn:microsoft.com/office/officeart/2005/8/layout/default"/>
    <dgm:cxn modelId="{046519DE-E234-4E56-940C-C02D50F58AF7}" type="presParOf" srcId="{B9702C95-0688-4F9B-8CA2-5EB300E6715F}" destId="{29ABE3FF-ED59-4B4D-8B25-BC2B475BD82D}"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577AB52-7EB2-4A6B-A077-74E3BE0939D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37F95856-2930-4465-9084-27C1C2650F92}">
      <dgm:prSet custT="1"/>
      <dgm:spPr>
        <a:noFill/>
        <a:ln w="6350">
          <a:solidFill>
            <a:schemeClr val="accent1">
              <a:lumMod val="50000"/>
            </a:schemeClr>
          </a:solidFill>
          <a:prstDash val="sysDot"/>
        </a:ln>
      </dgm:spPr>
      <dgm:t>
        <a:bodyPr/>
        <a:lstStyle/>
        <a:p>
          <a:pPr>
            <a:lnSpc>
              <a:spcPct val="100000"/>
            </a:lnSpc>
            <a:spcAft>
              <a:spcPts val="0"/>
            </a:spcAft>
          </a:pPr>
          <a:r>
            <a:rPr lang="en-US" sz="900">
              <a:solidFill>
                <a:schemeClr val="bg1">
                  <a:lumMod val="85000"/>
                </a:schemeClr>
              </a:solidFill>
            </a:rPr>
            <a:t>SP Network Service </a:t>
          </a:r>
        </a:p>
        <a:p>
          <a:pPr>
            <a:lnSpc>
              <a:spcPct val="100000"/>
            </a:lnSpc>
            <a:spcAft>
              <a:spcPts val="0"/>
            </a:spcAft>
          </a:pPr>
          <a:r>
            <a:rPr lang="en-US" sz="900">
              <a:solidFill>
                <a:schemeClr val="bg1">
                  <a:lumMod val="85000"/>
                </a:schemeClr>
              </a:solidFill>
            </a:rPr>
            <a:t>Design &amp; Testing</a:t>
          </a:r>
          <a:endParaRPr lang="en-IN" sz="900">
            <a:solidFill>
              <a:schemeClr val="bg1">
                <a:lumMod val="85000"/>
              </a:schemeClr>
            </a:solidFill>
          </a:endParaRPr>
        </a:p>
      </dgm:t>
    </dgm:pt>
    <dgm:pt modelId="{B8DE5D95-6BEE-4287-8056-9FB3332EAC82}" type="parTrans" cxnId="{722FBC04-E2D6-4873-A335-6BC6B90FEE85}">
      <dgm:prSet/>
      <dgm:spPr/>
      <dgm:t>
        <a:bodyPr/>
        <a:lstStyle/>
        <a:p>
          <a:endParaRPr lang="en-IN"/>
        </a:p>
      </dgm:t>
    </dgm:pt>
    <dgm:pt modelId="{D276287B-6E4B-4CF1-9765-D115DD7D3908}" type="sibTrans" cxnId="{722FBC04-E2D6-4873-A335-6BC6B90FEE85}">
      <dgm:prSet/>
      <dgm:spPr/>
      <dgm:t>
        <a:bodyPr/>
        <a:lstStyle/>
        <a:p>
          <a:endParaRPr lang="en-IN"/>
        </a:p>
      </dgm:t>
    </dgm:pt>
    <dgm:pt modelId="{5E919421-ACE0-46DA-AEEB-1A4E3B8579ED}">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Enterprise Network Service Design &amp; Testing</a:t>
          </a:r>
          <a:endParaRPr lang="en-IN" sz="900">
            <a:solidFill>
              <a:schemeClr val="bg1">
                <a:lumMod val="85000"/>
              </a:schemeClr>
            </a:solidFill>
          </a:endParaRPr>
        </a:p>
      </dgm:t>
    </dgm:pt>
    <dgm:pt modelId="{496D6D1B-09F8-45F7-AEA2-C57CB3F42689}" type="parTrans" cxnId="{3D727E43-016E-456D-9D5F-95744EB26F2F}">
      <dgm:prSet/>
      <dgm:spPr/>
      <dgm:t>
        <a:bodyPr/>
        <a:lstStyle/>
        <a:p>
          <a:endParaRPr lang="en-IN"/>
        </a:p>
      </dgm:t>
    </dgm:pt>
    <dgm:pt modelId="{CB17ACCD-05A6-4EFB-94A9-A6E92BED4070}" type="sibTrans" cxnId="{3D727E43-016E-456D-9D5F-95744EB26F2F}">
      <dgm:prSet/>
      <dgm:spPr/>
      <dgm:t>
        <a:bodyPr/>
        <a:lstStyle/>
        <a:p>
          <a:endParaRPr lang="en-IN"/>
        </a:p>
      </dgm:t>
    </dgm:pt>
    <dgm:pt modelId="{833C8F04-C80C-4EF8-8E7E-B09E5A870AB6}">
      <dgm:prSet custT="1"/>
      <dgm:spPr>
        <a:noFill/>
        <a:ln w="6350">
          <a:solidFill>
            <a:schemeClr val="accent1">
              <a:lumMod val="50000"/>
            </a:schemeClr>
          </a:solidFill>
          <a:prstDash val="sysDot"/>
        </a:ln>
      </dgm:spPr>
      <dgm:t>
        <a:bodyPr/>
        <a:lstStyle/>
        <a:p>
          <a:pPr>
            <a:lnSpc>
              <a:spcPct val="100000"/>
            </a:lnSpc>
            <a:spcAft>
              <a:spcPts val="0"/>
            </a:spcAft>
          </a:pPr>
          <a:r>
            <a:rPr lang="en-US" sz="900">
              <a:solidFill>
                <a:schemeClr val="bg1">
                  <a:lumMod val="85000"/>
                </a:schemeClr>
              </a:solidFill>
            </a:rPr>
            <a:t>Observability &amp; </a:t>
          </a:r>
        </a:p>
        <a:p>
          <a:pPr>
            <a:lnSpc>
              <a:spcPct val="100000"/>
            </a:lnSpc>
            <a:spcAft>
              <a:spcPts val="0"/>
            </a:spcAft>
          </a:pPr>
          <a:r>
            <a:rPr lang="en-US" sz="900">
              <a:solidFill>
                <a:schemeClr val="bg1">
                  <a:lumMod val="85000"/>
                </a:schemeClr>
              </a:solidFill>
            </a:rPr>
            <a:t>Automation</a:t>
          </a:r>
          <a:endParaRPr lang="en-IN" sz="900">
            <a:solidFill>
              <a:schemeClr val="bg1">
                <a:lumMod val="85000"/>
              </a:schemeClr>
            </a:solidFill>
          </a:endParaRPr>
        </a:p>
      </dgm:t>
    </dgm:pt>
    <dgm:pt modelId="{21B4BE91-542A-4AA6-A70D-4D9E7FF928E5}" type="parTrans" cxnId="{5AB26216-4791-464E-9488-23650DCC4D0E}">
      <dgm:prSet/>
      <dgm:spPr/>
      <dgm:t>
        <a:bodyPr/>
        <a:lstStyle/>
        <a:p>
          <a:endParaRPr lang="en-IN"/>
        </a:p>
      </dgm:t>
    </dgm:pt>
    <dgm:pt modelId="{C0700CB8-E24A-44CF-8ECF-F3EA9C4D2080}" type="sibTrans" cxnId="{5AB26216-4791-464E-9488-23650DCC4D0E}">
      <dgm:prSet/>
      <dgm:spPr/>
      <dgm:t>
        <a:bodyPr/>
        <a:lstStyle/>
        <a:p>
          <a:endParaRPr lang="en-IN"/>
        </a:p>
      </dgm:t>
    </dgm:pt>
    <dgm:pt modelId="{581C85D7-2593-4135-872D-4437B5EA8EA6}">
      <dgm:prSet custT="1"/>
      <dgm:spPr>
        <a:noFill/>
        <a:ln w="6350">
          <a:solidFill>
            <a:schemeClr val="accent1">
              <a:lumMod val="50000"/>
            </a:schemeClr>
          </a:solidFill>
          <a:prstDash val="sysDot"/>
        </a:ln>
      </dgm:spPr>
      <dgm:t>
        <a:bodyPr/>
        <a:lstStyle/>
        <a:p>
          <a:pPr>
            <a:lnSpc>
              <a:spcPct val="100000"/>
            </a:lnSpc>
            <a:spcAft>
              <a:spcPts val="0"/>
            </a:spcAft>
          </a:pPr>
          <a:r>
            <a:rPr lang="en-US" sz="900">
              <a:solidFill>
                <a:schemeClr val="bg1">
                  <a:lumMod val="85000"/>
                </a:schemeClr>
              </a:solidFill>
            </a:rPr>
            <a:t>MSSP</a:t>
          </a:r>
          <a:endParaRPr lang="en-IN" sz="900">
            <a:solidFill>
              <a:schemeClr val="bg1">
                <a:lumMod val="85000"/>
              </a:schemeClr>
            </a:solidFill>
          </a:endParaRPr>
        </a:p>
      </dgm:t>
    </dgm:pt>
    <dgm:pt modelId="{29FB5406-B3D1-4805-9C6E-96063E378F2D}" type="parTrans" cxnId="{B53D01B4-5E9B-40A0-A9A7-96AD0E60BE0D}">
      <dgm:prSet/>
      <dgm:spPr/>
      <dgm:t>
        <a:bodyPr/>
        <a:lstStyle/>
        <a:p>
          <a:endParaRPr lang="en-IN"/>
        </a:p>
      </dgm:t>
    </dgm:pt>
    <dgm:pt modelId="{ADE567CC-89FC-4CF8-99F0-D7FF8E2169FD}" type="sibTrans" cxnId="{B53D01B4-5E9B-40A0-A9A7-96AD0E60BE0D}">
      <dgm:prSet/>
      <dgm:spPr/>
      <dgm:t>
        <a:bodyPr/>
        <a:lstStyle/>
        <a:p>
          <a:endParaRPr lang="en-IN"/>
        </a:p>
      </dgm:t>
    </dgm:pt>
    <dgm:pt modelId="{641F86A9-2C93-4A3E-8355-87DAA270DE92}" type="pres">
      <dgm:prSet presAssocID="{5577AB52-7EB2-4A6B-A077-74E3BE0939D3}" presName="diagram" presStyleCnt="0">
        <dgm:presLayoutVars>
          <dgm:dir/>
          <dgm:resizeHandles val="exact"/>
        </dgm:presLayoutVars>
      </dgm:prSet>
      <dgm:spPr/>
    </dgm:pt>
    <dgm:pt modelId="{2ED98335-5280-4993-9BEC-A38F38E54AF9}" type="pres">
      <dgm:prSet presAssocID="{37F95856-2930-4465-9084-27C1C2650F92}" presName="node" presStyleLbl="node1" presStyleIdx="0" presStyleCnt="4" custScaleX="366161" custScaleY="157316">
        <dgm:presLayoutVars>
          <dgm:bulletEnabled val="1"/>
        </dgm:presLayoutVars>
      </dgm:prSet>
      <dgm:spPr>
        <a:prstGeom prst="roundRect">
          <a:avLst/>
        </a:prstGeom>
      </dgm:spPr>
    </dgm:pt>
    <dgm:pt modelId="{8007D1E0-0C8B-4A03-96EB-36E67D0558AF}" type="pres">
      <dgm:prSet presAssocID="{D276287B-6E4B-4CF1-9765-D115DD7D3908}" presName="sibTrans" presStyleCnt="0"/>
      <dgm:spPr/>
    </dgm:pt>
    <dgm:pt modelId="{D5E3862E-41DC-43AC-888E-93923626FF31}" type="pres">
      <dgm:prSet presAssocID="{5E919421-ACE0-46DA-AEEB-1A4E3B8579ED}" presName="node" presStyleLbl="node1" presStyleIdx="1" presStyleCnt="4" custScaleX="366161" custScaleY="157316">
        <dgm:presLayoutVars>
          <dgm:bulletEnabled val="1"/>
        </dgm:presLayoutVars>
      </dgm:prSet>
      <dgm:spPr>
        <a:prstGeom prst="roundRect">
          <a:avLst/>
        </a:prstGeom>
      </dgm:spPr>
    </dgm:pt>
    <dgm:pt modelId="{C7A03D39-1565-47F6-BDC5-42D3FA660BAC}" type="pres">
      <dgm:prSet presAssocID="{CB17ACCD-05A6-4EFB-94A9-A6E92BED4070}" presName="sibTrans" presStyleCnt="0"/>
      <dgm:spPr/>
    </dgm:pt>
    <dgm:pt modelId="{02E12CCD-18B3-441F-901A-AF55F59D6922}" type="pres">
      <dgm:prSet presAssocID="{833C8F04-C80C-4EF8-8E7E-B09E5A870AB6}" presName="node" presStyleLbl="node1" presStyleIdx="2" presStyleCnt="4" custScaleX="366161" custScaleY="157316">
        <dgm:presLayoutVars>
          <dgm:bulletEnabled val="1"/>
        </dgm:presLayoutVars>
      </dgm:prSet>
      <dgm:spPr>
        <a:prstGeom prst="roundRect">
          <a:avLst/>
        </a:prstGeom>
      </dgm:spPr>
    </dgm:pt>
    <dgm:pt modelId="{A8F3083C-A057-4A0A-87F0-5843F6476AC1}" type="pres">
      <dgm:prSet presAssocID="{C0700CB8-E24A-44CF-8ECF-F3EA9C4D2080}" presName="sibTrans" presStyleCnt="0"/>
      <dgm:spPr/>
    </dgm:pt>
    <dgm:pt modelId="{865FA992-F580-4D8B-9233-9B81A89D3F55}" type="pres">
      <dgm:prSet presAssocID="{581C85D7-2593-4135-872D-4437B5EA8EA6}" presName="node" presStyleLbl="node1" presStyleIdx="3" presStyleCnt="4" custScaleX="366161" custScaleY="157316">
        <dgm:presLayoutVars>
          <dgm:bulletEnabled val="1"/>
        </dgm:presLayoutVars>
      </dgm:prSet>
      <dgm:spPr>
        <a:prstGeom prst="roundRect">
          <a:avLst/>
        </a:prstGeom>
      </dgm:spPr>
    </dgm:pt>
  </dgm:ptLst>
  <dgm:cxnLst>
    <dgm:cxn modelId="{722FBC04-E2D6-4873-A335-6BC6B90FEE85}" srcId="{5577AB52-7EB2-4A6B-A077-74E3BE0939D3}" destId="{37F95856-2930-4465-9084-27C1C2650F92}" srcOrd="0" destOrd="0" parTransId="{B8DE5D95-6BEE-4287-8056-9FB3332EAC82}" sibTransId="{D276287B-6E4B-4CF1-9765-D115DD7D3908}"/>
    <dgm:cxn modelId="{316C0711-F697-468C-AF32-BE7A6EB08CA7}" type="presOf" srcId="{581C85D7-2593-4135-872D-4437B5EA8EA6}" destId="{865FA992-F580-4D8B-9233-9B81A89D3F55}" srcOrd="0" destOrd="0" presId="urn:microsoft.com/office/officeart/2005/8/layout/default"/>
    <dgm:cxn modelId="{5AB26216-4791-464E-9488-23650DCC4D0E}" srcId="{5577AB52-7EB2-4A6B-A077-74E3BE0939D3}" destId="{833C8F04-C80C-4EF8-8E7E-B09E5A870AB6}" srcOrd="2" destOrd="0" parTransId="{21B4BE91-542A-4AA6-A70D-4D9E7FF928E5}" sibTransId="{C0700CB8-E24A-44CF-8ECF-F3EA9C4D2080}"/>
    <dgm:cxn modelId="{F253EB1B-48C7-4D7B-8B56-030B2AC536D5}" type="presOf" srcId="{5577AB52-7EB2-4A6B-A077-74E3BE0939D3}" destId="{641F86A9-2C93-4A3E-8355-87DAA270DE92}" srcOrd="0" destOrd="0" presId="urn:microsoft.com/office/officeart/2005/8/layout/default"/>
    <dgm:cxn modelId="{3D727E43-016E-456D-9D5F-95744EB26F2F}" srcId="{5577AB52-7EB2-4A6B-A077-74E3BE0939D3}" destId="{5E919421-ACE0-46DA-AEEB-1A4E3B8579ED}" srcOrd="1" destOrd="0" parTransId="{496D6D1B-09F8-45F7-AEA2-C57CB3F42689}" sibTransId="{CB17ACCD-05A6-4EFB-94A9-A6E92BED4070}"/>
    <dgm:cxn modelId="{0A9D1C6F-4A6D-4D3B-B054-647D7A9D0263}" type="presOf" srcId="{37F95856-2930-4465-9084-27C1C2650F92}" destId="{2ED98335-5280-4993-9BEC-A38F38E54AF9}" srcOrd="0" destOrd="0" presId="urn:microsoft.com/office/officeart/2005/8/layout/default"/>
    <dgm:cxn modelId="{B53D01B4-5E9B-40A0-A9A7-96AD0E60BE0D}" srcId="{5577AB52-7EB2-4A6B-A077-74E3BE0939D3}" destId="{581C85D7-2593-4135-872D-4437B5EA8EA6}" srcOrd="3" destOrd="0" parTransId="{29FB5406-B3D1-4805-9C6E-96063E378F2D}" sibTransId="{ADE567CC-89FC-4CF8-99F0-D7FF8E2169FD}"/>
    <dgm:cxn modelId="{150484C1-29DC-47F3-A5B2-E67CCD5D8093}" type="presOf" srcId="{833C8F04-C80C-4EF8-8E7E-B09E5A870AB6}" destId="{02E12CCD-18B3-441F-901A-AF55F59D6922}" srcOrd="0" destOrd="0" presId="urn:microsoft.com/office/officeart/2005/8/layout/default"/>
    <dgm:cxn modelId="{A4D5BAEB-A812-4A50-AD70-C497F1881207}" type="presOf" srcId="{5E919421-ACE0-46DA-AEEB-1A4E3B8579ED}" destId="{D5E3862E-41DC-43AC-888E-93923626FF31}" srcOrd="0" destOrd="0" presId="urn:microsoft.com/office/officeart/2005/8/layout/default"/>
    <dgm:cxn modelId="{77DC4EDF-1228-4A23-8D0D-910489C33C24}" type="presParOf" srcId="{641F86A9-2C93-4A3E-8355-87DAA270DE92}" destId="{2ED98335-5280-4993-9BEC-A38F38E54AF9}" srcOrd="0" destOrd="0" presId="urn:microsoft.com/office/officeart/2005/8/layout/default"/>
    <dgm:cxn modelId="{8238D60A-2827-48CF-A93E-6DDBDA7F3E6F}" type="presParOf" srcId="{641F86A9-2C93-4A3E-8355-87DAA270DE92}" destId="{8007D1E0-0C8B-4A03-96EB-36E67D0558AF}" srcOrd="1" destOrd="0" presId="urn:microsoft.com/office/officeart/2005/8/layout/default"/>
    <dgm:cxn modelId="{12ABB5EB-B69D-4336-A409-8D34E4289C79}" type="presParOf" srcId="{641F86A9-2C93-4A3E-8355-87DAA270DE92}" destId="{D5E3862E-41DC-43AC-888E-93923626FF31}" srcOrd="2" destOrd="0" presId="urn:microsoft.com/office/officeart/2005/8/layout/default"/>
    <dgm:cxn modelId="{EE3CCE84-7AB8-457F-AAF0-2649B6E698C6}" type="presParOf" srcId="{641F86A9-2C93-4A3E-8355-87DAA270DE92}" destId="{C7A03D39-1565-47F6-BDC5-42D3FA660BAC}" srcOrd="3" destOrd="0" presId="urn:microsoft.com/office/officeart/2005/8/layout/default"/>
    <dgm:cxn modelId="{385DB213-D27D-4C7C-A053-FA6B2F513BE1}" type="presParOf" srcId="{641F86A9-2C93-4A3E-8355-87DAA270DE92}" destId="{02E12CCD-18B3-441F-901A-AF55F59D6922}" srcOrd="4" destOrd="0" presId="urn:microsoft.com/office/officeart/2005/8/layout/default"/>
    <dgm:cxn modelId="{1F13C5F5-F6A9-4EA1-B493-1BEB06201963}" type="presParOf" srcId="{641F86A9-2C93-4A3E-8355-87DAA270DE92}" destId="{A8F3083C-A057-4A0A-87F0-5843F6476AC1}" srcOrd="5" destOrd="0" presId="urn:microsoft.com/office/officeart/2005/8/layout/default"/>
    <dgm:cxn modelId="{A15BFA5E-72E5-40E5-9260-B34CC694C24E}" type="presParOf" srcId="{641F86A9-2C93-4A3E-8355-87DAA270DE92}" destId="{865FA992-F580-4D8B-9233-9B81A89D3F55}" srcOrd="6"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E5484F2-DC4A-4551-83E9-74F0D191C0F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22EB6F98-B42A-4A98-BD06-0C96DA24693E}">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ITSM integrations</a:t>
          </a:r>
          <a:endParaRPr lang="en-IN" sz="900">
            <a:solidFill>
              <a:schemeClr val="bg1">
                <a:lumMod val="85000"/>
              </a:schemeClr>
            </a:solidFill>
          </a:endParaRPr>
        </a:p>
      </dgm:t>
    </dgm:pt>
    <dgm:pt modelId="{FAC57C4E-D2FD-4BFB-91D4-3CE9D5864BA9}" type="parTrans" cxnId="{62FE8545-D9C5-4A34-ADE0-2793A52DFEE7}">
      <dgm:prSet/>
      <dgm:spPr/>
      <dgm:t>
        <a:bodyPr/>
        <a:lstStyle/>
        <a:p>
          <a:endParaRPr lang="en-IN"/>
        </a:p>
      </dgm:t>
    </dgm:pt>
    <dgm:pt modelId="{328466EB-5052-4CAF-93CC-DEDCCF802572}" type="sibTrans" cxnId="{62FE8545-D9C5-4A34-ADE0-2793A52DFEE7}">
      <dgm:prSet/>
      <dgm:spPr/>
      <dgm:t>
        <a:bodyPr/>
        <a:lstStyle/>
        <a:p>
          <a:endParaRPr lang="en-IN"/>
        </a:p>
      </dgm:t>
    </dgm:pt>
    <dgm:pt modelId="{A7C0A926-D24A-4F2D-9743-6DF025C17310}">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Multi NMS Integrations</a:t>
          </a:r>
          <a:endParaRPr lang="en-IN" sz="900">
            <a:solidFill>
              <a:schemeClr val="bg1">
                <a:lumMod val="85000"/>
              </a:schemeClr>
            </a:solidFill>
          </a:endParaRPr>
        </a:p>
      </dgm:t>
    </dgm:pt>
    <dgm:pt modelId="{6B6AF82A-6D65-40DD-B4C6-E3CADA8364FE}" type="parTrans" cxnId="{9B4F26FB-BFAC-41C0-8F8B-1F04ABA82018}">
      <dgm:prSet/>
      <dgm:spPr/>
      <dgm:t>
        <a:bodyPr/>
        <a:lstStyle/>
        <a:p>
          <a:endParaRPr lang="en-IN"/>
        </a:p>
      </dgm:t>
    </dgm:pt>
    <dgm:pt modelId="{1BA2EE54-C38B-4F26-8157-64A55FD36940}" type="sibTrans" cxnId="{9B4F26FB-BFAC-41C0-8F8B-1F04ABA82018}">
      <dgm:prSet/>
      <dgm:spPr/>
      <dgm:t>
        <a:bodyPr/>
        <a:lstStyle/>
        <a:p>
          <a:endParaRPr lang="en-IN"/>
        </a:p>
      </dgm:t>
    </dgm:pt>
    <dgm:pt modelId="{D997B008-D983-48D9-B9CD-24E32280BC79}">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Business workflow automation</a:t>
          </a:r>
          <a:endParaRPr lang="en-IN" sz="900">
            <a:solidFill>
              <a:schemeClr val="bg1">
                <a:lumMod val="85000"/>
              </a:schemeClr>
            </a:solidFill>
          </a:endParaRPr>
        </a:p>
      </dgm:t>
    </dgm:pt>
    <dgm:pt modelId="{E3351D96-1E48-4BF7-8891-51DB3B0965CC}" type="parTrans" cxnId="{0BBBC7FD-7D05-4007-B728-B0C0AE753BA1}">
      <dgm:prSet/>
      <dgm:spPr/>
      <dgm:t>
        <a:bodyPr/>
        <a:lstStyle/>
        <a:p>
          <a:endParaRPr lang="en-IN"/>
        </a:p>
      </dgm:t>
    </dgm:pt>
    <dgm:pt modelId="{56BD6CE6-53EF-494B-840C-79F8A3506EFD}" type="sibTrans" cxnId="{0BBBC7FD-7D05-4007-B728-B0C0AE753BA1}">
      <dgm:prSet/>
      <dgm:spPr/>
      <dgm:t>
        <a:bodyPr/>
        <a:lstStyle/>
        <a:p>
          <a:endParaRPr lang="en-IN"/>
        </a:p>
      </dgm:t>
    </dgm:pt>
    <dgm:pt modelId="{29B82F8D-745C-4EE2-962D-B2AD95B3421F}">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Datalake &amp; AIOps</a:t>
          </a:r>
          <a:endParaRPr lang="en-IN" sz="900">
            <a:solidFill>
              <a:schemeClr val="bg1">
                <a:lumMod val="85000"/>
              </a:schemeClr>
            </a:solidFill>
          </a:endParaRPr>
        </a:p>
      </dgm:t>
    </dgm:pt>
    <dgm:pt modelId="{5D23644E-9F31-4BEE-96FA-CE5ED773A64E}" type="parTrans" cxnId="{D6BBBAA9-2268-4A51-8ED1-B1ECDB7FF4D6}">
      <dgm:prSet/>
      <dgm:spPr/>
      <dgm:t>
        <a:bodyPr/>
        <a:lstStyle/>
        <a:p>
          <a:endParaRPr lang="en-IN"/>
        </a:p>
      </dgm:t>
    </dgm:pt>
    <dgm:pt modelId="{AB354998-0BC5-4974-94E0-64B02851E7F1}" type="sibTrans" cxnId="{D6BBBAA9-2268-4A51-8ED1-B1ECDB7FF4D6}">
      <dgm:prSet/>
      <dgm:spPr/>
      <dgm:t>
        <a:bodyPr/>
        <a:lstStyle/>
        <a:p>
          <a:endParaRPr lang="en-IN"/>
        </a:p>
      </dgm:t>
    </dgm:pt>
    <dgm:pt modelId="{172E21D4-93AC-492C-B297-B1F3DDC2AC60}">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SOAR</a:t>
          </a:r>
          <a:endParaRPr lang="en-IN" sz="900">
            <a:solidFill>
              <a:schemeClr val="bg1">
                <a:lumMod val="85000"/>
              </a:schemeClr>
            </a:solidFill>
          </a:endParaRPr>
        </a:p>
      </dgm:t>
    </dgm:pt>
    <dgm:pt modelId="{C1175D87-FBD6-4D96-B53B-6873BB994AD1}" type="parTrans" cxnId="{6019243D-8BC2-4FC2-9664-610385E36880}">
      <dgm:prSet/>
      <dgm:spPr/>
      <dgm:t>
        <a:bodyPr/>
        <a:lstStyle/>
        <a:p>
          <a:endParaRPr lang="en-IN"/>
        </a:p>
      </dgm:t>
    </dgm:pt>
    <dgm:pt modelId="{BF5FABD2-F0B5-499C-93E5-219FF4312F3F}" type="sibTrans" cxnId="{6019243D-8BC2-4FC2-9664-610385E36880}">
      <dgm:prSet/>
      <dgm:spPr/>
      <dgm:t>
        <a:bodyPr/>
        <a:lstStyle/>
        <a:p>
          <a:endParaRPr lang="en-IN"/>
        </a:p>
      </dgm:t>
    </dgm:pt>
    <dgm:pt modelId="{80BCCC5C-E2B4-4F25-AAF3-91E7E5CB1D2F}" type="pres">
      <dgm:prSet presAssocID="{3E5484F2-DC4A-4551-83E9-74F0D191C0F6}" presName="diagram" presStyleCnt="0">
        <dgm:presLayoutVars>
          <dgm:dir/>
          <dgm:resizeHandles val="exact"/>
        </dgm:presLayoutVars>
      </dgm:prSet>
      <dgm:spPr/>
    </dgm:pt>
    <dgm:pt modelId="{4654EA48-AE85-4C1D-B814-E224EDB0717E}" type="pres">
      <dgm:prSet presAssocID="{22EB6F98-B42A-4A98-BD06-0C96DA24693E}" presName="node" presStyleLbl="node1" presStyleIdx="0" presStyleCnt="5" custScaleX="530756" custScaleY="186642">
        <dgm:presLayoutVars>
          <dgm:bulletEnabled val="1"/>
        </dgm:presLayoutVars>
      </dgm:prSet>
      <dgm:spPr>
        <a:prstGeom prst="roundRect">
          <a:avLst/>
        </a:prstGeom>
      </dgm:spPr>
    </dgm:pt>
    <dgm:pt modelId="{09EEA040-17BA-4489-A072-C115942EB45A}" type="pres">
      <dgm:prSet presAssocID="{328466EB-5052-4CAF-93CC-DEDCCF802572}" presName="sibTrans" presStyleCnt="0"/>
      <dgm:spPr/>
    </dgm:pt>
    <dgm:pt modelId="{AEECE534-AB58-49BB-8F58-FC5630659BE3}" type="pres">
      <dgm:prSet presAssocID="{A7C0A926-D24A-4F2D-9743-6DF025C17310}" presName="node" presStyleLbl="node1" presStyleIdx="1" presStyleCnt="5" custScaleX="530756" custScaleY="186642">
        <dgm:presLayoutVars>
          <dgm:bulletEnabled val="1"/>
        </dgm:presLayoutVars>
      </dgm:prSet>
      <dgm:spPr>
        <a:prstGeom prst="roundRect">
          <a:avLst/>
        </a:prstGeom>
      </dgm:spPr>
    </dgm:pt>
    <dgm:pt modelId="{9484E23B-BF4D-4338-88BA-661B5F3FE47B}" type="pres">
      <dgm:prSet presAssocID="{1BA2EE54-C38B-4F26-8157-64A55FD36940}" presName="sibTrans" presStyleCnt="0"/>
      <dgm:spPr/>
    </dgm:pt>
    <dgm:pt modelId="{7C33DE5A-20FD-4B2F-AA4C-EB24B8689FE3}" type="pres">
      <dgm:prSet presAssocID="{D997B008-D983-48D9-B9CD-24E32280BC79}" presName="node" presStyleLbl="node1" presStyleIdx="2" presStyleCnt="5" custScaleX="530756" custScaleY="186642">
        <dgm:presLayoutVars>
          <dgm:bulletEnabled val="1"/>
        </dgm:presLayoutVars>
      </dgm:prSet>
      <dgm:spPr>
        <a:prstGeom prst="roundRect">
          <a:avLst/>
        </a:prstGeom>
      </dgm:spPr>
    </dgm:pt>
    <dgm:pt modelId="{4FD5011F-9DF1-4B21-BBA2-FF914A0E9BF9}" type="pres">
      <dgm:prSet presAssocID="{56BD6CE6-53EF-494B-840C-79F8A3506EFD}" presName="sibTrans" presStyleCnt="0"/>
      <dgm:spPr/>
    </dgm:pt>
    <dgm:pt modelId="{CD21382A-66C6-42AF-916E-06EC6CA42F6C}" type="pres">
      <dgm:prSet presAssocID="{29B82F8D-745C-4EE2-962D-B2AD95B3421F}" presName="node" presStyleLbl="node1" presStyleIdx="3" presStyleCnt="5" custScaleX="530756" custScaleY="186642">
        <dgm:presLayoutVars>
          <dgm:bulletEnabled val="1"/>
        </dgm:presLayoutVars>
      </dgm:prSet>
      <dgm:spPr>
        <a:prstGeom prst="roundRect">
          <a:avLst/>
        </a:prstGeom>
      </dgm:spPr>
    </dgm:pt>
    <dgm:pt modelId="{4D9EF563-EEBB-4CEF-9197-73E26C55E509}" type="pres">
      <dgm:prSet presAssocID="{AB354998-0BC5-4974-94E0-64B02851E7F1}" presName="sibTrans" presStyleCnt="0"/>
      <dgm:spPr/>
    </dgm:pt>
    <dgm:pt modelId="{421FEF57-0EEF-4B9A-921B-7B51B28CBDE5}" type="pres">
      <dgm:prSet presAssocID="{172E21D4-93AC-492C-B297-B1F3DDC2AC60}" presName="node" presStyleLbl="node1" presStyleIdx="4" presStyleCnt="5" custScaleX="530756" custScaleY="186642">
        <dgm:presLayoutVars>
          <dgm:bulletEnabled val="1"/>
        </dgm:presLayoutVars>
      </dgm:prSet>
      <dgm:spPr>
        <a:prstGeom prst="roundRect">
          <a:avLst/>
        </a:prstGeom>
      </dgm:spPr>
    </dgm:pt>
  </dgm:ptLst>
  <dgm:cxnLst>
    <dgm:cxn modelId="{9616A130-6E8A-4305-922F-F2A253137CF5}" type="presOf" srcId="{D997B008-D983-48D9-B9CD-24E32280BC79}" destId="{7C33DE5A-20FD-4B2F-AA4C-EB24B8689FE3}" srcOrd="0" destOrd="0" presId="urn:microsoft.com/office/officeart/2005/8/layout/default"/>
    <dgm:cxn modelId="{D45DA032-D5F5-4F38-A417-FC01B1CC3C8D}" type="presOf" srcId="{22EB6F98-B42A-4A98-BD06-0C96DA24693E}" destId="{4654EA48-AE85-4C1D-B814-E224EDB0717E}" srcOrd="0" destOrd="0" presId="urn:microsoft.com/office/officeart/2005/8/layout/default"/>
    <dgm:cxn modelId="{6019243D-8BC2-4FC2-9664-610385E36880}" srcId="{3E5484F2-DC4A-4551-83E9-74F0D191C0F6}" destId="{172E21D4-93AC-492C-B297-B1F3DDC2AC60}" srcOrd="4" destOrd="0" parTransId="{C1175D87-FBD6-4D96-B53B-6873BB994AD1}" sibTransId="{BF5FABD2-F0B5-499C-93E5-219FF4312F3F}"/>
    <dgm:cxn modelId="{7CDA255D-671F-44DF-894F-9D0B3BAA3347}" type="presOf" srcId="{A7C0A926-D24A-4F2D-9743-6DF025C17310}" destId="{AEECE534-AB58-49BB-8F58-FC5630659BE3}" srcOrd="0" destOrd="0" presId="urn:microsoft.com/office/officeart/2005/8/layout/default"/>
    <dgm:cxn modelId="{62FE8545-D9C5-4A34-ADE0-2793A52DFEE7}" srcId="{3E5484F2-DC4A-4551-83E9-74F0D191C0F6}" destId="{22EB6F98-B42A-4A98-BD06-0C96DA24693E}" srcOrd="0" destOrd="0" parTransId="{FAC57C4E-D2FD-4BFB-91D4-3CE9D5864BA9}" sibTransId="{328466EB-5052-4CAF-93CC-DEDCCF802572}"/>
    <dgm:cxn modelId="{D6BBBAA9-2268-4A51-8ED1-B1ECDB7FF4D6}" srcId="{3E5484F2-DC4A-4551-83E9-74F0D191C0F6}" destId="{29B82F8D-745C-4EE2-962D-B2AD95B3421F}" srcOrd="3" destOrd="0" parTransId="{5D23644E-9F31-4BEE-96FA-CE5ED773A64E}" sibTransId="{AB354998-0BC5-4974-94E0-64B02851E7F1}"/>
    <dgm:cxn modelId="{DCDB55AB-D2DF-4B7B-A191-3C47E483AC26}" type="presOf" srcId="{172E21D4-93AC-492C-B297-B1F3DDC2AC60}" destId="{421FEF57-0EEF-4B9A-921B-7B51B28CBDE5}" srcOrd="0" destOrd="0" presId="urn:microsoft.com/office/officeart/2005/8/layout/default"/>
    <dgm:cxn modelId="{E957D0BD-CB3F-4173-A871-B189FE8360E3}" type="presOf" srcId="{3E5484F2-DC4A-4551-83E9-74F0D191C0F6}" destId="{80BCCC5C-E2B4-4F25-AAF3-91E7E5CB1D2F}" srcOrd="0" destOrd="0" presId="urn:microsoft.com/office/officeart/2005/8/layout/default"/>
    <dgm:cxn modelId="{C87FD7C8-BADA-4EA1-AD0C-CF7ED32911CD}" type="presOf" srcId="{29B82F8D-745C-4EE2-962D-B2AD95B3421F}" destId="{CD21382A-66C6-42AF-916E-06EC6CA42F6C}" srcOrd="0" destOrd="0" presId="urn:microsoft.com/office/officeart/2005/8/layout/default"/>
    <dgm:cxn modelId="{9B4F26FB-BFAC-41C0-8F8B-1F04ABA82018}" srcId="{3E5484F2-DC4A-4551-83E9-74F0D191C0F6}" destId="{A7C0A926-D24A-4F2D-9743-6DF025C17310}" srcOrd="1" destOrd="0" parTransId="{6B6AF82A-6D65-40DD-B4C6-E3CADA8364FE}" sibTransId="{1BA2EE54-C38B-4F26-8157-64A55FD36940}"/>
    <dgm:cxn modelId="{0BBBC7FD-7D05-4007-B728-B0C0AE753BA1}" srcId="{3E5484F2-DC4A-4551-83E9-74F0D191C0F6}" destId="{D997B008-D983-48D9-B9CD-24E32280BC79}" srcOrd="2" destOrd="0" parTransId="{E3351D96-1E48-4BF7-8891-51DB3B0965CC}" sibTransId="{56BD6CE6-53EF-494B-840C-79F8A3506EFD}"/>
    <dgm:cxn modelId="{92D896C5-2C91-4A63-9D02-D72250B042DD}" type="presParOf" srcId="{80BCCC5C-E2B4-4F25-AAF3-91E7E5CB1D2F}" destId="{4654EA48-AE85-4C1D-B814-E224EDB0717E}" srcOrd="0" destOrd="0" presId="urn:microsoft.com/office/officeart/2005/8/layout/default"/>
    <dgm:cxn modelId="{6A29D2C1-6E33-40E3-9798-E8A48269BE2B}" type="presParOf" srcId="{80BCCC5C-E2B4-4F25-AAF3-91E7E5CB1D2F}" destId="{09EEA040-17BA-4489-A072-C115942EB45A}" srcOrd="1" destOrd="0" presId="urn:microsoft.com/office/officeart/2005/8/layout/default"/>
    <dgm:cxn modelId="{0801AAEA-4DAD-4F87-9B45-3505C30325E0}" type="presParOf" srcId="{80BCCC5C-E2B4-4F25-AAF3-91E7E5CB1D2F}" destId="{AEECE534-AB58-49BB-8F58-FC5630659BE3}" srcOrd="2" destOrd="0" presId="urn:microsoft.com/office/officeart/2005/8/layout/default"/>
    <dgm:cxn modelId="{CBF14B3A-7248-4A44-9EB4-437B941F4301}" type="presParOf" srcId="{80BCCC5C-E2B4-4F25-AAF3-91E7E5CB1D2F}" destId="{9484E23B-BF4D-4338-88BA-661B5F3FE47B}" srcOrd="3" destOrd="0" presId="urn:microsoft.com/office/officeart/2005/8/layout/default"/>
    <dgm:cxn modelId="{1011FEE3-551C-465F-9BFC-FCA2D1D26C79}" type="presParOf" srcId="{80BCCC5C-E2B4-4F25-AAF3-91E7E5CB1D2F}" destId="{7C33DE5A-20FD-4B2F-AA4C-EB24B8689FE3}" srcOrd="4" destOrd="0" presId="urn:microsoft.com/office/officeart/2005/8/layout/default"/>
    <dgm:cxn modelId="{8DDF7D45-11D8-4248-BE3A-C517B8DEBD2E}" type="presParOf" srcId="{80BCCC5C-E2B4-4F25-AAF3-91E7E5CB1D2F}" destId="{4FD5011F-9DF1-4B21-BBA2-FF914A0E9BF9}" srcOrd="5" destOrd="0" presId="urn:microsoft.com/office/officeart/2005/8/layout/default"/>
    <dgm:cxn modelId="{C4E21799-54DF-4DF0-B8CC-FF24A506F15A}" type="presParOf" srcId="{80BCCC5C-E2B4-4F25-AAF3-91E7E5CB1D2F}" destId="{CD21382A-66C6-42AF-916E-06EC6CA42F6C}" srcOrd="6" destOrd="0" presId="urn:microsoft.com/office/officeart/2005/8/layout/default"/>
    <dgm:cxn modelId="{FE760DE3-1638-4FA1-A12D-09B5E8404F36}" type="presParOf" srcId="{80BCCC5C-E2B4-4F25-AAF3-91E7E5CB1D2F}" destId="{4D9EF563-EEBB-4CEF-9197-73E26C55E509}" srcOrd="7" destOrd="0" presId="urn:microsoft.com/office/officeart/2005/8/layout/default"/>
    <dgm:cxn modelId="{4EC5376F-ACFE-4DD0-92E4-41C0A4798458}" type="presParOf" srcId="{80BCCC5C-E2B4-4F25-AAF3-91E7E5CB1D2F}" destId="{421FEF57-0EEF-4B9A-921B-7B51B28CBDE5}" srcOrd="8"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520129-63E6-D342-A019-0D08375D7915}" type="doc">
      <dgm:prSet loTypeId="urn:microsoft.com/office/officeart/2005/8/layout/process1" loCatId="process" qsTypeId="urn:microsoft.com/office/officeart/2005/8/quickstyle/simple1#12" qsCatId="simple" csTypeId="urn:microsoft.com/office/officeart/2005/8/colors/accent0_3#2" csCatId="mainScheme" phldr="1"/>
      <dgm:spPr/>
    </dgm:pt>
    <dgm:pt modelId="{68BF70FE-D1DB-A146-AF3F-4BD1BE3272E2}">
      <dgm:prSet phldrT="[Text]"/>
      <dgm:spPr>
        <a:ln>
          <a:noFill/>
        </a:ln>
      </dgm:spPr>
      <dgm:t>
        <a:bodyPr/>
        <a:lstStyle/>
        <a:p>
          <a:r>
            <a:rPr lang="en-GB" dirty="0"/>
            <a:t>Consult / Advisory</a:t>
          </a:r>
        </a:p>
      </dgm:t>
    </dgm:pt>
    <dgm:pt modelId="{1C0F9979-82F1-CD48-90D6-B040BED7BFDE}" type="parTrans" cxnId="{ACAE0817-23B3-5D46-A1E4-3CEB2A8940FA}">
      <dgm:prSet/>
      <dgm:spPr/>
      <dgm:t>
        <a:bodyPr/>
        <a:lstStyle/>
        <a:p>
          <a:endParaRPr lang="en-GB"/>
        </a:p>
      </dgm:t>
    </dgm:pt>
    <dgm:pt modelId="{E308D831-8F93-464F-BF24-739915204E4A}" type="sibTrans" cxnId="{ACAE0817-23B3-5D46-A1E4-3CEB2A8940FA}">
      <dgm:prSet/>
      <dgm:spPr>
        <a:solidFill>
          <a:schemeClr val="accent1">
            <a:lumMod val="20000"/>
            <a:lumOff val="80000"/>
          </a:schemeClr>
        </a:solidFill>
      </dgm:spPr>
      <dgm:t>
        <a:bodyPr/>
        <a:lstStyle/>
        <a:p>
          <a:pPr rtl="0"/>
          <a:endParaRPr lang="en-GB" dirty="0"/>
        </a:p>
      </dgm:t>
    </dgm:pt>
    <dgm:pt modelId="{ECFD8AAA-C13C-6048-9B12-CB26D6318987}">
      <dgm:prSet phldrT="[Text]"/>
      <dgm:spPr>
        <a:ln>
          <a:noFill/>
        </a:ln>
      </dgm:spPr>
      <dgm:t>
        <a:bodyPr/>
        <a:lstStyle/>
        <a:p>
          <a:r>
            <a:rPr lang="en-GB" dirty="0"/>
            <a:t>Design / Implement</a:t>
          </a:r>
        </a:p>
      </dgm:t>
    </dgm:pt>
    <dgm:pt modelId="{77D843D9-5EDE-7D4F-83F6-C3B47648B586}" type="parTrans" cxnId="{62168718-CA80-354D-B7CF-55AC04C9BDD7}">
      <dgm:prSet/>
      <dgm:spPr/>
      <dgm:t>
        <a:bodyPr/>
        <a:lstStyle/>
        <a:p>
          <a:endParaRPr lang="en-GB"/>
        </a:p>
      </dgm:t>
    </dgm:pt>
    <dgm:pt modelId="{B11975F0-D6F4-1348-819F-F20033FAC835}" type="sibTrans" cxnId="{62168718-CA80-354D-B7CF-55AC04C9BDD7}">
      <dgm:prSet/>
      <dgm:spPr>
        <a:solidFill>
          <a:schemeClr val="accent1">
            <a:lumMod val="20000"/>
            <a:lumOff val="80000"/>
          </a:schemeClr>
        </a:solidFill>
      </dgm:spPr>
      <dgm:t>
        <a:bodyPr/>
        <a:lstStyle/>
        <a:p>
          <a:pPr rtl="0"/>
          <a:endParaRPr lang="en-GB" dirty="0"/>
        </a:p>
      </dgm:t>
    </dgm:pt>
    <dgm:pt modelId="{1E3F72E0-6888-A442-8497-15BECA2A27B2}">
      <dgm:prSet phldrT="[Text]"/>
      <dgm:spPr>
        <a:ln>
          <a:noFill/>
        </a:ln>
      </dgm:spPr>
      <dgm:t>
        <a:bodyPr/>
        <a:lstStyle/>
        <a:p>
          <a:r>
            <a:rPr lang="en-GB" dirty="0"/>
            <a:t>Managed Operations / NaaS</a:t>
          </a:r>
        </a:p>
      </dgm:t>
    </dgm:pt>
    <dgm:pt modelId="{4F18D779-99FA-5F40-8143-F28CEC6CE145}" type="parTrans" cxnId="{EC3B7C1D-8F2E-7543-9BC0-86D6DDA38D43}">
      <dgm:prSet/>
      <dgm:spPr/>
      <dgm:t>
        <a:bodyPr/>
        <a:lstStyle/>
        <a:p>
          <a:endParaRPr lang="en-GB"/>
        </a:p>
      </dgm:t>
    </dgm:pt>
    <dgm:pt modelId="{C4C3B497-BB4D-4C49-962D-289F07C955DF}" type="sibTrans" cxnId="{EC3B7C1D-8F2E-7543-9BC0-86D6DDA38D43}">
      <dgm:prSet/>
      <dgm:spPr/>
      <dgm:t>
        <a:bodyPr/>
        <a:lstStyle/>
        <a:p>
          <a:endParaRPr lang="en-GB"/>
        </a:p>
      </dgm:t>
    </dgm:pt>
    <dgm:pt modelId="{94C2E0C2-5229-2244-9F45-F23638826E6C}" type="pres">
      <dgm:prSet presAssocID="{4B520129-63E6-D342-A019-0D08375D7915}" presName="Name0" presStyleCnt="0">
        <dgm:presLayoutVars>
          <dgm:dir/>
          <dgm:resizeHandles val="exact"/>
        </dgm:presLayoutVars>
      </dgm:prSet>
      <dgm:spPr/>
    </dgm:pt>
    <dgm:pt modelId="{5C0B55CE-F996-7D4C-9275-F9A3B0E93E45}" type="pres">
      <dgm:prSet presAssocID="{68BF70FE-D1DB-A146-AF3F-4BD1BE3272E2}" presName="node" presStyleLbl="node1" presStyleIdx="0" presStyleCnt="3">
        <dgm:presLayoutVars>
          <dgm:bulletEnabled val="1"/>
        </dgm:presLayoutVars>
      </dgm:prSet>
      <dgm:spPr/>
    </dgm:pt>
    <dgm:pt modelId="{04842C2E-92C4-3743-866F-E705214DE67D}" type="pres">
      <dgm:prSet presAssocID="{E308D831-8F93-464F-BF24-739915204E4A}" presName="sibTrans" presStyleLbl="sibTrans2D1" presStyleIdx="0" presStyleCnt="2"/>
      <dgm:spPr/>
    </dgm:pt>
    <dgm:pt modelId="{144D0D15-7405-044D-A3B3-B385921595CB}" type="pres">
      <dgm:prSet presAssocID="{E308D831-8F93-464F-BF24-739915204E4A}" presName="connectorText" presStyleLbl="sibTrans2D1" presStyleIdx="0" presStyleCnt="2"/>
      <dgm:spPr/>
    </dgm:pt>
    <dgm:pt modelId="{B1DAE920-A5E4-0A4B-A0B8-567FEB7CDB7D}" type="pres">
      <dgm:prSet presAssocID="{ECFD8AAA-C13C-6048-9B12-CB26D6318987}" presName="node" presStyleLbl="node1" presStyleIdx="1" presStyleCnt="3">
        <dgm:presLayoutVars>
          <dgm:bulletEnabled val="1"/>
        </dgm:presLayoutVars>
      </dgm:prSet>
      <dgm:spPr/>
    </dgm:pt>
    <dgm:pt modelId="{C1578265-4661-D24A-8036-AF1AABECBE95}" type="pres">
      <dgm:prSet presAssocID="{B11975F0-D6F4-1348-819F-F20033FAC835}" presName="sibTrans" presStyleLbl="sibTrans2D1" presStyleIdx="1" presStyleCnt="2"/>
      <dgm:spPr/>
    </dgm:pt>
    <dgm:pt modelId="{8D121243-7133-7D4E-BEB7-F87AD0F1BB25}" type="pres">
      <dgm:prSet presAssocID="{B11975F0-D6F4-1348-819F-F20033FAC835}" presName="connectorText" presStyleLbl="sibTrans2D1" presStyleIdx="1" presStyleCnt="2"/>
      <dgm:spPr/>
    </dgm:pt>
    <dgm:pt modelId="{549D293D-2774-534D-A0F9-AC64D88D88BB}" type="pres">
      <dgm:prSet presAssocID="{1E3F72E0-6888-A442-8497-15BECA2A27B2}" presName="node" presStyleLbl="node1" presStyleIdx="2" presStyleCnt="3">
        <dgm:presLayoutVars>
          <dgm:bulletEnabled val="1"/>
        </dgm:presLayoutVars>
      </dgm:prSet>
      <dgm:spPr/>
    </dgm:pt>
  </dgm:ptLst>
  <dgm:cxnLst>
    <dgm:cxn modelId="{ACAE0817-23B3-5D46-A1E4-3CEB2A8940FA}" srcId="{4B520129-63E6-D342-A019-0D08375D7915}" destId="{68BF70FE-D1DB-A146-AF3F-4BD1BE3272E2}" srcOrd="0" destOrd="0" parTransId="{1C0F9979-82F1-CD48-90D6-B040BED7BFDE}" sibTransId="{E308D831-8F93-464F-BF24-739915204E4A}"/>
    <dgm:cxn modelId="{62168718-CA80-354D-B7CF-55AC04C9BDD7}" srcId="{4B520129-63E6-D342-A019-0D08375D7915}" destId="{ECFD8AAA-C13C-6048-9B12-CB26D6318987}" srcOrd="1" destOrd="0" parTransId="{77D843D9-5EDE-7D4F-83F6-C3B47648B586}" sibTransId="{B11975F0-D6F4-1348-819F-F20033FAC835}"/>
    <dgm:cxn modelId="{EC3B7C1D-8F2E-7543-9BC0-86D6DDA38D43}" srcId="{4B520129-63E6-D342-A019-0D08375D7915}" destId="{1E3F72E0-6888-A442-8497-15BECA2A27B2}" srcOrd="2" destOrd="0" parTransId="{4F18D779-99FA-5F40-8143-F28CEC6CE145}" sibTransId="{C4C3B497-BB4D-4C49-962D-289F07C955DF}"/>
    <dgm:cxn modelId="{63C2921E-3CBA-B945-ADFD-69B3A5846C91}" type="presOf" srcId="{ECFD8AAA-C13C-6048-9B12-CB26D6318987}" destId="{B1DAE920-A5E4-0A4B-A0B8-567FEB7CDB7D}" srcOrd="0" destOrd="0" presId="urn:microsoft.com/office/officeart/2005/8/layout/process1"/>
    <dgm:cxn modelId="{1C518B2F-408A-5848-9A07-2C449EDFF133}" type="presOf" srcId="{E308D831-8F93-464F-BF24-739915204E4A}" destId="{04842C2E-92C4-3743-866F-E705214DE67D}" srcOrd="0" destOrd="0" presId="urn:microsoft.com/office/officeart/2005/8/layout/process1"/>
    <dgm:cxn modelId="{A43BC764-50EC-8641-904D-ED2E3701CA5E}" type="presOf" srcId="{B11975F0-D6F4-1348-819F-F20033FAC835}" destId="{8D121243-7133-7D4E-BEB7-F87AD0F1BB25}" srcOrd="1" destOrd="0" presId="urn:microsoft.com/office/officeart/2005/8/layout/process1"/>
    <dgm:cxn modelId="{1B3BD68D-D997-494C-8927-0D15B28CFE4C}" type="presOf" srcId="{4B520129-63E6-D342-A019-0D08375D7915}" destId="{94C2E0C2-5229-2244-9F45-F23638826E6C}" srcOrd="0" destOrd="0" presId="urn:microsoft.com/office/officeart/2005/8/layout/process1"/>
    <dgm:cxn modelId="{1F72BAB5-A1F7-9E49-866D-C49E6AD2C7C2}" type="presOf" srcId="{E308D831-8F93-464F-BF24-739915204E4A}" destId="{144D0D15-7405-044D-A3B3-B385921595CB}" srcOrd="1" destOrd="0" presId="urn:microsoft.com/office/officeart/2005/8/layout/process1"/>
    <dgm:cxn modelId="{B7185EC9-ED11-6B4D-9D73-5F44F1C4674C}" type="presOf" srcId="{68BF70FE-D1DB-A146-AF3F-4BD1BE3272E2}" destId="{5C0B55CE-F996-7D4C-9275-F9A3B0E93E45}" srcOrd="0" destOrd="0" presId="urn:microsoft.com/office/officeart/2005/8/layout/process1"/>
    <dgm:cxn modelId="{36FA33D9-F175-E94F-8B58-39E468E8E359}" type="presOf" srcId="{B11975F0-D6F4-1348-819F-F20033FAC835}" destId="{C1578265-4661-D24A-8036-AF1AABECBE95}" srcOrd="0" destOrd="0" presId="urn:microsoft.com/office/officeart/2005/8/layout/process1"/>
    <dgm:cxn modelId="{C88388DD-8376-9F4B-A6EE-908F4F5A0851}" type="presOf" srcId="{1E3F72E0-6888-A442-8497-15BECA2A27B2}" destId="{549D293D-2774-534D-A0F9-AC64D88D88BB}" srcOrd="0" destOrd="0" presId="urn:microsoft.com/office/officeart/2005/8/layout/process1"/>
    <dgm:cxn modelId="{9814A97A-CA75-6349-8063-7D197892C9B9}" type="presParOf" srcId="{94C2E0C2-5229-2244-9F45-F23638826E6C}" destId="{5C0B55CE-F996-7D4C-9275-F9A3B0E93E45}" srcOrd="0" destOrd="0" presId="urn:microsoft.com/office/officeart/2005/8/layout/process1"/>
    <dgm:cxn modelId="{C02BB19F-BBF0-2544-86D7-1F3D113C0BA1}" type="presParOf" srcId="{94C2E0C2-5229-2244-9F45-F23638826E6C}" destId="{04842C2E-92C4-3743-866F-E705214DE67D}" srcOrd="1" destOrd="0" presId="urn:microsoft.com/office/officeart/2005/8/layout/process1"/>
    <dgm:cxn modelId="{64062AF0-18BA-034A-A6AC-E6FC74323206}" type="presParOf" srcId="{04842C2E-92C4-3743-866F-E705214DE67D}" destId="{144D0D15-7405-044D-A3B3-B385921595CB}" srcOrd="0" destOrd="0" presId="urn:microsoft.com/office/officeart/2005/8/layout/process1"/>
    <dgm:cxn modelId="{3A2B971A-ED25-4747-AFEF-57D62346C97A}" type="presParOf" srcId="{94C2E0C2-5229-2244-9F45-F23638826E6C}" destId="{B1DAE920-A5E4-0A4B-A0B8-567FEB7CDB7D}" srcOrd="2" destOrd="0" presId="urn:microsoft.com/office/officeart/2005/8/layout/process1"/>
    <dgm:cxn modelId="{DB346F0F-692A-B54F-B15D-3ADA01A191A8}" type="presParOf" srcId="{94C2E0C2-5229-2244-9F45-F23638826E6C}" destId="{C1578265-4661-D24A-8036-AF1AABECBE95}" srcOrd="3" destOrd="0" presId="urn:microsoft.com/office/officeart/2005/8/layout/process1"/>
    <dgm:cxn modelId="{11C5CDE2-E041-0646-AD43-E849B34A141C}" type="presParOf" srcId="{C1578265-4661-D24A-8036-AF1AABECBE95}" destId="{8D121243-7133-7D4E-BEB7-F87AD0F1BB25}" srcOrd="0" destOrd="0" presId="urn:microsoft.com/office/officeart/2005/8/layout/process1"/>
    <dgm:cxn modelId="{12191100-F4C7-CC40-BBFE-5FE0B4B20B27}" type="presParOf" srcId="{94C2E0C2-5229-2244-9F45-F23638826E6C}" destId="{549D293D-2774-534D-A0F9-AC64D88D88BB}"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FC4C5D6-3801-4852-9A44-861FFB53878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E2A5B640-B6B8-4769-8900-DB18681955ED}">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SP &amp; ENT R&amp;S</a:t>
          </a:r>
          <a:endParaRPr lang="en-IN" sz="900">
            <a:solidFill>
              <a:schemeClr val="bg1">
                <a:lumMod val="85000"/>
              </a:schemeClr>
            </a:solidFill>
          </a:endParaRPr>
        </a:p>
      </dgm:t>
    </dgm:pt>
    <dgm:pt modelId="{02CF8D56-8D58-4480-A12E-DAE85655CA9F}" type="parTrans" cxnId="{1213DBC5-50A8-44A5-9F9D-690CAD6BBFF6}">
      <dgm:prSet/>
      <dgm:spPr/>
      <dgm:t>
        <a:bodyPr/>
        <a:lstStyle/>
        <a:p>
          <a:endParaRPr lang="en-IN"/>
        </a:p>
      </dgm:t>
    </dgm:pt>
    <dgm:pt modelId="{7CD75AEE-D3D8-4DA6-B672-AA3D6DD1579A}" type="sibTrans" cxnId="{1213DBC5-50A8-44A5-9F9D-690CAD6BBFF6}">
      <dgm:prSet/>
      <dgm:spPr/>
      <dgm:t>
        <a:bodyPr/>
        <a:lstStyle/>
        <a:p>
          <a:endParaRPr lang="en-IN"/>
        </a:p>
      </dgm:t>
    </dgm:pt>
    <dgm:pt modelId="{49C9B86C-1249-43F6-9BD9-5C5C416ECDE8}">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SDWAN, SDA, Meraki</a:t>
          </a:r>
          <a:endParaRPr lang="en-IN" sz="900">
            <a:solidFill>
              <a:schemeClr val="bg1">
                <a:lumMod val="85000"/>
              </a:schemeClr>
            </a:solidFill>
          </a:endParaRPr>
        </a:p>
      </dgm:t>
    </dgm:pt>
    <dgm:pt modelId="{8A3DC431-EFB2-448B-BD48-B6E8B92E46E8}" type="parTrans" cxnId="{1A815A3F-E8DA-4061-B605-B414EEC39F4B}">
      <dgm:prSet/>
      <dgm:spPr/>
      <dgm:t>
        <a:bodyPr/>
        <a:lstStyle/>
        <a:p>
          <a:endParaRPr lang="en-IN"/>
        </a:p>
      </dgm:t>
    </dgm:pt>
    <dgm:pt modelId="{747A15F8-9B3D-482D-92FC-89EF63C952C9}" type="sibTrans" cxnId="{1A815A3F-E8DA-4061-B605-B414EEC39F4B}">
      <dgm:prSet/>
      <dgm:spPr/>
      <dgm:t>
        <a:bodyPr/>
        <a:lstStyle/>
        <a:p>
          <a:endParaRPr lang="en-IN"/>
        </a:p>
      </dgm:t>
    </dgm:pt>
    <dgm:pt modelId="{B3C61BA4-A90F-439D-9B35-F9CCA31EDDAC}">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WIFI &amp; WLC</a:t>
          </a:r>
          <a:endParaRPr lang="en-IN" sz="900">
            <a:solidFill>
              <a:schemeClr val="bg1">
                <a:lumMod val="85000"/>
              </a:schemeClr>
            </a:solidFill>
          </a:endParaRPr>
        </a:p>
      </dgm:t>
    </dgm:pt>
    <dgm:pt modelId="{66585140-3E81-4CD8-9515-3B4F5A671579}" type="parTrans" cxnId="{ACAE5523-1BA8-4902-8877-6B42673FF1E5}">
      <dgm:prSet/>
      <dgm:spPr/>
      <dgm:t>
        <a:bodyPr/>
        <a:lstStyle/>
        <a:p>
          <a:endParaRPr lang="en-IN"/>
        </a:p>
      </dgm:t>
    </dgm:pt>
    <dgm:pt modelId="{8CB9B34F-E489-4546-90C1-15BA237D1E54}" type="sibTrans" cxnId="{ACAE5523-1BA8-4902-8877-6B42673FF1E5}">
      <dgm:prSet/>
      <dgm:spPr/>
      <dgm:t>
        <a:bodyPr/>
        <a:lstStyle/>
        <a:p>
          <a:endParaRPr lang="en-IN"/>
        </a:p>
      </dgm:t>
    </dgm:pt>
    <dgm:pt modelId="{DB9F8955-B15B-4C5B-87F7-FB4EE719A332}">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NMS, Observability &amp; AIOps</a:t>
          </a:r>
          <a:endParaRPr lang="en-IN" sz="900">
            <a:solidFill>
              <a:schemeClr val="bg1">
                <a:lumMod val="85000"/>
              </a:schemeClr>
            </a:solidFill>
          </a:endParaRPr>
        </a:p>
      </dgm:t>
    </dgm:pt>
    <dgm:pt modelId="{2C457DCC-05BC-4D0C-B4AF-5447A89FCADD}" type="parTrans" cxnId="{69E150D8-021E-443F-8429-A2ADBE0B3920}">
      <dgm:prSet/>
      <dgm:spPr/>
      <dgm:t>
        <a:bodyPr/>
        <a:lstStyle/>
        <a:p>
          <a:endParaRPr lang="en-IN"/>
        </a:p>
      </dgm:t>
    </dgm:pt>
    <dgm:pt modelId="{73E2136C-282C-4A17-A094-347E0C01528F}" type="sibTrans" cxnId="{69E150D8-021E-443F-8429-A2ADBE0B3920}">
      <dgm:prSet/>
      <dgm:spPr/>
      <dgm:t>
        <a:bodyPr/>
        <a:lstStyle/>
        <a:p>
          <a:endParaRPr lang="en-IN"/>
        </a:p>
      </dgm:t>
    </dgm:pt>
    <dgm:pt modelId="{30717E67-C709-4065-B04B-29B3686306C6}">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MSS, MDR, GRC services</a:t>
          </a:r>
          <a:endParaRPr lang="en-IN" sz="900">
            <a:solidFill>
              <a:schemeClr val="bg1">
                <a:lumMod val="85000"/>
              </a:schemeClr>
            </a:solidFill>
          </a:endParaRPr>
        </a:p>
      </dgm:t>
    </dgm:pt>
    <dgm:pt modelId="{1A1554E7-0A73-4D83-98A3-9B3987B16302}" type="parTrans" cxnId="{7B5BD714-612F-4C2E-8FFC-6185CC8F4BF6}">
      <dgm:prSet/>
      <dgm:spPr/>
      <dgm:t>
        <a:bodyPr/>
        <a:lstStyle/>
        <a:p>
          <a:endParaRPr lang="en-IN"/>
        </a:p>
      </dgm:t>
    </dgm:pt>
    <dgm:pt modelId="{0EB472A0-57B0-4002-9C77-0A79FDCB4307}" type="sibTrans" cxnId="{7B5BD714-612F-4C2E-8FFC-6185CC8F4BF6}">
      <dgm:prSet/>
      <dgm:spPr/>
      <dgm:t>
        <a:bodyPr/>
        <a:lstStyle/>
        <a:p>
          <a:endParaRPr lang="en-IN"/>
        </a:p>
      </dgm:t>
    </dgm:pt>
    <dgm:pt modelId="{E1369B45-94AD-4F45-92F3-F7306B9463A1}" type="pres">
      <dgm:prSet presAssocID="{7FC4C5D6-3801-4852-9A44-861FFB53878F}" presName="diagram" presStyleCnt="0">
        <dgm:presLayoutVars>
          <dgm:dir/>
          <dgm:resizeHandles val="exact"/>
        </dgm:presLayoutVars>
      </dgm:prSet>
      <dgm:spPr/>
    </dgm:pt>
    <dgm:pt modelId="{0CB7B837-CFFF-47D9-896E-D9062843A65F}" type="pres">
      <dgm:prSet presAssocID="{E2A5B640-B6B8-4769-8900-DB18681955ED}" presName="node" presStyleLbl="node1" presStyleIdx="0" presStyleCnt="5" custScaleX="530757" custScaleY="186642">
        <dgm:presLayoutVars>
          <dgm:bulletEnabled val="1"/>
        </dgm:presLayoutVars>
      </dgm:prSet>
      <dgm:spPr>
        <a:prstGeom prst="roundRect">
          <a:avLst/>
        </a:prstGeom>
      </dgm:spPr>
    </dgm:pt>
    <dgm:pt modelId="{F29C372D-BD42-42EB-B01B-73F7F90FE1DB}" type="pres">
      <dgm:prSet presAssocID="{7CD75AEE-D3D8-4DA6-B672-AA3D6DD1579A}" presName="sibTrans" presStyleCnt="0"/>
      <dgm:spPr/>
    </dgm:pt>
    <dgm:pt modelId="{B65A6FBA-62EE-40CD-8C8C-D721670D077F}" type="pres">
      <dgm:prSet presAssocID="{49C9B86C-1249-43F6-9BD9-5C5C416ECDE8}" presName="node" presStyleLbl="node1" presStyleIdx="1" presStyleCnt="5" custScaleX="530757" custScaleY="186642">
        <dgm:presLayoutVars>
          <dgm:bulletEnabled val="1"/>
        </dgm:presLayoutVars>
      </dgm:prSet>
      <dgm:spPr>
        <a:prstGeom prst="roundRect">
          <a:avLst/>
        </a:prstGeom>
      </dgm:spPr>
    </dgm:pt>
    <dgm:pt modelId="{CBBEDFB8-6D20-414A-BD4D-61A06CA94220}" type="pres">
      <dgm:prSet presAssocID="{747A15F8-9B3D-482D-92FC-89EF63C952C9}" presName="sibTrans" presStyleCnt="0"/>
      <dgm:spPr/>
    </dgm:pt>
    <dgm:pt modelId="{4C2EF47C-0234-4698-9C2E-7A36C7FE1302}" type="pres">
      <dgm:prSet presAssocID="{B3C61BA4-A90F-439D-9B35-F9CCA31EDDAC}" presName="node" presStyleLbl="node1" presStyleIdx="2" presStyleCnt="5" custScaleX="530757" custScaleY="186642">
        <dgm:presLayoutVars>
          <dgm:bulletEnabled val="1"/>
        </dgm:presLayoutVars>
      </dgm:prSet>
      <dgm:spPr>
        <a:prstGeom prst="roundRect">
          <a:avLst/>
        </a:prstGeom>
      </dgm:spPr>
    </dgm:pt>
    <dgm:pt modelId="{3972F6F6-31E4-4E14-9065-9D3F399DFE91}" type="pres">
      <dgm:prSet presAssocID="{8CB9B34F-E489-4546-90C1-15BA237D1E54}" presName="sibTrans" presStyleCnt="0"/>
      <dgm:spPr/>
    </dgm:pt>
    <dgm:pt modelId="{1139CBA5-0D37-4B07-8C14-59DF89AFE208}" type="pres">
      <dgm:prSet presAssocID="{DB9F8955-B15B-4C5B-87F7-FB4EE719A332}" presName="node" presStyleLbl="node1" presStyleIdx="3" presStyleCnt="5" custScaleX="530757" custScaleY="186642">
        <dgm:presLayoutVars>
          <dgm:bulletEnabled val="1"/>
        </dgm:presLayoutVars>
      </dgm:prSet>
      <dgm:spPr>
        <a:prstGeom prst="roundRect">
          <a:avLst/>
        </a:prstGeom>
      </dgm:spPr>
    </dgm:pt>
    <dgm:pt modelId="{B0EC08CB-2C61-48CF-BE2D-8F6DFA9DE881}" type="pres">
      <dgm:prSet presAssocID="{73E2136C-282C-4A17-A094-347E0C01528F}" presName="sibTrans" presStyleCnt="0"/>
      <dgm:spPr/>
    </dgm:pt>
    <dgm:pt modelId="{8D289C5E-07CC-4514-9207-99AAF966FC08}" type="pres">
      <dgm:prSet presAssocID="{30717E67-C709-4065-B04B-29B3686306C6}" presName="node" presStyleLbl="node1" presStyleIdx="4" presStyleCnt="5" custScaleX="530757" custScaleY="186642">
        <dgm:presLayoutVars>
          <dgm:bulletEnabled val="1"/>
        </dgm:presLayoutVars>
      </dgm:prSet>
      <dgm:spPr>
        <a:prstGeom prst="roundRect">
          <a:avLst/>
        </a:prstGeom>
      </dgm:spPr>
    </dgm:pt>
  </dgm:ptLst>
  <dgm:cxnLst>
    <dgm:cxn modelId="{7B5BD714-612F-4C2E-8FFC-6185CC8F4BF6}" srcId="{7FC4C5D6-3801-4852-9A44-861FFB53878F}" destId="{30717E67-C709-4065-B04B-29B3686306C6}" srcOrd="4" destOrd="0" parTransId="{1A1554E7-0A73-4D83-98A3-9B3987B16302}" sibTransId="{0EB472A0-57B0-4002-9C77-0A79FDCB4307}"/>
    <dgm:cxn modelId="{7D8FA215-5EE2-4D67-A704-91E10ED84487}" type="presOf" srcId="{B3C61BA4-A90F-439D-9B35-F9CCA31EDDAC}" destId="{4C2EF47C-0234-4698-9C2E-7A36C7FE1302}" srcOrd="0" destOrd="0" presId="urn:microsoft.com/office/officeart/2005/8/layout/default"/>
    <dgm:cxn modelId="{ACAE5523-1BA8-4902-8877-6B42673FF1E5}" srcId="{7FC4C5D6-3801-4852-9A44-861FFB53878F}" destId="{B3C61BA4-A90F-439D-9B35-F9CCA31EDDAC}" srcOrd="2" destOrd="0" parTransId="{66585140-3E81-4CD8-9515-3B4F5A671579}" sibTransId="{8CB9B34F-E489-4546-90C1-15BA237D1E54}"/>
    <dgm:cxn modelId="{36765A30-3613-45B5-A1E6-4D51E1E2A51A}" type="presOf" srcId="{DB9F8955-B15B-4C5B-87F7-FB4EE719A332}" destId="{1139CBA5-0D37-4B07-8C14-59DF89AFE208}" srcOrd="0" destOrd="0" presId="urn:microsoft.com/office/officeart/2005/8/layout/default"/>
    <dgm:cxn modelId="{1A815A3F-E8DA-4061-B605-B414EEC39F4B}" srcId="{7FC4C5D6-3801-4852-9A44-861FFB53878F}" destId="{49C9B86C-1249-43F6-9BD9-5C5C416ECDE8}" srcOrd="1" destOrd="0" parTransId="{8A3DC431-EFB2-448B-BD48-B6E8B92E46E8}" sibTransId="{747A15F8-9B3D-482D-92FC-89EF63C952C9}"/>
    <dgm:cxn modelId="{19EE4946-DDFA-4B39-8A5A-E1BE32281B2D}" type="presOf" srcId="{30717E67-C709-4065-B04B-29B3686306C6}" destId="{8D289C5E-07CC-4514-9207-99AAF966FC08}" srcOrd="0" destOrd="0" presId="urn:microsoft.com/office/officeart/2005/8/layout/default"/>
    <dgm:cxn modelId="{8097D894-76FE-44A4-BB4A-969BE6592021}" type="presOf" srcId="{E2A5B640-B6B8-4769-8900-DB18681955ED}" destId="{0CB7B837-CFFF-47D9-896E-D9062843A65F}" srcOrd="0" destOrd="0" presId="urn:microsoft.com/office/officeart/2005/8/layout/default"/>
    <dgm:cxn modelId="{F9D07CAF-10FE-48A1-B7BA-768EBB225DA0}" type="presOf" srcId="{7FC4C5D6-3801-4852-9A44-861FFB53878F}" destId="{E1369B45-94AD-4F45-92F3-F7306B9463A1}" srcOrd="0" destOrd="0" presId="urn:microsoft.com/office/officeart/2005/8/layout/default"/>
    <dgm:cxn modelId="{1213DBC5-50A8-44A5-9F9D-690CAD6BBFF6}" srcId="{7FC4C5D6-3801-4852-9A44-861FFB53878F}" destId="{E2A5B640-B6B8-4769-8900-DB18681955ED}" srcOrd="0" destOrd="0" parTransId="{02CF8D56-8D58-4480-A12E-DAE85655CA9F}" sibTransId="{7CD75AEE-D3D8-4DA6-B672-AA3D6DD1579A}"/>
    <dgm:cxn modelId="{69E150D8-021E-443F-8429-A2ADBE0B3920}" srcId="{7FC4C5D6-3801-4852-9A44-861FFB53878F}" destId="{DB9F8955-B15B-4C5B-87F7-FB4EE719A332}" srcOrd="3" destOrd="0" parTransId="{2C457DCC-05BC-4D0C-B4AF-5447A89FCADD}" sibTransId="{73E2136C-282C-4A17-A094-347E0C01528F}"/>
    <dgm:cxn modelId="{78D20AFB-34F9-4E69-8C61-750219012679}" type="presOf" srcId="{49C9B86C-1249-43F6-9BD9-5C5C416ECDE8}" destId="{B65A6FBA-62EE-40CD-8C8C-D721670D077F}" srcOrd="0" destOrd="0" presId="urn:microsoft.com/office/officeart/2005/8/layout/default"/>
    <dgm:cxn modelId="{251D45ED-2232-4DC0-8965-0F43B9762668}" type="presParOf" srcId="{E1369B45-94AD-4F45-92F3-F7306B9463A1}" destId="{0CB7B837-CFFF-47D9-896E-D9062843A65F}" srcOrd="0" destOrd="0" presId="urn:microsoft.com/office/officeart/2005/8/layout/default"/>
    <dgm:cxn modelId="{1E6966C5-D1D0-4F37-9F0E-6905043D863F}" type="presParOf" srcId="{E1369B45-94AD-4F45-92F3-F7306B9463A1}" destId="{F29C372D-BD42-42EB-B01B-73F7F90FE1DB}" srcOrd="1" destOrd="0" presId="urn:microsoft.com/office/officeart/2005/8/layout/default"/>
    <dgm:cxn modelId="{1D2C4E36-A4A7-44E6-94AA-124A3E386EEA}" type="presParOf" srcId="{E1369B45-94AD-4F45-92F3-F7306B9463A1}" destId="{B65A6FBA-62EE-40CD-8C8C-D721670D077F}" srcOrd="2" destOrd="0" presId="urn:microsoft.com/office/officeart/2005/8/layout/default"/>
    <dgm:cxn modelId="{681DCCA6-3264-4482-A875-C86C07603945}" type="presParOf" srcId="{E1369B45-94AD-4F45-92F3-F7306B9463A1}" destId="{CBBEDFB8-6D20-414A-BD4D-61A06CA94220}" srcOrd="3" destOrd="0" presId="urn:microsoft.com/office/officeart/2005/8/layout/default"/>
    <dgm:cxn modelId="{58EAABE3-50AE-4D3F-9086-6384BAA0DCD6}" type="presParOf" srcId="{E1369B45-94AD-4F45-92F3-F7306B9463A1}" destId="{4C2EF47C-0234-4698-9C2E-7A36C7FE1302}" srcOrd="4" destOrd="0" presId="urn:microsoft.com/office/officeart/2005/8/layout/default"/>
    <dgm:cxn modelId="{304C23D1-8E6D-4CC4-A444-D9F8EDBA2BDE}" type="presParOf" srcId="{E1369B45-94AD-4F45-92F3-F7306B9463A1}" destId="{3972F6F6-31E4-4E14-9065-9D3F399DFE91}" srcOrd="5" destOrd="0" presId="urn:microsoft.com/office/officeart/2005/8/layout/default"/>
    <dgm:cxn modelId="{B5367A4B-E640-4CB1-9800-5790E0C86B8C}" type="presParOf" srcId="{E1369B45-94AD-4F45-92F3-F7306B9463A1}" destId="{1139CBA5-0D37-4B07-8C14-59DF89AFE208}" srcOrd="6" destOrd="0" presId="urn:microsoft.com/office/officeart/2005/8/layout/default"/>
    <dgm:cxn modelId="{7B631300-9BE9-417F-98A8-81F9BE51EB16}" type="presParOf" srcId="{E1369B45-94AD-4F45-92F3-F7306B9463A1}" destId="{B0EC08CB-2C61-48CF-BE2D-8F6DFA9DE881}" srcOrd="7" destOrd="0" presId="urn:microsoft.com/office/officeart/2005/8/layout/default"/>
    <dgm:cxn modelId="{310C1209-21EF-402D-B68B-0057AD022745}" type="presParOf" srcId="{E1369B45-94AD-4F45-92F3-F7306B9463A1}" destId="{8D289C5E-07CC-4514-9207-99AAF966FC08}" srcOrd="8" destOrd="0" presId="urn:microsoft.com/office/officeart/2005/8/layout/defaul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D6BE482-5F64-450C-AA19-B6B19BBB047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05D16E8A-5118-4C27-8B2E-B55C3DA400EF}">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800+ </a:t>
          </a:r>
        </a:p>
        <a:p>
          <a:pPr>
            <a:lnSpc>
              <a:spcPct val="100000"/>
            </a:lnSpc>
            <a:spcAft>
              <a:spcPts val="0"/>
            </a:spcAft>
          </a:pPr>
          <a:r>
            <a:rPr lang="en-US" sz="900">
              <a:solidFill>
                <a:schemeClr val="bg1">
                  <a:lumMod val="85000"/>
                </a:schemeClr>
              </a:solidFill>
            </a:rPr>
            <a:t>Trained Resources</a:t>
          </a:r>
          <a:endParaRPr lang="en-IN" sz="900">
            <a:solidFill>
              <a:schemeClr val="bg1">
                <a:lumMod val="85000"/>
              </a:schemeClr>
            </a:solidFill>
          </a:endParaRPr>
        </a:p>
      </dgm:t>
    </dgm:pt>
    <dgm:pt modelId="{9777CA0C-5D8B-4D3E-8F5F-CDD7BD41DDF4}" type="parTrans" cxnId="{798A74BB-D24B-4843-B908-33B0DAB45B73}">
      <dgm:prSet/>
      <dgm:spPr/>
      <dgm:t>
        <a:bodyPr/>
        <a:lstStyle/>
        <a:p>
          <a:endParaRPr lang="en-IN" sz="900"/>
        </a:p>
      </dgm:t>
    </dgm:pt>
    <dgm:pt modelId="{62D62DE1-D2F5-4AFE-A5F1-AD1F0D642099}" type="sibTrans" cxnId="{798A74BB-D24B-4843-B908-33B0DAB45B73}">
      <dgm:prSet/>
      <dgm:spPr/>
      <dgm:t>
        <a:bodyPr/>
        <a:lstStyle/>
        <a:p>
          <a:endParaRPr lang="en-IN" sz="900"/>
        </a:p>
      </dgm:t>
    </dgm:pt>
    <dgm:pt modelId="{5AB0BC9A-C948-4A47-8695-1716AE47F600}">
      <dgm:prSet custT="1"/>
      <dgm:spPr>
        <a:noFill/>
        <a:ln w="6350">
          <a:solidFill>
            <a:schemeClr val="accent1">
              <a:lumMod val="75000"/>
            </a:schemeClr>
          </a:solidFill>
          <a:prstDash val="sysDot"/>
        </a:ln>
      </dgm:spPr>
      <dgm:t>
        <a:bodyPr/>
        <a:lstStyle/>
        <a:p>
          <a:pPr>
            <a:lnSpc>
              <a:spcPct val="100000"/>
            </a:lnSpc>
            <a:spcAft>
              <a:spcPts val="0"/>
            </a:spcAft>
          </a:pPr>
          <a:r>
            <a:rPr lang="en-US" sz="900" dirty="0">
              <a:solidFill>
                <a:schemeClr val="bg1">
                  <a:lumMod val="85000"/>
                </a:schemeClr>
              </a:solidFill>
            </a:rPr>
            <a:t>600+ Certified Resources</a:t>
          </a:r>
          <a:endParaRPr lang="en-IN" sz="900" dirty="0">
            <a:solidFill>
              <a:schemeClr val="bg1">
                <a:lumMod val="85000"/>
              </a:schemeClr>
            </a:solidFill>
          </a:endParaRPr>
        </a:p>
      </dgm:t>
    </dgm:pt>
    <dgm:pt modelId="{DE992DE1-0F83-4CEA-95DC-C92D7E1AFF4B}" type="parTrans" cxnId="{5B93F5A5-40C6-499C-9A22-925B62A7BEFC}">
      <dgm:prSet/>
      <dgm:spPr/>
      <dgm:t>
        <a:bodyPr/>
        <a:lstStyle/>
        <a:p>
          <a:endParaRPr lang="en-IN" sz="900"/>
        </a:p>
      </dgm:t>
    </dgm:pt>
    <dgm:pt modelId="{F18F2878-94B8-41A0-8FC3-399A15DA89A3}" type="sibTrans" cxnId="{5B93F5A5-40C6-499C-9A22-925B62A7BEFC}">
      <dgm:prSet/>
      <dgm:spPr/>
      <dgm:t>
        <a:bodyPr/>
        <a:lstStyle/>
        <a:p>
          <a:endParaRPr lang="en-IN" sz="900"/>
        </a:p>
      </dgm:t>
    </dgm:pt>
    <dgm:pt modelId="{FFE231DC-BB3B-46FE-ACAA-E126024AF9D1}">
      <dgm:prSet custT="1"/>
      <dgm:spPr>
        <a:noFill/>
        <a:ln w="6350">
          <a:solidFill>
            <a:schemeClr val="accent1">
              <a:lumMod val="75000"/>
            </a:schemeClr>
          </a:solidFill>
          <a:prstDash val="sysDot"/>
        </a:ln>
      </dgm:spPr>
      <dgm:t>
        <a:bodyPr/>
        <a:lstStyle/>
        <a:p>
          <a:pPr>
            <a:lnSpc>
              <a:spcPct val="100000"/>
            </a:lnSpc>
            <a:spcAft>
              <a:spcPts val="0"/>
            </a:spcAft>
          </a:pPr>
          <a:r>
            <a:rPr lang="en-US" sz="900" dirty="0">
              <a:solidFill>
                <a:schemeClr val="bg1">
                  <a:lumMod val="85000"/>
                </a:schemeClr>
              </a:solidFill>
            </a:rPr>
            <a:t>Cisco, Fortinet, Juniper, ITSM, Security and PMI certification</a:t>
          </a:r>
          <a:endParaRPr lang="en-IN" sz="900" dirty="0">
            <a:solidFill>
              <a:schemeClr val="bg1">
                <a:lumMod val="85000"/>
              </a:schemeClr>
            </a:solidFill>
          </a:endParaRPr>
        </a:p>
      </dgm:t>
    </dgm:pt>
    <dgm:pt modelId="{BF53E5EB-D39B-448B-B591-116616E86B2F}" type="parTrans" cxnId="{ED999595-22AB-4DC4-9D57-91FBE5A8D01D}">
      <dgm:prSet/>
      <dgm:spPr/>
      <dgm:t>
        <a:bodyPr/>
        <a:lstStyle/>
        <a:p>
          <a:endParaRPr lang="en-IN" sz="900"/>
        </a:p>
      </dgm:t>
    </dgm:pt>
    <dgm:pt modelId="{1752B677-BA70-47FC-A5BF-0F9230438EE4}" type="sibTrans" cxnId="{ED999595-22AB-4DC4-9D57-91FBE5A8D01D}">
      <dgm:prSet/>
      <dgm:spPr/>
      <dgm:t>
        <a:bodyPr/>
        <a:lstStyle/>
        <a:p>
          <a:endParaRPr lang="en-IN" sz="900"/>
        </a:p>
      </dgm:t>
    </dgm:pt>
    <dgm:pt modelId="{A2D34B18-EED7-445E-9261-32BFBA7237E6}" type="pres">
      <dgm:prSet presAssocID="{DD6BE482-5F64-450C-AA19-B6B19BBB0472}" presName="diagram" presStyleCnt="0">
        <dgm:presLayoutVars>
          <dgm:dir/>
          <dgm:resizeHandles val="exact"/>
        </dgm:presLayoutVars>
      </dgm:prSet>
      <dgm:spPr/>
    </dgm:pt>
    <dgm:pt modelId="{6F272820-01B0-46B2-B299-2A7E60EA68CE}" type="pres">
      <dgm:prSet presAssocID="{05D16E8A-5118-4C27-8B2E-B55C3DA400EF}" presName="node" presStyleLbl="node1" presStyleIdx="0" presStyleCnt="3" custScaleX="445593" custScaleY="273465">
        <dgm:presLayoutVars>
          <dgm:bulletEnabled val="1"/>
        </dgm:presLayoutVars>
      </dgm:prSet>
      <dgm:spPr>
        <a:prstGeom prst="roundRect">
          <a:avLst/>
        </a:prstGeom>
      </dgm:spPr>
    </dgm:pt>
    <dgm:pt modelId="{A0B1BA4C-5189-4A3D-A1B6-4E1BDCEE03ED}" type="pres">
      <dgm:prSet presAssocID="{62D62DE1-D2F5-4AFE-A5F1-AD1F0D642099}" presName="sibTrans" presStyleCnt="0"/>
      <dgm:spPr/>
    </dgm:pt>
    <dgm:pt modelId="{460FF2EF-1B6E-41EB-88EF-D9811787F107}" type="pres">
      <dgm:prSet presAssocID="{5AB0BC9A-C948-4A47-8695-1716AE47F600}" presName="node" presStyleLbl="node1" presStyleIdx="1" presStyleCnt="3" custScaleX="445593" custScaleY="273465">
        <dgm:presLayoutVars>
          <dgm:bulletEnabled val="1"/>
        </dgm:presLayoutVars>
      </dgm:prSet>
      <dgm:spPr>
        <a:prstGeom prst="roundRect">
          <a:avLst/>
        </a:prstGeom>
      </dgm:spPr>
    </dgm:pt>
    <dgm:pt modelId="{7877ACC1-A436-4A9E-ADEA-DFA4FD4430CB}" type="pres">
      <dgm:prSet presAssocID="{F18F2878-94B8-41A0-8FC3-399A15DA89A3}" presName="sibTrans" presStyleCnt="0"/>
      <dgm:spPr/>
    </dgm:pt>
    <dgm:pt modelId="{3D2AFFE4-18A6-4792-94DF-6863B968F4F1}" type="pres">
      <dgm:prSet presAssocID="{FFE231DC-BB3B-46FE-ACAA-E126024AF9D1}" presName="node" presStyleLbl="node1" presStyleIdx="2" presStyleCnt="3" custScaleX="445593" custScaleY="273465">
        <dgm:presLayoutVars>
          <dgm:bulletEnabled val="1"/>
        </dgm:presLayoutVars>
      </dgm:prSet>
      <dgm:spPr>
        <a:prstGeom prst="roundRect">
          <a:avLst/>
        </a:prstGeom>
      </dgm:spPr>
    </dgm:pt>
  </dgm:ptLst>
  <dgm:cxnLst>
    <dgm:cxn modelId="{E4E8DA01-A0EA-464F-AADE-7BC10993FAE8}" type="presOf" srcId="{FFE231DC-BB3B-46FE-ACAA-E126024AF9D1}" destId="{3D2AFFE4-18A6-4792-94DF-6863B968F4F1}" srcOrd="0" destOrd="0" presId="urn:microsoft.com/office/officeart/2005/8/layout/default"/>
    <dgm:cxn modelId="{59759013-9F8A-4745-9398-53660AACA707}" type="presOf" srcId="{5AB0BC9A-C948-4A47-8695-1716AE47F600}" destId="{460FF2EF-1B6E-41EB-88EF-D9811787F107}" srcOrd="0" destOrd="0" presId="urn:microsoft.com/office/officeart/2005/8/layout/default"/>
    <dgm:cxn modelId="{67F66F55-88CD-4A75-9984-8977BA980838}" type="presOf" srcId="{05D16E8A-5118-4C27-8B2E-B55C3DA400EF}" destId="{6F272820-01B0-46B2-B299-2A7E60EA68CE}" srcOrd="0" destOrd="0" presId="urn:microsoft.com/office/officeart/2005/8/layout/default"/>
    <dgm:cxn modelId="{BA5DB283-F970-42DF-83A9-A07CBA1CD452}" type="presOf" srcId="{DD6BE482-5F64-450C-AA19-B6B19BBB0472}" destId="{A2D34B18-EED7-445E-9261-32BFBA7237E6}" srcOrd="0" destOrd="0" presId="urn:microsoft.com/office/officeart/2005/8/layout/default"/>
    <dgm:cxn modelId="{ED999595-22AB-4DC4-9D57-91FBE5A8D01D}" srcId="{DD6BE482-5F64-450C-AA19-B6B19BBB0472}" destId="{FFE231DC-BB3B-46FE-ACAA-E126024AF9D1}" srcOrd="2" destOrd="0" parTransId="{BF53E5EB-D39B-448B-B591-116616E86B2F}" sibTransId="{1752B677-BA70-47FC-A5BF-0F9230438EE4}"/>
    <dgm:cxn modelId="{5B93F5A5-40C6-499C-9A22-925B62A7BEFC}" srcId="{DD6BE482-5F64-450C-AA19-B6B19BBB0472}" destId="{5AB0BC9A-C948-4A47-8695-1716AE47F600}" srcOrd="1" destOrd="0" parTransId="{DE992DE1-0F83-4CEA-95DC-C92D7E1AFF4B}" sibTransId="{F18F2878-94B8-41A0-8FC3-399A15DA89A3}"/>
    <dgm:cxn modelId="{798A74BB-D24B-4843-B908-33B0DAB45B73}" srcId="{DD6BE482-5F64-450C-AA19-B6B19BBB0472}" destId="{05D16E8A-5118-4C27-8B2E-B55C3DA400EF}" srcOrd="0" destOrd="0" parTransId="{9777CA0C-5D8B-4D3E-8F5F-CDD7BD41DDF4}" sibTransId="{62D62DE1-D2F5-4AFE-A5F1-AD1F0D642099}"/>
    <dgm:cxn modelId="{424BA41C-0F2D-4D71-A74A-8DDE1988EEFB}" type="presParOf" srcId="{A2D34B18-EED7-445E-9261-32BFBA7237E6}" destId="{6F272820-01B0-46B2-B299-2A7E60EA68CE}" srcOrd="0" destOrd="0" presId="urn:microsoft.com/office/officeart/2005/8/layout/default"/>
    <dgm:cxn modelId="{4C691860-542D-456A-9B63-D776A5052B4C}" type="presParOf" srcId="{A2D34B18-EED7-445E-9261-32BFBA7237E6}" destId="{A0B1BA4C-5189-4A3D-A1B6-4E1BDCEE03ED}" srcOrd="1" destOrd="0" presId="urn:microsoft.com/office/officeart/2005/8/layout/default"/>
    <dgm:cxn modelId="{92708299-2400-4ED1-AD76-B65BE3BA7DEB}" type="presParOf" srcId="{A2D34B18-EED7-445E-9261-32BFBA7237E6}" destId="{460FF2EF-1B6E-41EB-88EF-D9811787F107}" srcOrd="2" destOrd="0" presId="urn:microsoft.com/office/officeart/2005/8/layout/default"/>
    <dgm:cxn modelId="{671F9987-E627-4EA8-932E-E6568B3E2271}" type="presParOf" srcId="{A2D34B18-EED7-445E-9261-32BFBA7237E6}" destId="{7877ACC1-A436-4A9E-ADEA-DFA4FD4430CB}" srcOrd="3" destOrd="0" presId="urn:microsoft.com/office/officeart/2005/8/layout/default"/>
    <dgm:cxn modelId="{07273596-3FC5-43A8-9EDE-FBD4E17A56AE}" type="presParOf" srcId="{A2D34B18-EED7-445E-9261-32BFBA7237E6}" destId="{3D2AFFE4-18A6-4792-94DF-6863B968F4F1}" srcOrd="4" destOrd="0" presId="urn:microsoft.com/office/officeart/2005/8/layout/default"/>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EEB457E-87DC-DF4D-B89B-239F0F8D276C}" type="doc">
      <dgm:prSet loTypeId="urn:microsoft.com/office/officeart/2005/8/layout/hChevron3" loCatId="" qsTypeId="urn:microsoft.com/office/officeart/2005/8/quickstyle/simple1" qsCatId="simple" csTypeId="urn:microsoft.com/office/officeart/2005/8/colors/colorful4" csCatId="colorful" phldr="1"/>
      <dgm:spPr/>
    </dgm:pt>
    <dgm:pt modelId="{8DFA2224-E272-3B41-98A1-FC219A06278E}">
      <dgm:prSet phldrT="[Text]"/>
      <dgm:spPr/>
      <dgm:t>
        <a:bodyPr/>
        <a:lstStyle/>
        <a:p>
          <a:pPr algn="ctr"/>
          <a:r>
            <a:rPr lang="en-US" b="1">
              <a:latin typeface="Segoe UI" panose="020B0502040204020203" pitchFamily="34" charset="0"/>
              <a:cs typeface="Segoe UI" panose="020B0502040204020203" pitchFamily="34" charset="0"/>
            </a:rPr>
            <a:t>Consult </a:t>
          </a:r>
          <a:endParaRPr lang="en-US" b="1" dirty="0">
            <a:latin typeface="Segoe UI" panose="020B0502040204020203" pitchFamily="34" charset="0"/>
            <a:cs typeface="Segoe UI" panose="020B0502040204020203" pitchFamily="34" charset="0"/>
          </a:endParaRPr>
        </a:p>
      </dgm:t>
    </dgm:pt>
    <dgm:pt modelId="{49476D79-1CA3-634C-881B-0E4437619CB0}" type="parTrans" cxnId="{3C2B38EC-05CC-7348-AA57-19563300BFA4}">
      <dgm:prSet/>
      <dgm:spPr/>
      <dgm:t>
        <a:bodyPr/>
        <a:lstStyle/>
        <a:p>
          <a:endParaRPr lang="en-US">
            <a:solidFill>
              <a:schemeClr val="bg2">
                <a:lumMod val="50000"/>
              </a:schemeClr>
            </a:solidFill>
            <a:latin typeface="Arial" panose="020B0604020202020204" pitchFamily="34" charset="0"/>
            <a:cs typeface="Arial" panose="020B0604020202020204" pitchFamily="34" charset="0"/>
          </a:endParaRPr>
        </a:p>
      </dgm:t>
    </dgm:pt>
    <dgm:pt modelId="{546C17DC-F91C-D74E-9A42-244C299A51CA}" type="sibTrans" cxnId="{3C2B38EC-05CC-7348-AA57-19563300BFA4}">
      <dgm:prSet/>
      <dgm:spPr/>
      <dgm:t>
        <a:bodyPr/>
        <a:lstStyle/>
        <a:p>
          <a:endParaRPr lang="en-US">
            <a:solidFill>
              <a:schemeClr val="bg2">
                <a:lumMod val="50000"/>
              </a:schemeClr>
            </a:solidFill>
            <a:latin typeface="Arial" panose="020B0604020202020204" pitchFamily="34" charset="0"/>
            <a:cs typeface="Arial" panose="020B0604020202020204" pitchFamily="34" charset="0"/>
          </a:endParaRPr>
        </a:p>
      </dgm:t>
    </dgm:pt>
    <dgm:pt modelId="{BEB5239B-92C8-E346-8EE2-DDB8793C236C}">
      <dgm:prSet phldrT="[Text]"/>
      <dgm:spPr/>
      <dgm:t>
        <a:bodyPr/>
        <a:lstStyle/>
        <a:p>
          <a:r>
            <a:rPr lang="en-US" b="1">
              <a:latin typeface="Segoe UI" panose="020B0502040204020203" pitchFamily="34" charset="0"/>
              <a:cs typeface="Segoe UI" panose="020B0502040204020203" pitchFamily="34" charset="0"/>
            </a:rPr>
            <a:t>Design</a:t>
          </a:r>
          <a:endParaRPr lang="en-US" b="1" dirty="0">
            <a:latin typeface="Segoe UI" panose="020B0502040204020203" pitchFamily="34" charset="0"/>
            <a:cs typeface="Segoe UI" panose="020B0502040204020203" pitchFamily="34" charset="0"/>
          </a:endParaRPr>
        </a:p>
      </dgm:t>
    </dgm:pt>
    <dgm:pt modelId="{448D7F75-ABEB-F947-BF7C-5D1BA315FE89}" type="parTrans" cxnId="{CFC8DE1E-1099-414B-80BE-6CC85CE375B2}">
      <dgm:prSet/>
      <dgm:spPr/>
      <dgm:t>
        <a:bodyPr/>
        <a:lstStyle/>
        <a:p>
          <a:endParaRPr lang="en-US">
            <a:solidFill>
              <a:schemeClr val="bg2">
                <a:lumMod val="50000"/>
              </a:schemeClr>
            </a:solidFill>
            <a:latin typeface="Arial" panose="020B0604020202020204" pitchFamily="34" charset="0"/>
            <a:cs typeface="Arial" panose="020B0604020202020204" pitchFamily="34" charset="0"/>
          </a:endParaRPr>
        </a:p>
      </dgm:t>
    </dgm:pt>
    <dgm:pt modelId="{AC3FED80-3CFB-B84A-BF8A-D4F10311B4A4}" type="sibTrans" cxnId="{CFC8DE1E-1099-414B-80BE-6CC85CE375B2}">
      <dgm:prSet/>
      <dgm:spPr/>
      <dgm:t>
        <a:bodyPr/>
        <a:lstStyle/>
        <a:p>
          <a:endParaRPr lang="en-US">
            <a:solidFill>
              <a:schemeClr val="bg2">
                <a:lumMod val="50000"/>
              </a:schemeClr>
            </a:solidFill>
            <a:latin typeface="Arial" panose="020B0604020202020204" pitchFamily="34" charset="0"/>
            <a:cs typeface="Arial" panose="020B0604020202020204" pitchFamily="34" charset="0"/>
          </a:endParaRPr>
        </a:p>
      </dgm:t>
    </dgm:pt>
    <dgm:pt modelId="{87B7C0D1-0BC2-AD40-8258-A1AB5BE22560}">
      <dgm:prSet phldrT="[Text]"/>
      <dgm:spPr/>
      <dgm:t>
        <a:bodyPr/>
        <a:lstStyle/>
        <a:p>
          <a:r>
            <a:rPr lang="en-US" b="1">
              <a:latin typeface="Segoe UI" panose="020B0502040204020203" pitchFamily="34" charset="0"/>
              <a:cs typeface="Segoe UI" panose="020B0502040204020203" pitchFamily="34" charset="0"/>
            </a:rPr>
            <a:t>Implement</a:t>
          </a:r>
          <a:endParaRPr lang="en-US" b="1" dirty="0">
            <a:latin typeface="Segoe UI" panose="020B0502040204020203" pitchFamily="34" charset="0"/>
            <a:cs typeface="Segoe UI" panose="020B0502040204020203" pitchFamily="34" charset="0"/>
          </a:endParaRPr>
        </a:p>
      </dgm:t>
    </dgm:pt>
    <dgm:pt modelId="{F3A2F7D2-9591-9448-B9E3-AE26F6E8B73B}" type="parTrans" cxnId="{F839FA1F-B6FF-3340-A119-935C5C7BE3F7}">
      <dgm:prSet/>
      <dgm:spPr/>
      <dgm:t>
        <a:bodyPr/>
        <a:lstStyle/>
        <a:p>
          <a:endParaRPr lang="en-US">
            <a:solidFill>
              <a:schemeClr val="bg2">
                <a:lumMod val="50000"/>
              </a:schemeClr>
            </a:solidFill>
            <a:latin typeface="Arial" panose="020B0604020202020204" pitchFamily="34" charset="0"/>
            <a:cs typeface="Arial" panose="020B0604020202020204" pitchFamily="34" charset="0"/>
          </a:endParaRPr>
        </a:p>
      </dgm:t>
    </dgm:pt>
    <dgm:pt modelId="{44876063-FB47-2B48-913B-9383C3C8F43B}" type="sibTrans" cxnId="{F839FA1F-B6FF-3340-A119-935C5C7BE3F7}">
      <dgm:prSet/>
      <dgm:spPr/>
      <dgm:t>
        <a:bodyPr/>
        <a:lstStyle/>
        <a:p>
          <a:endParaRPr lang="en-US">
            <a:solidFill>
              <a:schemeClr val="bg2">
                <a:lumMod val="50000"/>
              </a:schemeClr>
            </a:solidFill>
            <a:latin typeface="Arial" panose="020B0604020202020204" pitchFamily="34" charset="0"/>
            <a:cs typeface="Arial" panose="020B0604020202020204" pitchFamily="34" charset="0"/>
          </a:endParaRPr>
        </a:p>
      </dgm:t>
    </dgm:pt>
    <dgm:pt modelId="{B1EB3BA8-64B7-254E-9A30-1D48F2AE83F0}">
      <dgm:prSet phldrT="[Text]"/>
      <dgm:spPr/>
      <dgm:t>
        <a:bodyPr/>
        <a:lstStyle/>
        <a:p>
          <a:r>
            <a:rPr lang="en-US" b="1">
              <a:latin typeface="Segoe UI" panose="020B0502040204020203" pitchFamily="34" charset="0"/>
              <a:cs typeface="Segoe UI" panose="020B0502040204020203" pitchFamily="34" charset="0"/>
            </a:rPr>
            <a:t>Migrate</a:t>
          </a:r>
          <a:endParaRPr lang="en-US" b="1" dirty="0">
            <a:latin typeface="Segoe UI" panose="020B0502040204020203" pitchFamily="34" charset="0"/>
            <a:cs typeface="Segoe UI" panose="020B0502040204020203" pitchFamily="34" charset="0"/>
          </a:endParaRPr>
        </a:p>
      </dgm:t>
    </dgm:pt>
    <dgm:pt modelId="{AB51A66F-C9F5-AD40-A465-25D944A76C7D}" type="parTrans" cxnId="{8752E3A1-85C2-3741-8DFE-AFD4A9C4724C}">
      <dgm:prSet/>
      <dgm:spPr/>
      <dgm:t>
        <a:bodyPr/>
        <a:lstStyle/>
        <a:p>
          <a:endParaRPr lang="en-US">
            <a:solidFill>
              <a:schemeClr val="bg2">
                <a:lumMod val="50000"/>
              </a:schemeClr>
            </a:solidFill>
            <a:latin typeface="Arial" panose="020B0604020202020204" pitchFamily="34" charset="0"/>
            <a:cs typeface="Arial" panose="020B0604020202020204" pitchFamily="34" charset="0"/>
          </a:endParaRPr>
        </a:p>
      </dgm:t>
    </dgm:pt>
    <dgm:pt modelId="{91CEB3F8-3B77-9C44-A89E-2299A21F3DDB}" type="sibTrans" cxnId="{8752E3A1-85C2-3741-8DFE-AFD4A9C4724C}">
      <dgm:prSet/>
      <dgm:spPr/>
      <dgm:t>
        <a:bodyPr/>
        <a:lstStyle/>
        <a:p>
          <a:endParaRPr lang="en-US">
            <a:solidFill>
              <a:schemeClr val="bg2">
                <a:lumMod val="50000"/>
              </a:schemeClr>
            </a:solidFill>
            <a:latin typeface="Arial" panose="020B0604020202020204" pitchFamily="34" charset="0"/>
            <a:cs typeface="Arial" panose="020B0604020202020204" pitchFamily="34" charset="0"/>
          </a:endParaRPr>
        </a:p>
      </dgm:t>
    </dgm:pt>
    <dgm:pt modelId="{24ACC3BB-4423-8544-A54B-370E08CDE5F7}">
      <dgm:prSet phldrT="[Text]"/>
      <dgm:spPr/>
      <dgm:t>
        <a:bodyPr/>
        <a:lstStyle/>
        <a:p>
          <a:r>
            <a:rPr lang="en-US" b="1">
              <a:latin typeface="Segoe UI" panose="020B0502040204020203" pitchFamily="34" charset="0"/>
              <a:cs typeface="Segoe UI" panose="020B0502040204020203" pitchFamily="34" charset="0"/>
            </a:rPr>
            <a:t>Operate</a:t>
          </a:r>
          <a:endParaRPr lang="en-US" b="1" dirty="0">
            <a:latin typeface="Segoe UI" panose="020B0502040204020203" pitchFamily="34" charset="0"/>
            <a:cs typeface="Segoe UI" panose="020B0502040204020203" pitchFamily="34" charset="0"/>
          </a:endParaRPr>
        </a:p>
      </dgm:t>
    </dgm:pt>
    <dgm:pt modelId="{79E1276F-5239-0F41-8B49-9DD9F50E2B8B}" type="parTrans" cxnId="{BE4BF7D5-A44B-0A42-BC3D-D4660F52ABC6}">
      <dgm:prSet/>
      <dgm:spPr/>
      <dgm:t>
        <a:bodyPr/>
        <a:lstStyle/>
        <a:p>
          <a:endParaRPr lang="en-US">
            <a:solidFill>
              <a:schemeClr val="bg2">
                <a:lumMod val="50000"/>
              </a:schemeClr>
            </a:solidFill>
            <a:latin typeface="Arial" panose="020B0604020202020204" pitchFamily="34" charset="0"/>
            <a:cs typeface="Arial" panose="020B0604020202020204" pitchFamily="34" charset="0"/>
          </a:endParaRPr>
        </a:p>
      </dgm:t>
    </dgm:pt>
    <dgm:pt modelId="{6B5CADC0-2688-5D4B-BD07-B7F56BE1F482}" type="sibTrans" cxnId="{BE4BF7D5-A44B-0A42-BC3D-D4660F52ABC6}">
      <dgm:prSet/>
      <dgm:spPr/>
      <dgm:t>
        <a:bodyPr/>
        <a:lstStyle/>
        <a:p>
          <a:endParaRPr lang="en-US">
            <a:solidFill>
              <a:schemeClr val="bg2">
                <a:lumMod val="50000"/>
              </a:schemeClr>
            </a:solidFill>
            <a:latin typeface="Arial" panose="020B0604020202020204" pitchFamily="34" charset="0"/>
            <a:cs typeface="Arial" panose="020B0604020202020204" pitchFamily="34" charset="0"/>
          </a:endParaRPr>
        </a:p>
      </dgm:t>
    </dgm:pt>
    <dgm:pt modelId="{F48EACAD-0E77-D442-8071-8D9CA21BAD4B}">
      <dgm:prSet phldrT="[Text]"/>
      <dgm:spPr/>
      <dgm:t>
        <a:bodyPr/>
        <a:lstStyle/>
        <a:p>
          <a:r>
            <a:rPr lang="en-US" b="1">
              <a:latin typeface="Segoe UI" panose="020B0502040204020203" pitchFamily="34" charset="0"/>
              <a:cs typeface="Segoe UI" panose="020B0502040204020203" pitchFamily="34" charset="0"/>
            </a:rPr>
            <a:t>Transition</a:t>
          </a:r>
          <a:endParaRPr lang="en-US" b="1" dirty="0">
            <a:latin typeface="Segoe UI" panose="020B0502040204020203" pitchFamily="34" charset="0"/>
            <a:cs typeface="Segoe UI" panose="020B0502040204020203" pitchFamily="34" charset="0"/>
          </a:endParaRPr>
        </a:p>
      </dgm:t>
    </dgm:pt>
    <dgm:pt modelId="{0C6363A1-6532-1D46-BC20-E508E919D66A}" type="sibTrans" cxnId="{305E29D7-DE23-3B46-B8F5-8D1373079803}">
      <dgm:prSet/>
      <dgm:spPr/>
      <dgm:t>
        <a:bodyPr/>
        <a:lstStyle/>
        <a:p>
          <a:endParaRPr lang="en-US">
            <a:solidFill>
              <a:schemeClr val="bg2">
                <a:lumMod val="50000"/>
              </a:schemeClr>
            </a:solidFill>
            <a:latin typeface="Arial" panose="020B0604020202020204" pitchFamily="34" charset="0"/>
            <a:cs typeface="Arial" panose="020B0604020202020204" pitchFamily="34" charset="0"/>
          </a:endParaRPr>
        </a:p>
      </dgm:t>
    </dgm:pt>
    <dgm:pt modelId="{BC51A4E5-F217-884D-A592-90F68C3C59AA}" type="parTrans" cxnId="{305E29D7-DE23-3B46-B8F5-8D1373079803}">
      <dgm:prSet/>
      <dgm:spPr/>
      <dgm:t>
        <a:bodyPr/>
        <a:lstStyle/>
        <a:p>
          <a:endParaRPr lang="en-US">
            <a:solidFill>
              <a:schemeClr val="bg2">
                <a:lumMod val="50000"/>
              </a:schemeClr>
            </a:solidFill>
            <a:latin typeface="Arial" panose="020B0604020202020204" pitchFamily="34" charset="0"/>
            <a:cs typeface="Arial" panose="020B0604020202020204" pitchFamily="34" charset="0"/>
          </a:endParaRPr>
        </a:p>
      </dgm:t>
    </dgm:pt>
    <dgm:pt modelId="{E8568FDA-3957-6149-9A8C-37947A57E1B3}" type="pres">
      <dgm:prSet presAssocID="{9EEB457E-87DC-DF4D-B89B-239F0F8D276C}" presName="Name0" presStyleCnt="0">
        <dgm:presLayoutVars>
          <dgm:dir/>
          <dgm:resizeHandles val="exact"/>
        </dgm:presLayoutVars>
      </dgm:prSet>
      <dgm:spPr/>
    </dgm:pt>
    <dgm:pt modelId="{71AD4370-30A3-CF4E-A140-6CE0BB1AB2DD}" type="pres">
      <dgm:prSet presAssocID="{8DFA2224-E272-3B41-98A1-FC219A06278E}" presName="parTxOnly" presStyleLbl="node1" presStyleIdx="0" presStyleCnt="6" custLinFactNeighborX="-3207">
        <dgm:presLayoutVars>
          <dgm:bulletEnabled val="1"/>
        </dgm:presLayoutVars>
      </dgm:prSet>
      <dgm:spPr/>
    </dgm:pt>
    <dgm:pt modelId="{4D46EDAC-7E50-4C4E-A4D7-732F896FB173}" type="pres">
      <dgm:prSet presAssocID="{546C17DC-F91C-D74E-9A42-244C299A51CA}" presName="parSpace" presStyleCnt="0"/>
      <dgm:spPr/>
    </dgm:pt>
    <dgm:pt modelId="{B567011B-E9C1-D44B-BF96-16F5848C280B}" type="pres">
      <dgm:prSet presAssocID="{BEB5239B-92C8-E346-8EE2-DDB8793C236C}" presName="parTxOnly" presStyleLbl="node1" presStyleIdx="1" presStyleCnt="6">
        <dgm:presLayoutVars>
          <dgm:bulletEnabled val="1"/>
        </dgm:presLayoutVars>
      </dgm:prSet>
      <dgm:spPr/>
    </dgm:pt>
    <dgm:pt modelId="{FF5B7DBE-77C6-5941-9502-A224AA38BB68}" type="pres">
      <dgm:prSet presAssocID="{AC3FED80-3CFB-B84A-BF8A-D4F10311B4A4}" presName="parSpace" presStyleCnt="0"/>
      <dgm:spPr/>
    </dgm:pt>
    <dgm:pt modelId="{D3682511-6FB2-6148-B727-5FC033E3FD67}" type="pres">
      <dgm:prSet presAssocID="{87B7C0D1-0BC2-AD40-8258-A1AB5BE22560}" presName="parTxOnly" presStyleLbl="node1" presStyleIdx="2" presStyleCnt="6">
        <dgm:presLayoutVars>
          <dgm:bulletEnabled val="1"/>
        </dgm:presLayoutVars>
      </dgm:prSet>
      <dgm:spPr/>
    </dgm:pt>
    <dgm:pt modelId="{9BC6C960-C0E5-A04E-8F99-75E0FCB7096C}" type="pres">
      <dgm:prSet presAssocID="{44876063-FB47-2B48-913B-9383C3C8F43B}" presName="parSpace" presStyleCnt="0"/>
      <dgm:spPr/>
    </dgm:pt>
    <dgm:pt modelId="{09ACBEE2-D389-D843-B85B-2F59632E56CF}" type="pres">
      <dgm:prSet presAssocID="{B1EB3BA8-64B7-254E-9A30-1D48F2AE83F0}" presName="parTxOnly" presStyleLbl="node1" presStyleIdx="3" presStyleCnt="6">
        <dgm:presLayoutVars>
          <dgm:bulletEnabled val="1"/>
        </dgm:presLayoutVars>
      </dgm:prSet>
      <dgm:spPr/>
    </dgm:pt>
    <dgm:pt modelId="{67381184-C2B0-B240-A68D-A95047197CE7}" type="pres">
      <dgm:prSet presAssocID="{91CEB3F8-3B77-9C44-A89E-2299A21F3DDB}" presName="parSpace" presStyleCnt="0"/>
      <dgm:spPr/>
    </dgm:pt>
    <dgm:pt modelId="{29C6EA2C-6DEE-714E-A8A3-76C5D922F382}" type="pres">
      <dgm:prSet presAssocID="{F48EACAD-0E77-D442-8071-8D9CA21BAD4B}" presName="parTxOnly" presStyleLbl="node1" presStyleIdx="4" presStyleCnt="6">
        <dgm:presLayoutVars>
          <dgm:bulletEnabled val="1"/>
        </dgm:presLayoutVars>
      </dgm:prSet>
      <dgm:spPr/>
    </dgm:pt>
    <dgm:pt modelId="{3339D089-96EB-DC4F-96EE-388AF5ED0F27}" type="pres">
      <dgm:prSet presAssocID="{0C6363A1-6532-1D46-BC20-E508E919D66A}" presName="parSpace" presStyleCnt="0"/>
      <dgm:spPr/>
    </dgm:pt>
    <dgm:pt modelId="{9830AA88-AFD2-6849-A312-FB84CA9ED2D4}" type="pres">
      <dgm:prSet presAssocID="{24ACC3BB-4423-8544-A54B-370E08CDE5F7}" presName="parTxOnly" presStyleLbl="node1" presStyleIdx="5" presStyleCnt="6">
        <dgm:presLayoutVars>
          <dgm:bulletEnabled val="1"/>
        </dgm:presLayoutVars>
      </dgm:prSet>
      <dgm:spPr/>
    </dgm:pt>
  </dgm:ptLst>
  <dgm:cxnLst>
    <dgm:cxn modelId="{CFC8DE1E-1099-414B-80BE-6CC85CE375B2}" srcId="{9EEB457E-87DC-DF4D-B89B-239F0F8D276C}" destId="{BEB5239B-92C8-E346-8EE2-DDB8793C236C}" srcOrd="1" destOrd="0" parTransId="{448D7F75-ABEB-F947-BF7C-5D1BA315FE89}" sibTransId="{AC3FED80-3CFB-B84A-BF8A-D4F10311B4A4}"/>
    <dgm:cxn modelId="{F839FA1F-B6FF-3340-A119-935C5C7BE3F7}" srcId="{9EEB457E-87DC-DF4D-B89B-239F0F8D276C}" destId="{87B7C0D1-0BC2-AD40-8258-A1AB5BE22560}" srcOrd="2" destOrd="0" parTransId="{F3A2F7D2-9591-9448-B9E3-AE26F6E8B73B}" sibTransId="{44876063-FB47-2B48-913B-9383C3C8F43B}"/>
    <dgm:cxn modelId="{188A0A21-29AE-EB4C-9598-FAF541EEEA54}" type="presOf" srcId="{87B7C0D1-0BC2-AD40-8258-A1AB5BE22560}" destId="{D3682511-6FB2-6148-B727-5FC033E3FD67}" srcOrd="0" destOrd="0" presId="urn:microsoft.com/office/officeart/2005/8/layout/hChevron3"/>
    <dgm:cxn modelId="{945F654F-DFB8-7A48-81FF-1870759F3009}" type="presOf" srcId="{8DFA2224-E272-3B41-98A1-FC219A06278E}" destId="{71AD4370-30A3-CF4E-A140-6CE0BB1AB2DD}" srcOrd="0" destOrd="0" presId="urn:microsoft.com/office/officeart/2005/8/layout/hChevron3"/>
    <dgm:cxn modelId="{CBEF1C94-8864-0743-935D-188A6AF4F35A}" type="presOf" srcId="{BEB5239B-92C8-E346-8EE2-DDB8793C236C}" destId="{B567011B-E9C1-D44B-BF96-16F5848C280B}" srcOrd="0" destOrd="0" presId="urn:microsoft.com/office/officeart/2005/8/layout/hChevron3"/>
    <dgm:cxn modelId="{8752E3A1-85C2-3741-8DFE-AFD4A9C4724C}" srcId="{9EEB457E-87DC-DF4D-B89B-239F0F8D276C}" destId="{B1EB3BA8-64B7-254E-9A30-1D48F2AE83F0}" srcOrd="3" destOrd="0" parTransId="{AB51A66F-C9F5-AD40-A465-25D944A76C7D}" sibTransId="{91CEB3F8-3B77-9C44-A89E-2299A21F3DDB}"/>
    <dgm:cxn modelId="{B1C965A7-1679-CE4B-A847-0E9F8F27CDC1}" type="presOf" srcId="{24ACC3BB-4423-8544-A54B-370E08CDE5F7}" destId="{9830AA88-AFD2-6849-A312-FB84CA9ED2D4}" srcOrd="0" destOrd="0" presId="urn:microsoft.com/office/officeart/2005/8/layout/hChevron3"/>
    <dgm:cxn modelId="{FEA6F0B7-175E-F442-8D02-773C3C4CB754}" type="presOf" srcId="{B1EB3BA8-64B7-254E-9A30-1D48F2AE83F0}" destId="{09ACBEE2-D389-D843-B85B-2F59632E56CF}" srcOrd="0" destOrd="0" presId="urn:microsoft.com/office/officeart/2005/8/layout/hChevron3"/>
    <dgm:cxn modelId="{BE4BF7D5-A44B-0A42-BC3D-D4660F52ABC6}" srcId="{9EEB457E-87DC-DF4D-B89B-239F0F8D276C}" destId="{24ACC3BB-4423-8544-A54B-370E08CDE5F7}" srcOrd="5" destOrd="0" parTransId="{79E1276F-5239-0F41-8B49-9DD9F50E2B8B}" sibTransId="{6B5CADC0-2688-5D4B-BD07-B7F56BE1F482}"/>
    <dgm:cxn modelId="{62C056D6-F2CA-DF45-8237-2083B365B73E}" type="presOf" srcId="{F48EACAD-0E77-D442-8071-8D9CA21BAD4B}" destId="{29C6EA2C-6DEE-714E-A8A3-76C5D922F382}" srcOrd="0" destOrd="0" presId="urn:microsoft.com/office/officeart/2005/8/layout/hChevron3"/>
    <dgm:cxn modelId="{305E29D7-DE23-3B46-B8F5-8D1373079803}" srcId="{9EEB457E-87DC-DF4D-B89B-239F0F8D276C}" destId="{F48EACAD-0E77-D442-8071-8D9CA21BAD4B}" srcOrd="4" destOrd="0" parTransId="{BC51A4E5-F217-884D-A592-90F68C3C59AA}" sibTransId="{0C6363A1-6532-1D46-BC20-E508E919D66A}"/>
    <dgm:cxn modelId="{3C2B38EC-05CC-7348-AA57-19563300BFA4}" srcId="{9EEB457E-87DC-DF4D-B89B-239F0F8D276C}" destId="{8DFA2224-E272-3B41-98A1-FC219A06278E}" srcOrd="0" destOrd="0" parTransId="{49476D79-1CA3-634C-881B-0E4437619CB0}" sibTransId="{546C17DC-F91C-D74E-9A42-244C299A51CA}"/>
    <dgm:cxn modelId="{747990F3-1613-A341-8D1D-8162226CFC4D}" type="presOf" srcId="{9EEB457E-87DC-DF4D-B89B-239F0F8D276C}" destId="{E8568FDA-3957-6149-9A8C-37947A57E1B3}" srcOrd="0" destOrd="0" presId="urn:microsoft.com/office/officeart/2005/8/layout/hChevron3"/>
    <dgm:cxn modelId="{09A4658D-5185-1A45-AB74-CE95B234D108}" type="presParOf" srcId="{E8568FDA-3957-6149-9A8C-37947A57E1B3}" destId="{71AD4370-30A3-CF4E-A140-6CE0BB1AB2DD}" srcOrd="0" destOrd="0" presId="urn:microsoft.com/office/officeart/2005/8/layout/hChevron3"/>
    <dgm:cxn modelId="{0150239F-8B6C-6640-AA72-851354821993}" type="presParOf" srcId="{E8568FDA-3957-6149-9A8C-37947A57E1B3}" destId="{4D46EDAC-7E50-4C4E-A4D7-732F896FB173}" srcOrd="1" destOrd="0" presId="urn:microsoft.com/office/officeart/2005/8/layout/hChevron3"/>
    <dgm:cxn modelId="{717B4943-7EBD-BA48-A1AD-8D86E0EFF510}" type="presParOf" srcId="{E8568FDA-3957-6149-9A8C-37947A57E1B3}" destId="{B567011B-E9C1-D44B-BF96-16F5848C280B}" srcOrd="2" destOrd="0" presId="urn:microsoft.com/office/officeart/2005/8/layout/hChevron3"/>
    <dgm:cxn modelId="{D8589E99-5DA5-F049-8F0C-9CE51CD96BC3}" type="presParOf" srcId="{E8568FDA-3957-6149-9A8C-37947A57E1B3}" destId="{FF5B7DBE-77C6-5941-9502-A224AA38BB68}" srcOrd="3" destOrd="0" presId="urn:microsoft.com/office/officeart/2005/8/layout/hChevron3"/>
    <dgm:cxn modelId="{559B2B78-86AD-DA4A-9694-7A224C1E3687}" type="presParOf" srcId="{E8568FDA-3957-6149-9A8C-37947A57E1B3}" destId="{D3682511-6FB2-6148-B727-5FC033E3FD67}" srcOrd="4" destOrd="0" presId="urn:microsoft.com/office/officeart/2005/8/layout/hChevron3"/>
    <dgm:cxn modelId="{9666F761-2549-6C40-AE11-1657A548610A}" type="presParOf" srcId="{E8568FDA-3957-6149-9A8C-37947A57E1B3}" destId="{9BC6C960-C0E5-A04E-8F99-75E0FCB7096C}" srcOrd="5" destOrd="0" presId="urn:microsoft.com/office/officeart/2005/8/layout/hChevron3"/>
    <dgm:cxn modelId="{322EA0BD-5FF8-EE47-8831-4892B8D961EC}" type="presParOf" srcId="{E8568FDA-3957-6149-9A8C-37947A57E1B3}" destId="{09ACBEE2-D389-D843-B85B-2F59632E56CF}" srcOrd="6" destOrd="0" presId="urn:microsoft.com/office/officeart/2005/8/layout/hChevron3"/>
    <dgm:cxn modelId="{AA0C8B2A-D7D6-164F-92AB-3CD63BC1D1E1}" type="presParOf" srcId="{E8568FDA-3957-6149-9A8C-37947A57E1B3}" destId="{67381184-C2B0-B240-A68D-A95047197CE7}" srcOrd="7" destOrd="0" presId="urn:microsoft.com/office/officeart/2005/8/layout/hChevron3"/>
    <dgm:cxn modelId="{84AE057D-EE64-A24F-8852-D2B5FF118C71}" type="presParOf" srcId="{E8568FDA-3957-6149-9A8C-37947A57E1B3}" destId="{29C6EA2C-6DEE-714E-A8A3-76C5D922F382}" srcOrd="8" destOrd="0" presId="urn:microsoft.com/office/officeart/2005/8/layout/hChevron3"/>
    <dgm:cxn modelId="{53A850CC-E608-9E4E-9B0C-BED4ABA15C8C}" type="presParOf" srcId="{E8568FDA-3957-6149-9A8C-37947A57E1B3}" destId="{3339D089-96EB-DC4F-96EE-388AF5ED0F27}" srcOrd="9" destOrd="0" presId="urn:microsoft.com/office/officeart/2005/8/layout/hChevron3"/>
    <dgm:cxn modelId="{9214D65C-9D1E-AC41-B8BE-47EDC067C7FC}" type="presParOf" srcId="{E8568FDA-3957-6149-9A8C-37947A57E1B3}" destId="{9830AA88-AFD2-6849-A312-FB84CA9ED2D4}"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910D83-5FF1-AC4F-8E6F-701B8AECFC2A}" type="doc">
      <dgm:prSet loTypeId="urn:microsoft.com/office/officeart/2005/8/layout/default#3" loCatId="list" qsTypeId="urn:microsoft.com/office/officeart/2005/8/quickstyle/simple1#13" qsCatId="simple" csTypeId="urn:microsoft.com/office/officeart/2005/8/colors/accent1_2#8" csCatId="accent1" phldr="1"/>
      <dgm:spPr/>
      <dgm:t>
        <a:bodyPr/>
        <a:lstStyle/>
        <a:p>
          <a:endParaRPr lang="en-US"/>
        </a:p>
      </dgm:t>
    </dgm:pt>
    <dgm:pt modelId="{FC243FAA-6C70-D148-BBD3-2AD5B90B903C}">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200" dirty="0"/>
            <a:t>Actionable Insights &amp; Analytics</a:t>
          </a:r>
          <a:endParaRPr lang="en-IN" sz="1200" dirty="0"/>
        </a:p>
      </dgm:t>
    </dgm:pt>
    <dgm:pt modelId="{B9C0304B-D363-A544-A5FA-F2B76A3C9F4C}" type="parTrans" cxnId="{66AA32BA-8C04-CF4A-8541-C959C1C0A81C}">
      <dgm:prSet/>
      <dgm:spPr/>
      <dgm:t>
        <a:bodyPr/>
        <a:lstStyle/>
        <a:p>
          <a:endParaRPr lang="en-US"/>
        </a:p>
      </dgm:t>
    </dgm:pt>
    <dgm:pt modelId="{CD4D6734-CA28-A645-8EE5-B6650D9AA132}" type="sibTrans" cxnId="{66AA32BA-8C04-CF4A-8541-C959C1C0A81C}">
      <dgm:prSet/>
      <dgm:spPr/>
      <dgm:t>
        <a:bodyPr/>
        <a:lstStyle/>
        <a:p>
          <a:endParaRPr lang="en-US"/>
        </a:p>
      </dgm:t>
    </dgm:pt>
    <dgm:pt modelId="{4359C123-30FA-D64A-93DD-9A50AAD22302}">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200" dirty="0"/>
            <a:t>Delivery Process Automation &amp; AIOps</a:t>
          </a:r>
          <a:endParaRPr lang="en-IN" sz="1200" dirty="0"/>
        </a:p>
      </dgm:t>
    </dgm:pt>
    <dgm:pt modelId="{F0C545ED-00B2-B143-9F38-081E98030D42}" type="parTrans" cxnId="{E3340B60-CC52-9E4B-9593-FC11AAECBC5C}">
      <dgm:prSet/>
      <dgm:spPr/>
      <dgm:t>
        <a:bodyPr/>
        <a:lstStyle/>
        <a:p>
          <a:endParaRPr lang="en-US"/>
        </a:p>
      </dgm:t>
    </dgm:pt>
    <dgm:pt modelId="{C65BBC43-A616-5245-9C91-E417F4588AD0}" type="sibTrans" cxnId="{E3340B60-CC52-9E4B-9593-FC11AAECBC5C}">
      <dgm:prSet/>
      <dgm:spPr/>
      <dgm:t>
        <a:bodyPr/>
        <a:lstStyle/>
        <a:p>
          <a:endParaRPr lang="en-US"/>
        </a:p>
      </dgm:t>
    </dgm:pt>
    <dgm:pt modelId="{E1CFF482-C5EA-5049-BAC3-D01E178483AC}" type="pres">
      <dgm:prSet presAssocID="{20910D83-5FF1-AC4F-8E6F-701B8AECFC2A}" presName="diagram" presStyleCnt="0">
        <dgm:presLayoutVars>
          <dgm:dir/>
          <dgm:resizeHandles val="exact"/>
        </dgm:presLayoutVars>
      </dgm:prSet>
      <dgm:spPr/>
    </dgm:pt>
    <dgm:pt modelId="{FDE1F614-2803-4044-8A66-60772D7FEFED}" type="pres">
      <dgm:prSet presAssocID="{FC243FAA-6C70-D148-BBD3-2AD5B90B903C}" presName="node" presStyleLbl="node1" presStyleIdx="0" presStyleCnt="2" custScaleX="97784" custScaleY="16664">
        <dgm:presLayoutVars>
          <dgm:bulletEnabled val="1"/>
        </dgm:presLayoutVars>
      </dgm:prSet>
      <dgm:spPr>
        <a:prstGeom prst="roundRect">
          <a:avLst/>
        </a:prstGeom>
      </dgm:spPr>
    </dgm:pt>
    <dgm:pt modelId="{38BA2D5D-FAF3-7048-858A-090A1F001396}" type="pres">
      <dgm:prSet presAssocID="{CD4D6734-CA28-A645-8EE5-B6650D9AA132}" presName="sibTrans" presStyleCnt="0"/>
      <dgm:spPr/>
    </dgm:pt>
    <dgm:pt modelId="{BA883654-EC56-B943-9663-461D01C01299}" type="pres">
      <dgm:prSet presAssocID="{4359C123-30FA-D64A-93DD-9A50AAD22302}" presName="node" presStyleLbl="node1" presStyleIdx="1" presStyleCnt="2" custScaleX="97784" custScaleY="16664">
        <dgm:presLayoutVars>
          <dgm:bulletEnabled val="1"/>
        </dgm:presLayoutVars>
      </dgm:prSet>
      <dgm:spPr>
        <a:prstGeom prst="roundRect">
          <a:avLst/>
        </a:prstGeom>
      </dgm:spPr>
    </dgm:pt>
  </dgm:ptLst>
  <dgm:cxnLst>
    <dgm:cxn modelId="{E3340B60-CC52-9E4B-9593-FC11AAECBC5C}" srcId="{20910D83-5FF1-AC4F-8E6F-701B8AECFC2A}" destId="{4359C123-30FA-D64A-93DD-9A50AAD22302}" srcOrd="1" destOrd="0" parTransId="{F0C545ED-00B2-B143-9F38-081E98030D42}" sibTransId="{C65BBC43-A616-5245-9C91-E417F4588AD0}"/>
    <dgm:cxn modelId="{3FFF6068-3350-724F-82AE-E772DD745BA5}" type="presOf" srcId="{FC243FAA-6C70-D148-BBD3-2AD5B90B903C}" destId="{FDE1F614-2803-4044-8A66-60772D7FEFED}" srcOrd="0" destOrd="0" presId="urn:microsoft.com/office/officeart/2005/8/layout/default#3"/>
    <dgm:cxn modelId="{7D1C9F50-931B-CF4C-9287-5B19C397B24D}" type="presOf" srcId="{20910D83-5FF1-AC4F-8E6F-701B8AECFC2A}" destId="{E1CFF482-C5EA-5049-BAC3-D01E178483AC}" srcOrd="0" destOrd="0" presId="urn:microsoft.com/office/officeart/2005/8/layout/default#3"/>
    <dgm:cxn modelId="{66AA32BA-8C04-CF4A-8541-C959C1C0A81C}" srcId="{20910D83-5FF1-AC4F-8E6F-701B8AECFC2A}" destId="{FC243FAA-6C70-D148-BBD3-2AD5B90B903C}" srcOrd="0" destOrd="0" parTransId="{B9C0304B-D363-A544-A5FA-F2B76A3C9F4C}" sibTransId="{CD4D6734-CA28-A645-8EE5-B6650D9AA132}"/>
    <dgm:cxn modelId="{15C060C3-2789-0046-887D-6C000FC83789}" type="presOf" srcId="{4359C123-30FA-D64A-93DD-9A50AAD22302}" destId="{BA883654-EC56-B943-9663-461D01C01299}" srcOrd="0" destOrd="0" presId="urn:microsoft.com/office/officeart/2005/8/layout/default#3"/>
    <dgm:cxn modelId="{88B7E339-EF03-B649-BCD9-4B2D006E217D}" type="presParOf" srcId="{E1CFF482-C5EA-5049-BAC3-D01E178483AC}" destId="{FDE1F614-2803-4044-8A66-60772D7FEFED}" srcOrd="0" destOrd="0" presId="urn:microsoft.com/office/officeart/2005/8/layout/default#3"/>
    <dgm:cxn modelId="{2A09282A-AB8B-FC46-92D9-5C42D4937BD9}" type="presParOf" srcId="{E1CFF482-C5EA-5049-BAC3-D01E178483AC}" destId="{38BA2D5D-FAF3-7048-858A-090A1F001396}" srcOrd="1" destOrd="0" presId="urn:microsoft.com/office/officeart/2005/8/layout/default#3"/>
    <dgm:cxn modelId="{03E18135-7A43-264E-B243-1C36F6672C8C}" type="presParOf" srcId="{E1CFF482-C5EA-5049-BAC3-D01E178483AC}" destId="{BA883654-EC56-B943-9663-461D01C01299}" srcOrd="2" destOrd="0" presId="urn:microsoft.com/office/officeart/2005/8/layout/defaul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D8EC71-BD6E-43E2-83F1-8A0863B7841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IN"/>
        </a:p>
      </dgm:t>
    </dgm:pt>
    <dgm:pt modelId="{3D58DB01-6416-47C0-828E-44044D9B6E9D}">
      <dgm:prSet custT="1"/>
      <dgm:spPr>
        <a:solidFill>
          <a:srgbClr val="10253F">
            <a:alpha val="80000"/>
          </a:srgbClr>
        </a:solidFill>
        <a:ln w="6350">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Operations Transition from existing managed services provider to Sify</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3014EA7A-E010-49EA-B403-9F25496DD0DD}" type="parTrans" cxnId="{7A07F1D9-4E94-49D2-9681-CD6BB00C1E7E}">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7F091FE2-5E16-4B49-BF93-D14AAAC4A53D}" type="sibTrans" cxnId="{7A07F1D9-4E94-49D2-9681-CD6BB00C1E7E}">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7ECAAAD4-3426-45A2-8259-A5003BADD424}">
      <dgm:prSet custT="1"/>
      <dgm:spPr>
        <a:solidFill>
          <a:schemeClr val="tx2">
            <a:lumMod val="75000"/>
            <a:alpha val="80000"/>
          </a:schemeClr>
        </a:solidFill>
        <a:ln w="6350">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Advanced NOC Services</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8B38D249-06D9-4C4E-841B-454138BF93D8}" type="parTrans" cxnId="{286D2AEC-C10D-4CC1-AAF5-864C14BC6587}">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095E8534-1B5F-48E8-91B6-C90B9AC65402}" type="sibTrans" cxnId="{286D2AEC-C10D-4CC1-AAF5-864C14BC6587}">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FF0EBE09-D2D5-4548-BB88-485EF8254173}">
      <dgm:prSet custT="1"/>
      <dgm:spPr>
        <a:solidFill>
          <a:srgbClr val="10253F">
            <a:alpha val="80000"/>
          </a:srgbClr>
        </a:solidFill>
        <a:ln w="6350">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SLA Management</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FEB3B8B3-9BEA-4C56-87F7-83BCB388649D}" type="parTrans" cxnId="{9F5438D6-77A6-4C10-AE5C-78D75927E1F9}">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9888ACDF-6D34-4185-9DE3-5DD1F73F0CA2}" type="sibTrans" cxnId="{9F5438D6-77A6-4C10-AE5C-78D75927E1F9}">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6C8D9D40-CC9C-4133-A0A8-BC9CFAB3B353}">
      <dgm:prSet custT="1"/>
      <dgm:spPr>
        <a:solidFill>
          <a:schemeClr val="tx2">
            <a:lumMod val="75000"/>
            <a:alpha val="80000"/>
          </a:schemeClr>
        </a:solidFill>
        <a:ln w="6350">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Vendor Management</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F4F100ED-0789-4E99-958C-B4CDFAF9772B}" type="parTrans" cxnId="{D52DB648-1D79-486F-90C6-23F9CE88F63E}">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B80E600F-CC8E-40FC-95BB-88B43DCB6E4C}" type="sibTrans" cxnId="{D52DB648-1D79-486F-90C6-23F9CE88F63E}">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9F80975C-4B4B-4904-9BFE-230AB72B51B5}">
      <dgm:prSet custT="1"/>
      <dgm:spPr>
        <a:solidFill>
          <a:srgbClr val="10253F">
            <a:alpha val="80000"/>
          </a:srgbClr>
        </a:solidFill>
        <a:ln w="6350">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AMC Management</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584DB3AB-F851-4507-B300-317454BFF6FD}" type="parTrans" cxnId="{5B803968-52D3-42FF-907E-7884D2E07F25}">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AAF2285F-32B4-4B62-B70D-EECDFC7CF2D5}" type="sibTrans" cxnId="{5B803968-52D3-42FF-907E-7884D2E07F25}">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DA4CF163-270A-4A54-B6F7-BFB3350F1EFB}" type="pres">
      <dgm:prSet presAssocID="{E5D8EC71-BD6E-43E2-83F1-8A0863B7841F}" presName="linear" presStyleCnt="0">
        <dgm:presLayoutVars>
          <dgm:animLvl val="lvl"/>
          <dgm:resizeHandles val="exact"/>
        </dgm:presLayoutVars>
      </dgm:prSet>
      <dgm:spPr/>
    </dgm:pt>
    <dgm:pt modelId="{70D0234E-7D8B-4CC2-9600-3B5A80DC6E49}" type="pres">
      <dgm:prSet presAssocID="{3D58DB01-6416-47C0-828E-44044D9B6E9D}" presName="parentText" presStyleLbl="node1" presStyleIdx="0" presStyleCnt="5" custScaleY="130536" custLinFactNeighborY="-8234">
        <dgm:presLayoutVars>
          <dgm:chMax val="0"/>
          <dgm:bulletEnabled val="1"/>
        </dgm:presLayoutVars>
      </dgm:prSet>
      <dgm:spPr/>
    </dgm:pt>
    <dgm:pt modelId="{511CFD3F-B1A0-4673-880D-A12F018299EB}" type="pres">
      <dgm:prSet presAssocID="{7F091FE2-5E16-4B49-BF93-D14AAAC4A53D}" presName="spacer" presStyleCnt="0"/>
      <dgm:spPr/>
    </dgm:pt>
    <dgm:pt modelId="{00CD6C2A-2D9F-422D-A158-08C2C4E6C56F}" type="pres">
      <dgm:prSet presAssocID="{7ECAAAD4-3426-45A2-8259-A5003BADD424}" presName="parentText" presStyleLbl="node1" presStyleIdx="1" presStyleCnt="5" custScaleY="93240">
        <dgm:presLayoutVars>
          <dgm:chMax val="0"/>
          <dgm:bulletEnabled val="1"/>
        </dgm:presLayoutVars>
      </dgm:prSet>
      <dgm:spPr/>
    </dgm:pt>
    <dgm:pt modelId="{B89C048B-6115-494C-AC0C-F2BD8DD81723}" type="pres">
      <dgm:prSet presAssocID="{095E8534-1B5F-48E8-91B6-C90B9AC65402}" presName="spacer" presStyleCnt="0"/>
      <dgm:spPr/>
    </dgm:pt>
    <dgm:pt modelId="{A021C2B5-6E79-40E4-B5CD-F2A8CFCE7D19}" type="pres">
      <dgm:prSet presAssocID="{FF0EBE09-D2D5-4548-BB88-485EF8254173}" presName="parentText" presStyleLbl="node1" presStyleIdx="2" presStyleCnt="5" custScaleY="93240">
        <dgm:presLayoutVars>
          <dgm:chMax val="0"/>
          <dgm:bulletEnabled val="1"/>
        </dgm:presLayoutVars>
      </dgm:prSet>
      <dgm:spPr/>
    </dgm:pt>
    <dgm:pt modelId="{B2A4FAD3-9076-4AB4-8E04-79D5658EF974}" type="pres">
      <dgm:prSet presAssocID="{9888ACDF-6D34-4185-9DE3-5DD1F73F0CA2}" presName="spacer" presStyleCnt="0"/>
      <dgm:spPr/>
    </dgm:pt>
    <dgm:pt modelId="{16525BCC-D685-47B8-BF21-432059B6E61D}" type="pres">
      <dgm:prSet presAssocID="{6C8D9D40-CC9C-4133-A0A8-BC9CFAB3B353}" presName="parentText" presStyleLbl="node1" presStyleIdx="3" presStyleCnt="5" custScaleY="93240">
        <dgm:presLayoutVars>
          <dgm:chMax val="0"/>
          <dgm:bulletEnabled val="1"/>
        </dgm:presLayoutVars>
      </dgm:prSet>
      <dgm:spPr/>
    </dgm:pt>
    <dgm:pt modelId="{8EE2D9D9-C088-4C76-BEA0-FE0D7E517251}" type="pres">
      <dgm:prSet presAssocID="{B80E600F-CC8E-40FC-95BB-88B43DCB6E4C}" presName="spacer" presStyleCnt="0"/>
      <dgm:spPr/>
    </dgm:pt>
    <dgm:pt modelId="{8888FA79-F752-45EC-9F61-C53B5FFCACA4}" type="pres">
      <dgm:prSet presAssocID="{9F80975C-4B4B-4904-9BFE-230AB72B51B5}" presName="parentText" presStyleLbl="node1" presStyleIdx="4" presStyleCnt="5" custScaleY="93240">
        <dgm:presLayoutVars>
          <dgm:chMax val="0"/>
          <dgm:bulletEnabled val="1"/>
        </dgm:presLayoutVars>
      </dgm:prSet>
      <dgm:spPr/>
    </dgm:pt>
  </dgm:ptLst>
  <dgm:cxnLst>
    <dgm:cxn modelId="{5B803968-52D3-42FF-907E-7884D2E07F25}" srcId="{E5D8EC71-BD6E-43E2-83F1-8A0863B7841F}" destId="{9F80975C-4B4B-4904-9BFE-230AB72B51B5}" srcOrd="4" destOrd="0" parTransId="{584DB3AB-F851-4507-B300-317454BFF6FD}" sibTransId="{AAF2285F-32B4-4B62-B70D-EECDFC7CF2D5}"/>
    <dgm:cxn modelId="{D52DB648-1D79-486F-90C6-23F9CE88F63E}" srcId="{E5D8EC71-BD6E-43E2-83F1-8A0863B7841F}" destId="{6C8D9D40-CC9C-4133-A0A8-BC9CFAB3B353}" srcOrd="3" destOrd="0" parTransId="{F4F100ED-0789-4E99-958C-B4CDFAF9772B}" sibTransId="{B80E600F-CC8E-40FC-95BB-88B43DCB6E4C}"/>
    <dgm:cxn modelId="{B46BAE72-6233-434B-BE1E-83795F9E5FF5}" type="presOf" srcId="{E5D8EC71-BD6E-43E2-83F1-8A0863B7841F}" destId="{DA4CF163-270A-4A54-B6F7-BFB3350F1EFB}" srcOrd="0" destOrd="0" presId="urn:microsoft.com/office/officeart/2005/8/layout/vList2"/>
    <dgm:cxn modelId="{36530F55-EED7-411B-A74D-F376933405E7}" type="presOf" srcId="{FF0EBE09-D2D5-4548-BB88-485EF8254173}" destId="{A021C2B5-6E79-40E4-B5CD-F2A8CFCE7D19}" srcOrd="0" destOrd="0" presId="urn:microsoft.com/office/officeart/2005/8/layout/vList2"/>
    <dgm:cxn modelId="{1867FD7C-9262-4E73-8F19-7791BF391A3F}" type="presOf" srcId="{9F80975C-4B4B-4904-9BFE-230AB72B51B5}" destId="{8888FA79-F752-45EC-9F61-C53B5FFCACA4}" srcOrd="0" destOrd="0" presId="urn:microsoft.com/office/officeart/2005/8/layout/vList2"/>
    <dgm:cxn modelId="{6F3CE994-5C4D-439B-A5D6-26FD0B455E50}" type="presOf" srcId="{7ECAAAD4-3426-45A2-8259-A5003BADD424}" destId="{00CD6C2A-2D9F-422D-A158-08C2C4E6C56F}" srcOrd="0" destOrd="0" presId="urn:microsoft.com/office/officeart/2005/8/layout/vList2"/>
    <dgm:cxn modelId="{9F5438D6-77A6-4C10-AE5C-78D75927E1F9}" srcId="{E5D8EC71-BD6E-43E2-83F1-8A0863B7841F}" destId="{FF0EBE09-D2D5-4548-BB88-485EF8254173}" srcOrd="2" destOrd="0" parTransId="{FEB3B8B3-9BEA-4C56-87F7-83BCB388649D}" sibTransId="{9888ACDF-6D34-4185-9DE3-5DD1F73F0CA2}"/>
    <dgm:cxn modelId="{DD6513D7-8C62-4718-8C21-4CEE9217BD64}" type="presOf" srcId="{3D58DB01-6416-47C0-828E-44044D9B6E9D}" destId="{70D0234E-7D8B-4CC2-9600-3B5A80DC6E49}" srcOrd="0" destOrd="0" presId="urn:microsoft.com/office/officeart/2005/8/layout/vList2"/>
    <dgm:cxn modelId="{D28B7BD7-D765-4D9B-9FB2-E73D5EBA723A}" type="presOf" srcId="{6C8D9D40-CC9C-4133-A0A8-BC9CFAB3B353}" destId="{16525BCC-D685-47B8-BF21-432059B6E61D}" srcOrd="0" destOrd="0" presId="urn:microsoft.com/office/officeart/2005/8/layout/vList2"/>
    <dgm:cxn modelId="{7A07F1D9-4E94-49D2-9681-CD6BB00C1E7E}" srcId="{E5D8EC71-BD6E-43E2-83F1-8A0863B7841F}" destId="{3D58DB01-6416-47C0-828E-44044D9B6E9D}" srcOrd="0" destOrd="0" parTransId="{3014EA7A-E010-49EA-B403-9F25496DD0DD}" sibTransId="{7F091FE2-5E16-4B49-BF93-D14AAAC4A53D}"/>
    <dgm:cxn modelId="{286D2AEC-C10D-4CC1-AAF5-864C14BC6587}" srcId="{E5D8EC71-BD6E-43E2-83F1-8A0863B7841F}" destId="{7ECAAAD4-3426-45A2-8259-A5003BADD424}" srcOrd="1" destOrd="0" parTransId="{8B38D249-06D9-4C4E-841B-454138BF93D8}" sibTransId="{095E8534-1B5F-48E8-91B6-C90B9AC65402}"/>
    <dgm:cxn modelId="{C227B7FE-9E4E-44CB-9598-8C438A93B5DF}" type="presParOf" srcId="{DA4CF163-270A-4A54-B6F7-BFB3350F1EFB}" destId="{70D0234E-7D8B-4CC2-9600-3B5A80DC6E49}" srcOrd="0" destOrd="0" presId="urn:microsoft.com/office/officeart/2005/8/layout/vList2"/>
    <dgm:cxn modelId="{F2552C00-48AE-4C7E-B183-777955989838}" type="presParOf" srcId="{DA4CF163-270A-4A54-B6F7-BFB3350F1EFB}" destId="{511CFD3F-B1A0-4673-880D-A12F018299EB}" srcOrd="1" destOrd="0" presId="urn:microsoft.com/office/officeart/2005/8/layout/vList2"/>
    <dgm:cxn modelId="{BEB7C277-DE20-410B-8A68-1B54B368FB2A}" type="presParOf" srcId="{DA4CF163-270A-4A54-B6F7-BFB3350F1EFB}" destId="{00CD6C2A-2D9F-422D-A158-08C2C4E6C56F}" srcOrd="2" destOrd="0" presId="urn:microsoft.com/office/officeart/2005/8/layout/vList2"/>
    <dgm:cxn modelId="{78FE8F17-E41F-4F25-A9BD-7226AF85AEAB}" type="presParOf" srcId="{DA4CF163-270A-4A54-B6F7-BFB3350F1EFB}" destId="{B89C048B-6115-494C-AC0C-F2BD8DD81723}" srcOrd="3" destOrd="0" presId="urn:microsoft.com/office/officeart/2005/8/layout/vList2"/>
    <dgm:cxn modelId="{150668CE-CBF2-4804-872A-906205ECF6FF}" type="presParOf" srcId="{DA4CF163-270A-4A54-B6F7-BFB3350F1EFB}" destId="{A021C2B5-6E79-40E4-B5CD-F2A8CFCE7D19}" srcOrd="4" destOrd="0" presId="urn:microsoft.com/office/officeart/2005/8/layout/vList2"/>
    <dgm:cxn modelId="{92ABCF37-9B63-46EE-937B-A79DFDD1EEAB}" type="presParOf" srcId="{DA4CF163-270A-4A54-B6F7-BFB3350F1EFB}" destId="{B2A4FAD3-9076-4AB4-8E04-79D5658EF974}" srcOrd="5" destOrd="0" presId="urn:microsoft.com/office/officeart/2005/8/layout/vList2"/>
    <dgm:cxn modelId="{740AEEF9-3355-4DB7-981C-2745A9C87578}" type="presParOf" srcId="{DA4CF163-270A-4A54-B6F7-BFB3350F1EFB}" destId="{16525BCC-D685-47B8-BF21-432059B6E61D}" srcOrd="6" destOrd="0" presId="urn:microsoft.com/office/officeart/2005/8/layout/vList2"/>
    <dgm:cxn modelId="{4B195001-0F36-444D-ABEE-58155B6E1D3C}" type="presParOf" srcId="{DA4CF163-270A-4A54-B6F7-BFB3350F1EFB}" destId="{8EE2D9D9-C088-4C76-BEA0-FE0D7E517251}" srcOrd="7" destOrd="0" presId="urn:microsoft.com/office/officeart/2005/8/layout/vList2"/>
    <dgm:cxn modelId="{6F6FD19A-AA9D-45F3-9FFE-C9468362C5A2}" type="presParOf" srcId="{DA4CF163-270A-4A54-B6F7-BFB3350F1EFB}" destId="{8888FA79-F752-45EC-9F61-C53B5FFCACA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8EF3A8-6AD0-478B-AA0D-65BFFC857F11}"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IN"/>
        </a:p>
      </dgm:t>
    </dgm:pt>
    <dgm:pt modelId="{22791E26-7DD8-4576-A165-5BD5B7E950AC}">
      <dgm:prSet custT="1"/>
      <dgm:spPr>
        <a:solidFill>
          <a:schemeClr val="tx2">
            <a:lumMod val="75000"/>
            <a:alpha val="80000"/>
          </a:schemeClr>
        </a:solidFill>
        <a:ln w="3175">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Network Study &amp; Assessment</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708923C5-7223-4345-8BA4-5304A72F7624}" type="parTrans" cxnId="{FB102C53-552A-4120-A8A5-60D701E9676E}">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82975E4D-3A60-4A2F-81E3-8DA814552C8F}" type="sibTrans" cxnId="{FB102C53-552A-4120-A8A5-60D701E9676E}">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ED8CCB27-D458-409D-9958-DB8E48D1BD86}">
      <dgm:prSet custT="1"/>
      <dgm:spPr>
        <a:solidFill>
          <a:srgbClr val="10253F">
            <a:alpha val="80000"/>
          </a:srgbClr>
        </a:solidFill>
        <a:ln w="3175">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Service Provider Consolidation (Including Sify’s participation)</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07A682BF-66ED-419F-8267-21D4809AFD4D}" type="parTrans" cxnId="{ECDDF7DF-E455-404D-8459-1B90B8554623}">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95818597-44F5-4E15-BC40-617765AC8AD9}" type="sibTrans" cxnId="{ECDDF7DF-E455-404D-8459-1B90B8554623}">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2894AA2B-C9E8-4B58-99AE-C339D3939759}">
      <dgm:prSet custT="1"/>
      <dgm:spPr>
        <a:solidFill>
          <a:schemeClr val="tx2">
            <a:lumMod val="75000"/>
            <a:alpha val="80000"/>
          </a:schemeClr>
        </a:solidFill>
        <a:ln w="3175">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Performance Management and Optimization</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E05804D3-EF0F-44B0-905C-EE45A5A305D6}" type="parTrans" cxnId="{B0123E21-BFC5-48ED-85F4-1B595B428720}">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BAE4F373-A0AF-40F6-BCDD-3A53E4C2606F}" type="sibTrans" cxnId="{B0123E21-BFC5-48ED-85F4-1B595B428720}">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4AEC384E-7955-4C33-9FBF-0AA49B34C8C0}">
      <dgm:prSet custT="1"/>
      <dgm:spPr>
        <a:solidFill>
          <a:srgbClr val="10253F">
            <a:alpha val="80000"/>
          </a:srgbClr>
        </a:solidFill>
        <a:ln w="3175">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CPE Management </a:t>
          </a:r>
          <a:br>
            <a:rPr lang="en-US" sz="1050">
              <a:solidFill>
                <a:schemeClr val="bg1"/>
              </a:solidFill>
              <a:latin typeface="Roboto" panose="02000000000000000000" pitchFamily="2" charset="0"/>
              <a:ea typeface="Roboto" panose="02000000000000000000" pitchFamily="2" charset="0"/>
              <a:cs typeface="Roboto" panose="02000000000000000000" pitchFamily="2" charset="0"/>
            </a:rPr>
          </a:b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(with or without AMC)</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46A58E6B-6FA2-4011-B400-04ACA6606D50}" type="parTrans" cxnId="{16F420FD-2B15-44D4-9DFD-5A88850CB74A}">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5305EE9C-F42E-47AC-AAE8-9D8D6D1F6D56}" type="sibTrans" cxnId="{16F420FD-2B15-44D4-9DFD-5A88850CB74A}">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75E96A48-A5DB-44C9-B62D-02355C6BC63E}" type="pres">
      <dgm:prSet presAssocID="{DD8EF3A8-6AD0-478B-AA0D-65BFFC857F11}" presName="linear" presStyleCnt="0">
        <dgm:presLayoutVars>
          <dgm:animLvl val="lvl"/>
          <dgm:resizeHandles val="exact"/>
        </dgm:presLayoutVars>
      </dgm:prSet>
      <dgm:spPr/>
    </dgm:pt>
    <dgm:pt modelId="{78B0155F-676F-47A5-8D97-8581565AB20B}" type="pres">
      <dgm:prSet presAssocID="{22791E26-7DD8-4576-A165-5BD5B7E950AC}" presName="parentText" presStyleLbl="node1" presStyleIdx="0" presStyleCnt="4">
        <dgm:presLayoutVars>
          <dgm:chMax val="0"/>
          <dgm:bulletEnabled val="1"/>
        </dgm:presLayoutVars>
      </dgm:prSet>
      <dgm:spPr>
        <a:prstGeom prst="roundRect">
          <a:avLst/>
        </a:prstGeom>
      </dgm:spPr>
    </dgm:pt>
    <dgm:pt modelId="{BC2C6763-7B58-4515-A7FA-3D4595E2F22E}" type="pres">
      <dgm:prSet presAssocID="{82975E4D-3A60-4A2F-81E3-8DA814552C8F}" presName="spacer" presStyleCnt="0"/>
      <dgm:spPr/>
    </dgm:pt>
    <dgm:pt modelId="{730ACD71-ED32-4FD8-922A-B97BCC1F509B}" type="pres">
      <dgm:prSet presAssocID="{ED8CCB27-D458-409D-9958-DB8E48D1BD86}" presName="parentText" presStyleLbl="node1" presStyleIdx="1" presStyleCnt="4">
        <dgm:presLayoutVars>
          <dgm:chMax val="0"/>
          <dgm:bulletEnabled val="1"/>
        </dgm:presLayoutVars>
      </dgm:prSet>
      <dgm:spPr>
        <a:prstGeom prst="roundRect">
          <a:avLst/>
        </a:prstGeom>
      </dgm:spPr>
    </dgm:pt>
    <dgm:pt modelId="{9A22D3C4-A709-4FD6-AD7B-4672D8F60CBE}" type="pres">
      <dgm:prSet presAssocID="{95818597-44F5-4E15-BC40-617765AC8AD9}" presName="spacer" presStyleCnt="0"/>
      <dgm:spPr/>
    </dgm:pt>
    <dgm:pt modelId="{EFA83116-00DE-4215-BABC-B6CD7963BE0A}" type="pres">
      <dgm:prSet presAssocID="{2894AA2B-C9E8-4B58-99AE-C339D3939759}" presName="parentText" presStyleLbl="node1" presStyleIdx="2" presStyleCnt="4">
        <dgm:presLayoutVars>
          <dgm:chMax val="0"/>
          <dgm:bulletEnabled val="1"/>
        </dgm:presLayoutVars>
      </dgm:prSet>
      <dgm:spPr>
        <a:prstGeom prst="roundRect">
          <a:avLst/>
        </a:prstGeom>
      </dgm:spPr>
    </dgm:pt>
    <dgm:pt modelId="{79D36127-8FF8-4089-BE57-A8656220F8D7}" type="pres">
      <dgm:prSet presAssocID="{BAE4F373-A0AF-40F6-BCDD-3A53E4C2606F}" presName="spacer" presStyleCnt="0"/>
      <dgm:spPr/>
    </dgm:pt>
    <dgm:pt modelId="{6DE87A59-9A0D-4E80-A7F4-C5C50C1E6068}" type="pres">
      <dgm:prSet presAssocID="{4AEC384E-7955-4C33-9FBF-0AA49B34C8C0}" presName="parentText" presStyleLbl="node1" presStyleIdx="3" presStyleCnt="4">
        <dgm:presLayoutVars>
          <dgm:chMax val="0"/>
          <dgm:bulletEnabled val="1"/>
        </dgm:presLayoutVars>
      </dgm:prSet>
      <dgm:spPr>
        <a:prstGeom prst="roundRect">
          <a:avLst/>
        </a:prstGeom>
      </dgm:spPr>
    </dgm:pt>
  </dgm:ptLst>
  <dgm:cxnLst>
    <dgm:cxn modelId="{B0123E21-BFC5-48ED-85F4-1B595B428720}" srcId="{DD8EF3A8-6AD0-478B-AA0D-65BFFC857F11}" destId="{2894AA2B-C9E8-4B58-99AE-C339D3939759}" srcOrd="2" destOrd="0" parTransId="{E05804D3-EF0F-44B0-905C-EE45A5A305D6}" sibTransId="{BAE4F373-A0AF-40F6-BCDD-3A53E4C2606F}"/>
    <dgm:cxn modelId="{C835692A-926E-4DDB-8DBB-9791F395A6E9}" type="presOf" srcId="{ED8CCB27-D458-409D-9958-DB8E48D1BD86}" destId="{730ACD71-ED32-4FD8-922A-B97BCC1F509B}" srcOrd="0" destOrd="0" presId="urn:microsoft.com/office/officeart/2005/8/layout/vList2"/>
    <dgm:cxn modelId="{FB102C53-552A-4120-A8A5-60D701E9676E}" srcId="{DD8EF3A8-6AD0-478B-AA0D-65BFFC857F11}" destId="{22791E26-7DD8-4576-A165-5BD5B7E950AC}" srcOrd="0" destOrd="0" parTransId="{708923C5-7223-4345-8BA4-5304A72F7624}" sibTransId="{82975E4D-3A60-4A2F-81E3-8DA814552C8F}"/>
    <dgm:cxn modelId="{CD87CB8D-FEB9-4EE9-B8AE-F1B51FA6AF9C}" type="presOf" srcId="{2894AA2B-C9E8-4B58-99AE-C339D3939759}" destId="{EFA83116-00DE-4215-BABC-B6CD7963BE0A}" srcOrd="0" destOrd="0" presId="urn:microsoft.com/office/officeart/2005/8/layout/vList2"/>
    <dgm:cxn modelId="{21E0F098-42F9-4B38-A25D-7FC4FDB818BA}" type="presOf" srcId="{22791E26-7DD8-4576-A165-5BD5B7E950AC}" destId="{78B0155F-676F-47A5-8D97-8581565AB20B}" srcOrd="0" destOrd="0" presId="urn:microsoft.com/office/officeart/2005/8/layout/vList2"/>
    <dgm:cxn modelId="{03507DA0-861E-4104-BC1C-D4817D47EAD1}" type="presOf" srcId="{4AEC384E-7955-4C33-9FBF-0AA49B34C8C0}" destId="{6DE87A59-9A0D-4E80-A7F4-C5C50C1E6068}" srcOrd="0" destOrd="0" presId="urn:microsoft.com/office/officeart/2005/8/layout/vList2"/>
    <dgm:cxn modelId="{CF77F0CB-44B5-4C22-B125-903B1110076E}" type="presOf" srcId="{DD8EF3A8-6AD0-478B-AA0D-65BFFC857F11}" destId="{75E96A48-A5DB-44C9-B62D-02355C6BC63E}" srcOrd="0" destOrd="0" presId="urn:microsoft.com/office/officeart/2005/8/layout/vList2"/>
    <dgm:cxn modelId="{ECDDF7DF-E455-404D-8459-1B90B8554623}" srcId="{DD8EF3A8-6AD0-478B-AA0D-65BFFC857F11}" destId="{ED8CCB27-D458-409D-9958-DB8E48D1BD86}" srcOrd="1" destOrd="0" parTransId="{07A682BF-66ED-419F-8267-21D4809AFD4D}" sibTransId="{95818597-44F5-4E15-BC40-617765AC8AD9}"/>
    <dgm:cxn modelId="{16F420FD-2B15-44D4-9DFD-5A88850CB74A}" srcId="{DD8EF3A8-6AD0-478B-AA0D-65BFFC857F11}" destId="{4AEC384E-7955-4C33-9FBF-0AA49B34C8C0}" srcOrd="3" destOrd="0" parTransId="{46A58E6B-6FA2-4011-B400-04ACA6606D50}" sibTransId="{5305EE9C-F42E-47AC-AAE8-9D8D6D1F6D56}"/>
    <dgm:cxn modelId="{A94FDAA7-A1FB-41A5-AA75-E47301DEF0FF}" type="presParOf" srcId="{75E96A48-A5DB-44C9-B62D-02355C6BC63E}" destId="{78B0155F-676F-47A5-8D97-8581565AB20B}" srcOrd="0" destOrd="0" presId="urn:microsoft.com/office/officeart/2005/8/layout/vList2"/>
    <dgm:cxn modelId="{C7FDA9AB-CCFE-4C6F-B8AA-3D22810A09C4}" type="presParOf" srcId="{75E96A48-A5DB-44C9-B62D-02355C6BC63E}" destId="{BC2C6763-7B58-4515-A7FA-3D4595E2F22E}" srcOrd="1" destOrd="0" presId="urn:microsoft.com/office/officeart/2005/8/layout/vList2"/>
    <dgm:cxn modelId="{26C14D83-3A99-4F0B-8C6A-28A6A1ECB50C}" type="presParOf" srcId="{75E96A48-A5DB-44C9-B62D-02355C6BC63E}" destId="{730ACD71-ED32-4FD8-922A-B97BCC1F509B}" srcOrd="2" destOrd="0" presId="urn:microsoft.com/office/officeart/2005/8/layout/vList2"/>
    <dgm:cxn modelId="{28292A1F-DD5F-4314-B025-74B615294729}" type="presParOf" srcId="{75E96A48-A5DB-44C9-B62D-02355C6BC63E}" destId="{9A22D3C4-A709-4FD6-AD7B-4672D8F60CBE}" srcOrd="3" destOrd="0" presId="urn:microsoft.com/office/officeart/2005/8/layout/vList2"/>
    <dgm:cxn modelId="{779BEA03-CD50-4728-AEAD-216CAD306448}" type="presParOf" srcId="{75E96A48-A5DB-44C9-B62D-02355C6BC63E}" destId="{EFA83116-00DE-4215-BABC-B6CD7963BE0A}" srcOrd="4" destOrd="0" presId="urn:microsoft.com/office/officeart/2005/8/layout/vList2"/>
    <dgm:cxn modelId="{AE2E67E1-D928-4BEF-9EB5-98BFC83C6901}" type="presParOf" srcId="{75E96A48-A5DB-44C9-B62D-02355C6BC63E}" destId="{79D36127-8FF8-4089-BE57-A8656220F8D7}" srcOrd="5" destOrd="0" presId="urn:microsoft.com/office/officeart/2005/8/layout/vList2"/>
    <dgm:cxn modelId="{22092B72-58A3-4FBE-ACDC-CB2D9C58274D}" type="presParOf" srcId="{75E96A48-A5DB-44C9-B62D-02355C6BC63E}" destId="{6DE87A59-9A0D-4E80-A7F4-C5C50C1E6068}"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99C523-E5A4-42AF-9048-59C971C7EF3A}"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IN"/>
        </a:p>
      </dgm:t>
    </dgm:pt>
    <dgm:pt modelId="{4FA2F17C-A28B-46A5-92CC-8ECBE4834E65}">
      <dgm:prSet custT="1"/>
      <dgm:spPr>
        <a:solidFill>
          <a:srgbClr val="10253F">
            <a:alpha val="80000"/>
          </a:srgbClr>
        </a:solidFill>
        <a:ln w="6350">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Network Redesign/ Reengineering</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72B4CD43-A1DC-4693-83D9-FA78D04EAA6A}" type="parTrans" cxnId="{EBE5C602-BCA5-4DD8-8351-3CA632DB3B51}">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D6DF9FC8-90D5-434D-AF4E-64D078BB3C61}" type="sibTrans" cxnId="{EBE5C602-BCA5-4DD8-8351-3CA632DB3B51}">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8AD1BD95-C037-44A4-9055-C1077155C23D}">
      <dgm:prSet custT="1"/>
      <dgm:spPr>
        <a:solidFill>
          <a:schemeClr val="tx2">
            <a:lumMod val="75000"/>
            <a:alpha val="80000"/>
          </a:schemeClr>
        </a:solidFill>
        <a:ln w="6350">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Software Defined Network Deployment</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96A017E8-6DE4-4D06-AAFC-B59E3773E15C}" type="parTrans" cxnId="{F5DC79D0-D06D-49C0-88E4-5B5CE5F725D4}">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9AD68BD3-ECD4-418D-8B81-414B65A04F16}" type="sibTrans" cxnId="{F5DC79D0-D06D-49C0-88E4-5B5CE5F725D4}">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AD22C6C2-AEF1-4576-9019-A0A4D3AC2E9C}" type="pres">
      <dgm:prSet presAssocID="{D399C523-E5A4-42AF-9048-59C971C7EF3A}" presName="linear" presStyleCnt="0">
        <dgm:presLayoutVars>
          <dgm:animLvl val="lvl"/>
          <dgm:resizeHandles val="exact"/>
        </dgm:presLayoutVars>
      </dgm:prSet>
      <dgm:spPr/>
    </dgm:pt>
    <dgm:pt modelId="{BD547514-FD7E-4FD3-BF52-0B3DA390BCD4}" type="pres">
      <dgm:prSet presAssocID="{4FA2F17C-A28B-46A5-92CC-8ECBE4834E65}" presName="parentText" presStyleLbl="node1" presStyleIdx="0" presStyleCnt="2">
        <dgm:presLayoutVars>
          <dgm:chMax val="0"/>
          <dgm:bulletEnabled val="1"/>
        </dgm:presLayoutVars>
      </dgm:prSet>
      <dgm:spPr>
        <a:prstGeom prst="roundRect">
          <a:avLst/>
        </a:prstGeom>
      </dgm:spPr>
    </dgm:pt>
    <dgm:pt modelId="{F8D8CCC6-5CA9-43E8-96E8-406CCBF165E4}" type="pres">
      <dgm:prSet presAssocID="{D6DF9FC8-90D5-434D-AF4E-64D078BB3C61}" presName="spacer" presStyleCnt="0"/>
      <dgm:spPr/>
    </dgm:pt>
    <dgm:pt modelId="{CB78B39A-588E-41CC-8FA3-F69AFE2CF3D2}" type="pres">
      <dgm:prSet presAssocID="{8AD1BD95-C037-44A4-9055-C1077155C23D}" presName="parentText" presStyleLbl="node1" presStyleIdx="1" presStyleCnt="2" custLinFactNeighborX="0" custLinFactNeighborY="64784">
        <dgm:presLayoutVars>
          <dgm:chMax val="0"/>
          <dgm:bulletEnabled val="1"/>
        </dgm:presLayoutVars>
      </dgm:prSet>
      <dgm:spPr>
        <a:prstGeom prst="roundRect">
          <a:avLst/>
        </a:prstGeom>
      </dgm:spPr>
    </dgm:pt>
  </dgm:ptLst>
  <dgm:cxnLst>
    <dgm:cxn modelId="{EBE5C602-BCA5-4DD8-8351-3CA632DB3B51}" srcId="{D399C523-E5A4-42AF-9048-59C971C7EF3A}" destId="{4FA2F17C-A28B-46A5-92CC-8ECBE4834E65}" srcOrd="0" destOrd="0" parTransId="{72B4CD43-A1DC-4693-83D9-FA78D04EAA6A}" sibTransId="{D6DF9FC8-90D5-434D-AF4E-64D078BB3C61}"/>
    <dgm:cxn modelId="{D690EA19-0E21-46C4-8B5C-A34D90A5E1E1}" type="presOf" srcId="{8AD1BD95-C037-44A4-9055-C1077155C23D}" destId="{CB78B39A-588E-41CC-8FA3-F69AFE2CF3D2}" srcOrd="0" destOrd="0" presId="urn:microsoft.com/office/officeart/2005/8/layout/vList2"/>
    <dgm:cxn modelId="{676ECF32-9668-4971-B3BF-BB84DF205306}" type="presOf" srcId="{D399C523-E5A4-42AF-9048-59C971C7EF3A}" destId="{AD22C6C2-AEF1-4576-9019-A0A4D3AC2E9C}" srcOrd="0" destOrd="0" presId="urn:microsoft.com/office/officeart/2005/8/layout/vList2"/>
    <dgm:cxn modelId="{AE7C406D-14D2-4FED-8804-5A1D4C8966DB}" type="presOf" srcId="{4FA2F17C-A28B-46A5-92CC-8ECBE4834E65}" destId="{BD547514-FD7E-4FD3-BF52-0B3DA390BCD4}" srcOrd="0" destOrd="0" presId="urn:microsoft.com/office/officeart/2005/8/layout/vList2"/>
    <dgm:cxn modelId="{F5DC79D0-D06D-49C0-88E4-5B5CE5F725D4}" srcId="{D399C523-E5A4-42AF-9048-59C971C7EF3A}" destId="{8AD1BD95-C037-44A4-9055-C1077155C23D}" srcOrd="1" destOrd="0" parTransId="{96A017E8-6DE4-4D06-AAFC-B59E3773E15C}" sibTransId="{9AD68BD3-ECD4-418D-8B81-414B65A04F16}"/>
    <dgm:cxn modelId="{12658DD7-1E8E-4924-8FCA-06D78B659858}" type="presParOf" srcId="{AD22C6C2-AEF1-4576-9019-A0A4D3AC2E9C}" destId="{BD547514-FD7E-4FD3-BF52-0B3DA390BCD4}" srcOrd="0" destOrd="0" presId="urn:microsoft.com/office/officeart/2005/8/layout/vList2"/>
    <dgm:cxn modelId="{67FA9A29-9DF2-4065-9C7E-C78978F3D922}" type="presParOf" srcId="{AD22C6C2-AEF1-4576-9019-A0A4D3AC2E9C}" destId="{F8D8CCC6-5CA9-43E8-96E8-406CCBF165E4}" srcOrd="1" destOrd="0" presId="urn:microsoft.com/office/officeart/2005/8/layout/vList2"/>
    <dgm:cxn modelId="{C0F8F435-2BDC-41BB-B28E-9B84DEC39594}" type="presParOf" srcId="{AD22C6C2-AEF1-4576-9019-A0A4D3AC2E9C}" destId="{CB78B39A-588E-41CC-8FA3-F69AFE2CF3D2}" srcOrd="2"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CB4DB5-AAE3-9040-8B2C-C56EE20CCB2E}" type="doc">
      <dgm:prSet loTypeId="urn:microsoft.com/office/officeart/2005/8/layout/list1" loCatId="hierarchy" qsTypeId="urn:microsoft.com/office/officeart/2005/8/quickstyle/simple1" qsCatId="simple" csTypeId="urn:microsoft.com/office/officeart/2005/8/colors/accent1_2" csCatId="accent1" phldr="1"/>
      <dgm:spPr/>
      <dgm:t>
        <a:bodyPr/>
        <a:lstStyle/>
        <a:p>
          <a:endParaRPr lang="en-US"/>
        </a:p>
      </dgm:t>
    </dgm:pt>
    <dgm:pt modelId="{30BA796A-40A3-4F40-B7AF-B136143B7972}">
      <dgm:prSet custT="1"/>
      <dgm:spPr>
        <a:solidFill>
          <a:schemeClr val="tx2">
            <a:lumMod val="50000"/>
          </a:schemeClr>
        </a:solidFill>
        <a:ln w="6350">
          <a:solidFill>
            <a:schemeClr val="accent1">
              <a:lumMod val="75000"/>
            </a:schemeClr>
          </a:solidFill>
        </a:ln>
      </dgm:spPr>
      <dgm:t>
        <a:bodyPr/>
        <a:lstStyle/>
        <a:p>
          <a:pPr>
            <a:lnSpc>
              <a:spcPct val="100000"/>
            </a:lnSpc>
            <a:spcAft>
              <a:spcPts val="0"/>
            </a:spcAft>
          </a:pPr>
          <a:r>
            <a:rPr lang="en-US" sz="1200" b="1" dirty="0">
              <a:solidFill>
                <a:srgbClr val="BED730"/>
              </a:solidFill>
            </a:rPr>
            <a:t>Functionalities</a:t>
          </a:r>
          <a:endParaRPr lang="en-IN" sz="1200" dirty="0">
            <a:solidFill>
              <a:srgbClr val="BED730"/>
            </a:solidFill>
          </a:endParaRPr>
        </a:p>
      </dgm:t>
    </dgm:pt>
    <dgm:pt modelId="{682EF1B8-58FF-F542-8513-19D2BCEE770C}" type="parTrans" cxnId="{EC369A76-7E8E-764C-9274-D0FAAD4FD830}">
      <dgm:prSet/>
      <dgm:spPr/>
      <dgm:t>
        <a:bodyPr/>
        <a:lstStyle/>
        <a:p>
          <a:endParaRPr lang="en-US"/>
        </a:p>
      </dgm:t>
    </dgm:pt>
    <dgm:pt modelId="{015678AC-A373-0C42-B085-F24F64C18334}" type="sibTrans" cxnId="{EC369A76-7E8E-764C-9274-D0FAAD4FD830}">
      <dgm:prSet/>
      <dgm:spPr/>
      <dgm:t>
        <a:bodyPr/>
        <a:lstStyle/>
        <a:p>
          <a:endParaRPr lang="en-US"/>
        </a:p>
      </dgm:t>
    </dgm:pt>
    <dgm:pt modelId="{A63002C8-471E-B94F-B826-FA7138D570CE}">
      <dgm:prSet custT="1"/>
      <dgm:spPr>
        <a:noFill/>
        <a:ln w="3175">
          <a:solidFill>
            <a:schemeClr val="accent1">
              <a:lumMod val="75000"/>
            </a:schemeClr>
          </a:solidFill>
        </a:ln>
      </dgm:spPr>
      <dgm:t>
        <a:bodyPr/>
        <a:lstStyle/>
        <a:p>
          <a:pPr marL="88900" indent="-88900">
            <a:lnSpc>
              <a:spcPct val="100000"/>
            </a:lnSpc>
            <a:spcAft>
              <a:spcPts val="400"/>
            </a:spcAft>
            <a:tabLst/>
          </a:pPr>
          <a:r>
            <a:rPr lang="en-IN" sz="900" dirty="0">
              <a:solidFill>
                <a:schemeClr val="bg1"/>
              </a:solidFill>
            </a:rPr>
            <a:t>Event correlation using network topology and relationships</a:t>
          </a:r>
        </a:p>
      </dgm:t>
    </dgm:pt>
    <dgm:pt modelId="{394752FB-F994-0946-A677-EA942CC4D2BA}" type="parTrans" cxnId="{A8AE90DD-7171-1740-B76D-EC89D824A96C}">
      <dgm:prSet/>
      <dgm:spPr/>
      <dgm:t>
        <a:bodyPr/>
        <a:lstStyle/>
        <a:p>
          <a:endParaRPr lang="en-US"/>
        </a:p>
      </dgm:t>
    </dgm:pt>
    <dgm:pt modelId="{942A2824-284A-194F-BCD4-87BB2804D9D2}" type="sibTrans" cxnId="{A8AE90DD-7171-1740-B76D-EC89D824A96C}">
      <dgm:prSet/>
      <dgm:spPr/>
      <dgm:t>
        <a:bodyPr/>
        <a:lstStyle/>
        <a:p>
          <a:endParaRPr lang="en-US"/>
        </a:p>
      </dgm:t>
    </dgm:pt>
    <dgm:pt modelId="{4FE96A17-1B92-F64D-94D3-190D97514213}">
      <dgm:prSet custT="1"/>
      <dgm:spPr>
        <a:noFill/>
        <a:ln w="3175">
          <a:solidFill>
            <a:schemeClr val="accent1">
              <a:lumMod val="75000"/>
            </a:schemeClr>
          </a:solidFill>
        </a:ln>
      </dgm:spPr>
      <dgm:t>
        <a:bodyPr/>
        <a:lstStyle/>
        <a:p>
          <a:pPr marL="88900" indent="-88900">
            <a:lnSpc>
              <a:spcPct val="100000"/>
            </a:lnSpc>
            <a:spcAft>
              <a:spcPts val="400"/>
            </a:spcAft>
            <a:tabLst/>
          </a:pPr>
          <a:r>
            <a:rPr lang="en-IN" sz="900" dirty="0">
              <a:solidFill>
                <a:schemeClr val="bg1"/>
              </a:solidFill>
            </a:rPr>
            <a:t>Event suppression &amp; Deduplication</a:t>
          </a:r>
        </a:p>
      </dgm:t>
    </dgm:pt>
    <dgm:pt modelId="{89BFE69E-DFC1-CE43-9F2F-C6F250ACC06F}" type="parTrans" cxnId="{AFDDB1A8-3054-5D4D-B30C-119B41979B39}">
      <dgm:prSet/>
      <dgm:spPr/>
      <dgm:t>
        <a:bodyPr/>
        <a:lstStyle/>
        <a:p>
          <a:endParaRPr lang="en-US"/>
        </a:p>
      </dgm:t>
    </dgm:pt>
    <dgm:pt modelId="{953F3CFF-96EE-564B-A29E-CDB23BA1AB7C}" type="sibTrans" cxnId="{AFDDB1A8-3054-5D4D-B30C-119B41979B39}">
      <dgm:prSet/>
      <dgm:spPr/>
      <dgm:t>
        <a:bodyPr/>
        <a:lstStyle/>
        <a:p>
          <a:endParaRPr lang="en-US"/>
        </a:p>
      </dgm:t>
    </dgm:pt>
    <dgm:pt modelId="{A5833C07-B4EF-DA4B-AEBE-346C7312DD4B}">
      <dgm:prSet custT="1"/>
      <dgm:spPr>
        <a:noFill/>
        <a:ln w="3175">
          <a:solidFill>
            <a:schemeClr val="accent1">
              <a:lumMod val="75000"/>
            </a:schemeClr>
          </a:solidFill>
        </a:ln>
      </dgm:spPr>
      <dgm:t>
        <a:bodyPr/>
        <a:lstStyle/>
        <a:p>
          <a:pPr marL="88900" indent="-88900">
            <a:lnSpc>
              <a:spcPct val="100000"/>
            </a:lnSpc>
            <a:spcAft>
              <a:spcPts val="400"/>
            </a:spcAft>
            <a:tabLst/>
          </a:pPr>
          <a:r>
            <a:rPr lang="en-IN" sz="900" dirty="0">
              <a:solidFill>
                <a:schemeClr val="bg1"/>
              </a:solidFill>
            </a:rPr>
            <a:t>Event/Alarm clustering and grouping for predictive analytics</a:t>
          </a:r>
        </a:p>
      </dgm:t>
    </dgm:pt>
    <dgm:pt modelId="{786245CA-1AFA-3C41-98BC-7D824EE85B44}" type="parTrans" cxnId="{C65D3716-E398-C744-A10A-A20561BB8B76}">
      <dgm:prSet/>
      <dgm:spPr/>
      <dgm:t>
        <a:bodyPr/>
        <a:lstStyle/>
        <a:p>
          <a:endParaRPr lang="en-US"/>
        </a:p>
      </dgm:t>
    </dgm:pt>
    <dgm:pt modelId="{0009D3C1-DD7E-384A-B42D-58A3F7FF0541}" type="sibTrans" cxnId="{C65D3716-E398-C744-A10A-A20561BB8B76}">
      <dgm:prSet/>
      <dgm:spPr/>
      <dgm:t>
        <a:bodyPr/>
        <a:lstStyle/>
        <a:p>
          <a:endParaRPr lang="en-US"/>
        </a:p>
      </dgm:t>
    </dgm:pt>
    <dgm:pt modelId="{3FE472C0-B6F4-A648-81C0-87CA3AF3ED04}">
      <dgm:prSet custT="1"/>
      <dgm:spPr>
        <a:noFill/>
        <a:ln w="3175">
          <a:solidFill>
            <a:schemeClr val="accent1">
              <a:lumMod val="75000"/>
            </a:schemeClr>
          </a:solidFill>
        </a:ln>
      </dgm:spPr>
      <dgm:t>
        <a:bodyPr/>
        <a:lstStyle/>
        <a:p>
          <a:pPr marL="88900" indent="-88900">
            <a:lnSpc>
              <a:spcPct val="100000"/>
            </a:lnSpc>
            <a:spcAft>
              <a:spcPts val="400"/>
            </a:spcAft>
            <a:tabLst/>
          </a:pPr>
          <a:r>
            <a:rPr lang="en-IN" sz="900" dirty="0">
              <a:solidFill>
                <a:schemeClr val="bg1"/>
              </a:solidFill>
            </a:rPr>
            <a:t>Rule based suppression of subsequent events of same incident</a:t>
          </a:r>
        </a:p>
      </dgm:t>
    </dgm:pt>
    <dgm:pt modelId="{D0DC7C7F-FB41-6240-AF46-3849B0E5844D}" type="parTrans" cxnId="{E6E31ACB-2EAC-D340-A9FA-D49D203FAA3E}">
      <dgm:prSet/>
      <dgm:spPr/>
      <dgm:t>
        <a:bodyPr/>
        <a:lstStyle/>
        <a:p>
          <a:endParaRPr lang="en-US"/>
        </a:p>
      </dgm:t>
    </dgm:pt>
    <dgm:pt modelId="{13BFC061-FE72-AC45-A229-A153400C03C0}" type="sibTrans" cxnId="{E6E31ACB-2EAC-D340-A9FA-D49D203FAA3E}">
      <dgm:prSet/>
      <dgm:spPr/>
      <dgm:t>
        <a:bodyPr/>
        <a:lstStyle/>
        <a:p>
          <a:endParaRPr lang="en-US"/>
        </a:p>
      </dgm:t>
    </dgm:pt>
    <dgm:pt modelId="{F22E7129-78AA-E244-8697-D2225F076458}">
      <dgm:prSet custT="1"/>
      <dgm:spPr>
        <a:noFill/>
        <a:ln w="3175">
          <a:solidFill>
            <a:schemeClr val="accent1">
              <a:lumMod val="75000"/>
            </a:schemeClr>
          </a:solidFill>
        </a:ln>
      </dgm:spPr>
      <dgm:t>
        <a:bodyPr/>
        <a:lstStyle/>
        <a:p>
          <a:pPr marL="88900" indent="-88900">
            <a:lnSpc>
              <a:spcPct val="100000"/>
            </a:lnSpc>
            <a:spcAft>
              <a:spcPts val="400"/>
            </a:spcAft>
            <a:tabLst/>
          </a:pPr>
          <a:r>
            <a:rPr lang="en-IN" sz="900" dirty="0">
              <a:solidFill>
                <a:schemeClr val="bg1"/>
              </a:solidFill>
            </a:rPr>
            <a:t>Unsupervised learning and anomaly detection through dynamic baselining</a:t>
          </a:r>
        </a:p>
      </dgm:t>
    </dgm:pt>
    <dgm:pt modelId="{7D13CFCD-50DB-B547-8CCE-4BCE1F72D43C}" type="parTrans" cxnId="{742BD3A3-230E-FC40-8418-2DFB86E65B70}">
      <dgm:prSet/>
      <dgm:spPr/>
      <dgm:t>
        <a:bodyPr/>
        <a:lstStyle/>
        <a:p>
          <a:endParaRPr lang="en-US"/>
        </a:p>
      </dgm:t>
    </dgm:pt>
    <dgm:pt modelId="{80D3E227-3146-304F-A263-F41DDC16D68A}" type="sibTrans" cxnId="{742BD3A3-230E-FC40-8418-2DFB86E65B70}">
      <dgm:prSet/>
      <dgm:spPr/>
      <dgm:t>
        <a:bodyPr/>
        <a:lstStyle/>
        <a:p>
          <a:endParaRPr lang="en-US"/>
        </a:p>
      </dgm:t>
    </dgm:pt>
    <dgm:pt modelId="{E54FCC04-D3A3-714C-B68F-69895A7E6712}">
      <dgm:prSet custT="1"/>
      <dgm:spPr>
        <a:solidFill>
          <a:schemeClr val="tx2">
            <a:lumMod val="50000"/>
          </a:schemeClr>
        </a:solidFill>
        <a:ln w="6350">
          <a:solidFill>
            <a:schemeClr val="accent1">
              <a:lumMod val="75000"/>
            </a:schemeClr>
          </a:solidFill>
        </a:ln>
      </dgm:spPr>
      <dgm:t>
        <a:bodyPr/>
        <a:lstStyle/>
        <a:p>
          <a:pPr>
            <a:lnSpc>
              <a:spcPct val="100000"/>
            </a:lnSpc>
            <a:spcAft>
              <a:spcPts val="0"/>
            </a:spcAft>
          </a:pPr>
          <a:r>
            <a:rPr lang="en-US" sz="1200" b="1" dirty="0">
              <a:solidFill>
                <a:srgbClr val="BED730"/>
              </a:solidFill>
            </a:rPr>
            <a:t>Benefits</a:t>
          </a:r>
          <a:endParaRPr lang="en-IN" sz="1200" dirty="0">
            <a:solidFill>
              <a:srgbClr val="BED730"/>
            </a:solidFill>
          </a:endParaRPr>
        </a:p>
      </dgm:t>
    </dgm:pt>
    <dgm:pt modelId="{38AC343A-0EA8-7F44-AF89-0F34BE492340}" type="parTrans" cxnId="{7D11AD54-66C0-DF49-B07A-8518344697B2}">
      <dgm:prSet/>
      <dgm:spPr/>
      <dgm:t>
        <a:bodyPr/>
        <a:lstStyle/>
        <a:p>
          <a:endParaRPr lang="en-US"/>
        </a:p>
      </dgm:t>
    </dgm:pt>
    <dgm:pt modelId="{B614C75B-4C94-1049-9961-9D616033332C}" type="sibTrans" cxnId="{7D11AD54-66C0-DF49-B07A-8518344697B2}">
      <dgm:prSet/>
      <dgm:spPr/>
      <dgm:t>
        <a:bodyPr/>
        <a:lstStyle/>
        <a:p>
          <a:endParaRPr lang="en-US"/>
        </a:p>
      </dgm:t>
    </dgm:pt>
    <dgm:pt modelId="{0EC037EB-4517-7E42-9BCE-4DC7BACB6005}">
      <dgm:prSet custT="1"/>
      <dgm:spPr>
        <a:noFill/>
        <a:ln w="3175">
          <a:solidFill>
            <a:schemeClr val="accent1">
              <a:lumMod val="75000"/>
            </a:schemeClr>
          </a:solidFill>
        </a:ln>
      </dgm:spPr>
      <dgm:t>
        <a:bodyPr/>
        <a:lstStyle/>
        <a:p>
          <a:pPr marL="88900" indent="-80963">
            <a:lnSpc>
              <a:spcPct val="100000"/>
            </a:lnSpc>
            <a:spcAft>
              <a:spcPts val="400"/>
            </a:spcAft>
            <a:tabLst/>
          </a:pPr>
          <a:r>
            <a:rPr lang="en-US" sz="900">
              <a:solidFill>
                <a:schemeClr val="bg1"/>
              </a:solidFill>
            </a:rPr>
            <a:t>Probable root causes </a:t>
          </a:r>
          <a:endParaRPr lang="en-IN" sz="900">
            <a:solidFill>
              <a:schemeClr val="bg1"/>
            </a:solidFill>
          </a:endParaRPr>
        </a:p>
      </dgm:t>
    </dgm:pt>
    <dgm:pt modelId="{98C1B479-DD07-C04D-8B82-F25921119F3B}" type="parTrans" cxnId="{D0F8C47F-536B-B042-955B-019D5CFC10D8}">
      <dgm:prSet/>
      <dgm:spPr/>
      <dgm:t>
        <a:bodyPr/>
        <a:lstStyle/>
        <a:p>
          <a:endParaRPr lang="en-US"/>
        </a:p>
      </dgm:t>
    </dgm:pt>
    <dgm:pt modelId="{41B3D052-83CE-1E4F-B1E0-B886249C8225}" type="sibTrans" cxnId="{D0F8C47F-536B-B042-955B-019D5CFC10D8}">
      <dgm:prSet/>
      <dgm:spPr/>
      <dgm:t>
        <a:bodyPr/>
        <a:lstStyle/>
        <a:p>
          <a:endParaRPr lang="en-US"/>
        </a:p>
      </dgm:t>
    </dgm:pt>
    <dgm:pt modelId="{D9B8500F-2274-704B-AB63-65AEED24D0F2}">
      <dgm:prSet custT="1"/>
      <dgm:spPr>
        <a:noFill/>
        <a:ln w="3175">
          <a:solidFill>
            <a:schemeClr val="accent1">
              <a:lumMod val="75000"/>
            </a:schemeClr>
          </a:solidFill>
        </a:ln>
      </dgm:spPr>
      <dgm:t>
        <a:bodyPr/>
        <a:lstStyle/>
        <a:p>
          <a:pPr marL="88900" indent="-80963">
            <a:lnSpc>
              <a:spcPct val="100000"/>
            </a:lnSpc>
            <a:spcAft>
              <a:spcPts val="400"/>
            </a:spcAft>
            <a:tabLst/>
          </a:pPr>
          <a:r>
            <a:rPr lang="en-US" sz="900" dirty="0">
              <a:solidFill>
                <a:schemeClr val="bg1"/>
              </a:solidFill>
            </a:rPr>
            <a:t>Reduce MTTR due to quick identification of issue</a:t>
          </a:r>
          <a:endParaRPr lang="en-IN" sz="900" dirty="0">
            <a:solidFill>
              <a:schemeClr val="bg1"/>
            </a:solidFill>
          </a:endParaRPr>
        </a:p>
      </dgm:t>
    </dgm:pt>
    <dgm:pt modelId="{E8C61BED-E8A1-694E-A29A-09A8ABC18EF3}" type="parTrans" cxnId="{CA748C4C-F9B4-6848-8A66-88CD5D2C4355}">
      <dgm:prSet/>
      <dgm:spPr/>
      <dgm:t>
        <a:bodyPr/>
        <a:lstStyle/>
        <a:p>
          <a:endParaRPr lang="en-US"/>
        </a:p>
      </dgm:t>
    </dgm:pt>
    <dgm:pt modelId="{0BC63CE1-9FCF-BC4C-A836-87B04CFF7570}" type="sibTrans" cxnId="{CA748C4C-F9B4-6848-8A66-88CD5D2C4355}">
      <dgm:prSet/>
      <dgm:spPr/>
      <dgm:t>
        <a:bodyPr/>
        <a:lstStyle/>
        <a:p>
          <a:endParaRPr lang="en-US"/>
        </a:p>
      </dgm:t>
    </dgm:pt>
    <dgm:pt modelId="{974CEB7E-DE8D-C04B-AE48-7A0BAC1BCCD3}">
      <dgm:prSet custT="1"/>
      <dgm:spPr>
        <a:noFill/>
        <a:ln w="3175">
          <a:solidFill>
            <a:schemeClr val="accent1">
              <a:lumMod val="75000"/>
            </a:schemeClr>
          </a:solidFill>
        </a:ln>
      </dgm:spPr>
      <dgm:t>
        <a:bodyPr/>
        <a:lstStyle/>
        <a:p>
          <a:pPr marL="88900" indent="-80963">
            <a:lnSpc>
              <a:spcPct val="100000"/>
            </a:lnSpc>
            <a:spcAft>
              <a:spcPts val="400"/>
            </a:spcAft>
            <a:tabLst/>
          </a:pPr>
          <a:r>
            <a:rPr lang="en-US" sz="900" dirty="0">
              <a:solidFill>
                <a:schemeClr val="bg1"/>
              </a:solidFill>
            </a:rPr>
            <a:t>Control complexity through Noise reduction</a:t>
          </a:r>
          <a:endParaRPr lang="en-IN" sz="900" dirty="0">
            <a:solidFill>
              <a:schemeClr val="bg1"/>
            </a:solidFill>
          </a:endParaRPr>
        </a:p>
      </dgm:t>
    </dgm:pt>
    <dgm:pt modelId="{773EB30F-31E0-8E44-A428-56E4DE0CEDE7}" type="parTrans" cxnId="{C2867CB7-FF90-5A4A-8F11-8E06542A5E47}">
      <dgm:prSet/>
      <dgm:spPr/>
      <dgm:t>
        <a:bodyPr/>
        <a:lstStyle/>
        <a:p>
          <a:endParaRPr lang="en-US"/>
        </a:p>
      </dgm:t>
    </dgm:pt>
    <dgm:pt modelId="{88A2A1CF-290E-E046-A5D9-2862CB9FDAF5}" type="sibTrans" cxnId="{C2867CB7-FF90-5A4A-8F11-8E06542A5E47}">
      <dgm:prSet/>
      <dgm:spPr/>
      <dgm:t>
        <a:bodyPr/>
        <a:lstStyle/>
        <a:p>
          <a:endParaRPr lang="en-US"/>
        </a:p>
      </dgm:t>
    </dgm:pt>
    <dgm:pt modelId="{6C07B134-0738-BB42-8566-A0DAB121AD95}">
      <dgm:prSet custT="1"/>
      <dgm:spPr>
        <a:noFill/>
        <a:ln w="3175">
          <a:solidFill>
            <a:schemeClr val="accent1">
              <a:lumMod val="75000"/>
            </a:schemeClr>
          </a:solidFill>
        </a:ln>
      </dgm:spPr>
      <dgm:t>
        <a:bodyPr/>
        <a:lstStyle/>
        <a:p>
          <a:pPr marL="88900" indent="-80963">
            <a:lnSpc>
              <a:spcPct val="100000"/>
            </a:lnSpc>
            <a:spcAft>
              <a:spcPts val="400"/>
            </a:spcAft>
            <a:tabLst/>
          </a:pPr>
          <a:r>
            <a:rPr lang="en-US" sz="900">
              <a:solidFill>
                <a:schemeClr val="bg1"/>
              </a:solidFill>
            </a:rPr>
            <a:t>Predict outages</a:t>
          </a:r>
          <a:endParaRPr lang="en-IN" sz="900">
            <a:solidFill>
              <a:schemeClr val="bg1"/>
            </a:solidFill>
          </a:endParaRPr>
        </a:p>
      </dgm:t>
    </dgm:pt>
    <dgm:pt modelId="{DA9922A4-5A73-7B4E-AC7C-A072C5DFC40D}" type="parTrans" cxnId="{BC86E350-98BA-1D4A-B86B-A3FE4E977B4C}">
      <dgm:prSet/>
      <dgm:spPr/>
      <dgm:t>
        <a:bodyPr/>
        <a:lstStyle/>
        <a:p>
          <a:endParaRPr lang="en-US"/>
        </a:p>
      </dgm:t>
    </dgm:pt>
    <dgm:pt modelId="{509188F5-92F9-C141-9A78-FFC9B88D21B2}" type="sibTrans" cxnId="{BC86E350-98BA-1D4A-B86B-A3FE4E977B4C}">
      <dgm:prSet/>
      <dgm:spPr/>
      <dgm:t>
        <a:bodyPr/>
        <a:lstStyle/>
        <a:p>
          <a:endParaRPr lang="en-US"/>
        </a:p>
      </dgm:t>
    </dgm:pt>
    <dgm:pt modelId="{B6E81ECA-3168-1C43-8BFA-1CFE48F9835F}">
      <dgm:prSet custT="1"/>
      <dgm:spPr>
        <a:noFill/>
        <a:ln w="3175">
          <a:solidFill>
            <a:schemeClr val="accent1">
              <a:lumMod val="75000"/>
            </a:schemeClr>
          </a:solidFill>
        </a:ln>
      </dgm:spPr>
      <dgm:t>
        <a:bodyPr/>
        <a:lstStyle/>
        <a:p>
          <a:pPr marL="88900" indent="-80963">
            <a:lnSpc>
              <a:spcPct val="100000"/>
            </a:lnSpc>
            <a:spcAft>
              <a:spcPts val="400"/>
            </a:spcAft>
            <a:tabLst/>
          </a:pPr>
          <a:r>
            <a:rPr lang="en-US" sz="900" dirty="0">
              <a:solidFill>
                <a:schemeClr val="bg1"/>
              </a:solidFill>
            </a:rPr>
            <a:t>Capacity management</a:t>
          </a:r>
          <a:endParaRPr lang="en-IN" sz="900" dirty="0">
            <a:solidFill>
              <a:schemeClr val="bg1"/>
            </a:solidFill>
          </a:endParaRPr>
        </a:p>
      </dgm:t>
    </dgm:pt>
    <dgm:pt modelId="{DA15D0B9-9753-EA47-B624-181D06CE66FD}" type="parTrans" cxnId="{FF4F6740-4A08-2640-B6A1-6E5CA0DE2A7A}">
      <dgm:prSet/>
      <dgm:spPr/>
      <dgm:t>
        <a:bodyPr/>
        <a:lstStyle/>
        <a:p>
          <a:endParaRPr lang="en-US"/>
        </a:p>
      </dgm:t>
    </dgm:pt>
    <dgm:pt modelId="{59E84DD3-C0C1-F34F-ABBA-D994DAFF0EDB}" type="sibTrans" cxnId="{FF4F6740-4A08-2640-B6A1-6E5CA0DE2A7A}">
      <dgm:prSet/>
      <dgm:spPr/>
      <dgm:t>
        <a:bodyPr/>
        <a:lstStyle/>
        <a:p>
          <a:endParaRPr lang="en-US"/>
        </a:p>
      </dgm:t>
    </dgm:pt>
    <dgm:pt modelId="{94748362-467F-494F-90D6-7033E7233709}" type="pres">
      <dgm:prSet presAssocID="{C3CB4DB5-AAE3-9040-8B2C-C56EE20CCB2E}" presName="linear" presStyleCnt="0">
        <dgm:presLayoutVars>
          <dgm:dir/>
          <dgm:animLvl val="lvl"/>
          <dgm:resizeHandles val="exact"/>
        </dgm:presLayoutVars>
      </dgm:prSet>
      <dgm:spPr/>
    </dgm:pt>
    <dgm:pt modelId="{BED0A0D1-572C-574C-9C91-3F371F2921E0}" type="pres">
      <dgm:prSet presAssocID="{30BA796A-40A3-4F40-B7AF-B136143B7972}" presName="parentLin" presStyleCnt="0"/>
      <dgm:spPr/>
    </dgm:pt>
    <dgm:pt modelId="{925C7348-279F-6840-ADD4-1CDA2465FCD2}" type="pres">
      <dgm:prSet presAssocID="{30BA796A-40A3-4F40-B7AF-B136143B7972}" presName="parentLeftMargin" presStyleLbl="node1" presStyleIdx="0" presStyleCnt="2"/>
      <dgm:spPr/>
    </dgm:pt>
    <dgm:pt modelId="{00BC4DD2-2B1F-9349-B9C1-F050AB4F4937}" type="pres">
      <dgm:prSet presAssocID="{30BA796A-40A3-4F40-B7AF-B136143B7972}" presName="parentText" presStyleLbl="node1" presStyleIdx="0" presStyleCnt="2">
        <dgm:presLayoutVars>
          <dgm:chMax val="0"/>
          <dgm:bulletEnabled val="1"/>
        </dgm:presLayoutVars>
      </dgm:prSet>
      <dgm:spPr/>
    </dgm:pt>
    <dgm:pt modelId="{F36F5022-78CB-EC4C-A316-AC71C2134699}" type="pres">
      <dgm:prSet presAssocID="{30BA796A-40A3-4F40-B7AF-B136143B7972}" presName="negativeSpace" presStyleCnt="0"/>
      <dgm:spPr/>
    </dgm:pt>
    <dgm:pt modelId="{B1A36516-BF5D-5942-AD7C-5DEC4DDA12FE}" type="pres">
      <dgm:prSet presAssocID="{30BA796A-40A3-4F40-B7AF-B136143B7972}" presName="childText" presStyleLbl="conFgAcc1" presStyleIdx="0" presStyleCnt="2">
        <dgm:presLayoutVars>
          <dgm:bulletEnabled val="1"/>
        </dgm:presLayoutVars>
      </dgm:prSet>
      <dgm:spPr/>
    </dgm:pt>
    <dgm:pt modelId="{B4E99ED6-0EA4-C042-AFF4-DFA159A98A63}" type="pres">
      <dgm:prSet presAssocID="{015678AC-A373-0C42-B085-F24F64C18334}" presName="spaceBetweenRectangles" presStyleCnt="0"/>
      <dgm:spPr/>
    </dgm:pt>
    <dgm:pt modelId="{B081155A-75BD-E748-A278-8EF227F11E50}" type="pres">
      <dgm:prSet presAssocID="{E54FCC04-D3A3-714C-B68F-69895A7E6712}" presName="parentLin" presStyleCnt="0"/>
      <dgm:spPr/>
    </dgm:pt>
    <dgm:pt modelId="{B08BE3EC-EA24-6646-9B61-CDA6A7BD16E2}" type="pres">
      <dgm:prSet presAssocID="{E54FCC04-D3A3-714C-B68F-69895A7E6712}" presName="parentLeftMargin" presStyleLbl="node1" presStyleIdx="0" presStyleCnt="2"/>
      <dgm:spPr/>
    </dgm:pt>
    <dgm:pt modelId="{C6CA3650-C08C-AB45-84AD-3628A67B6BD6}" type="pres">
      <dgm:prSet presAssocID="{E54FCC04-D3A3-714C-B68F-69895A7E6712}" presName="parentText" presStyleLbl="node1" presStyleIdx="1" presStyleCnt="2">
        <dgm:presLayoutVars>
          <dgm:chMax val="0"/>
          <dgm:bulletEnabled val="1"/>
        </dgm:presLayoutVars>
      </dgm:prSet>
      <dgm:spPr/>
    </dgm:pt>
    <dgm:pt modelId="{67E42E1D-C3FD-8046-A4FC-5AA65F672A0C}" type="pres">
      <dgm:prSet presAssocID="{E54FCC04-D3A3-714C-B68F-69895A7E6712}" presName="negativeSpace" presStyleCnt="0"/>
      <dgm:spPr/>
    </dgm:pt>
    <dgm:pt modelId="{9E8F9F1D-8BD6-8F47-BE55-48C19F50AAD3}" type="pres">
      <dgm:prSet presAssocID="{E54FCC04-D3A3-714C-B68F-69895A7E6712}" presName="childText" presStyleLbl="conFgAcc1" presStyleIdx="1" presStyleCnt="2">
        <dgm:presLayoutVars>
          <dgm:bulletEnabled val="1"/>
        </dgm:presLayoutVars>
      </dgm:prSet>
      <dgm:spPr/>
    </dgm:pt>
  </dgm:ptLst>
  <dgm:cxnLst>
    <dgm:cxn modelId="{889BD701-FB08-424F-B842-D57B37F025A2}" type="presOf" srcId="{0EC037EB-4517-7E42-9BCE-4DC7BACB6005}" destId="{9E8F9F1D-8BD6-8F47-BE55-48C19F50AAD3}" srcOrd="0" destOrd="0" presId="urn:microsoft.com/office/officeart/2005/8/layout/list1"/>
    <dgm:cxn modelId="{0657E502-6E5F-6847-AF9B-7288F9FCA677}" type="presOf" srcId="{A63002C8-471E-B94F-B826-FA7138D570CE}" destId="{B1A36516-BF5D-5942-AD7C-5DEC4DDA12FE}" srcOrd="0" destOrd="0" presId="urn:microsoft.com/office/officeart/2005/8/layout/list1"/>
    <dgm:cxn modelId="{C65D3716-E398-C744-A10A-A20561BB8B76}" srcId="{30BA796A-40A3-4F40-B7AF-B136143B7972}" destId="{A5833C07-B4EF-DA4B-AEBE-346C7312DD4B}" srcOrd="2" destOrd="0" parTransId="{786245CA-1AFA-3C41-98BC-7D824EE85B44}" sibTransId="{0009D3C1-DD7E-384A-B42D-58A3F7FF0541}"/>
    <dgm:cxn modelId="{98842234-6DB9-B44E-A66F-E019522BC982}" type="presOf" srcId="{30BA796A-40A3-4F40-B7AF-B136143B7972}" destId="{00BC4DD2-2B1F-9349-B9C1-F050AB4F4937}" srcOrd="1" destOrd="0" presId="urn:microsoft.com/office/officeart/2005/8/layout/list1"/>
    <dgm:cxn modelId="{FF4F6740-4A08-2640-B6A1-6E5CA0DE2A7A}" srcId="{E54FCC04-D3A3-714C-B68F-69895A7E6712}" destId="{B6E81ECA-3168-1C43-8BFA-1CFE48F9835F}" srcOrd="4" destOrd="0" parTransId="{DA15D0B9-9753-EA47-B624-181D06CE66FD}" sibTransId="{59E84DD3-C0C1-F34F-ABBA-D994DAFF0EDB}"/>
    <dgm:cxn modelId="{77C57D62-363C-B74A-8EAA-60AAA3836607}" type="presOf" srcId="{B6E81ECA-3168-1C43-8BFA-1CFE48F9835F}" destId="{9E8F9F1D-8BD6-8F47-BE55-48C19F50AAD3}" srcOrd="0" destOrd="4" presId="urn:microsoft.com/office/officeart/2005/8/layout/list1"/>
    <dgm:cxn modelId="{0B2B2B49-87A1-E041-A2B0-1D008A248E60}" type="presOf" srcId="{30BA796A-40A3-4F40-B7AF-B136143B7972}" destId="{925C7348-279F-6840-ADD4-1CDA2465FCD2}" srcOrd="0" destOrd="0" presId="urn:microsoft.com/office/officeart/2005/8/layout/list1"/>
    <dgm:cxn modelId="{BD79014B-15AE-2545-9A94-164DB5E4806C}" type="presOf" srcId="{E54FCC04-D3A3-714C-B68F-69895A7E6712}" destId="{C6CA3650-C08C-AB45-84AD-3628A67B6BD6}" srcOrd="1" destOrd="0" presId="urn:microsoft.com/office/officeart/2005/8/layout/list1"/>
    <dgm:cxn modelId="{CA748C4C-F9B4-6848-8A66-88CD5D2C4355}" srcId="{E54FCC04-D3A3-714C-B68F-69895A7E6712}" destId="{D9B8500F-2274-704B-AB63-65AEED24D0F2}" srcOrd="1" destOrd="0" parTransId="{E8C61BED-E8A1-694E-A29A-09A8ABC18EF3}" sibTransId="{0BC63CE1-9FCF-BC4C-A836-87B04CFF7570}"/>
    <dgm:cxn modelId="{7496AE4C-04D4-D942-954B-57FDF5D436F8}" type="presOf" srcId="{3FE472C0-B6F4-A648-81C0-87CA3AF3ED04}" destId="{B1A36516-BF5D-5942-AD7C-5DEC4DDA12FE}" srcOrd="0" destOrd="3" presId="urn:microsoft.com/office/officeart/2005/8/layout/list1"/>
    <dgm:cxn modelId="{BC86E350-98BA-1D4A-B86B-A3FE4E977B4C}" srcId="{E54FCC04-D3A3-714C-B68F-69895A7E6712}" destId="{6C07B134-0738-BB42-8566-A0DAB121AD95}" srcOrd="3" destOrd="0" parTransId="{DA9922A4-5A73-7B4E-AC7C-A072C5DFC40D}" sibTransId="{509188F5-92F9-C141-9A78-FFC9B88D21B2}"/>
    <dgm:cxn modelId="{9EA27472-6C7D-D948-AB33-FA81BBEC3436}" type="presOf" srcId="{A5833C07-B4EF-DA4B-AEBE-346C7312DD4B}" destId="{B1A36516-BF5D-5942-AD7C-5DEC4DDA12FE}" srcOrd="0" destOrd="2" presId="urn:microsoft.com/office/officeart/2005/8/layout/list1"/>
    <dgm:cxn modelId="{671A2D74-91F8-4D49-B792-2C5057B43065}" type="presOf" srcId="{6C07B134-0738-BB42-8566-A0DAB121AD95}" destId="{9E8F9F1D-8BD6-8F47-BE55-48C19F50AAD3}" srcOrd="0" destOrd="3" presId="urn:microsoft.com/office/officeart/2005/8/layout/list1"/>
    <dgm:cxn modelId="{7D11AD54-66C0-DF49-B07A-8518344697B2}" srcId="{C3CB4DB5-AAE3-9040-8B2C-C56EE20CCB2E}" destId="{E54FCC04-D3A3-714C-B68F-69895A7E6712}" srcOrd="1" destOrd="0" parTransId="{38AC343A-0EA8-7F44-AF89-0F34BE492340}" sibTransId="{B614C75B-4C94-1049-9961-9D616033332C}"/>
    <dgm:cxn modelId="{A9ECD274-A7E4-344B-AF3E-E6D5CB210B30}" type="presOf" srcId="{4FE96A17-1B92-F64D-94D3-190D97514213}" destId="{B1A36516-BF5D-5942-AD7C-5DEC4DDA12FE}" srcOrd="0" destOrd="1" presId="urn:microsoft.com/office/officeart/2005/8/layout/list1"/>
    <dgm:cxn modelId="{EC369A76-7E8E-764C-9274-D0FAAD4FD830}" srcId="{C3CB4DB5-AAE3-9040-8B2C-C56EE20CCB2E}" destId="{30BA796A-40A3-4F40-B7AF-B136143B7972}" srcOrd="0" destOrd="0" parTransId="{682EF1B8-58FF-F542-8513-19D2BCEE770C}" sibTransId="{015678AC-A373-0C42-B085-F24F64C18334}"/>
    <dgm:cxn modelId="{AF668D78-89E2-2F4A-BCB8-91B2E13AE69F}" type="presOf" srcId="{D9B8500F-2274-704B-AB63-65AEED24D0F2}" destId="{9E8F9F1D-8BD6-8F47-BE55-48C19F50AAD3}" srcOrd="0" destOrd="1" presId="urn:microsoft.com/office/officeart/2005/8/layout/list1"/>
    <dgm:cxn modelId="{D0F8C47F-536B-B042-955B-019D5CFC10D8}" srcId="{E54FCC04-D3A3-714C-B68F-69895A7E6712}" destId="{0EC037EB-4517-7E42-9BCE-4DC7BACB6005}" srcOrd="0" destOrd="0" parTransId="{98C1B479-DD07-C04D-8B82-F25921119F3B}" sibTransId="{41B3D052-83CE-1E4F-B1E0-B886249C8225}"/>
    <dgm:cxn modelId="{742BD3A3-230E-FC40-8418-2DFB86E65B70}" srcId="{30BA796A-40A3-4F40-B7AF-B136143B7972}" destId="{F22E7129-78AA-E244-8697-D2225F076458}" srcOrd="4" destOrd="0" parTransId="{7D13CFCD-50DB-B547-8CCE-4BCE1F72D43C}" sibTransId="{80D3E227-3146-304F-A263-F41DDC16D68A}"/>
    <dgm:cxn modelId="{AFDDB1A8-3054-5D4D-B30C-119B41979B39}" srcId="{30BA796A-40A3-4F40-B7AF-B136143B7972}" destId="{4FE96A17-1B92-F64D-94D3-190D97514213}" srcOrd="1" destOrd="0" parTransId="{89BFE69E-DFC1-CE43-9F2F-C6F250ACC06F}" sibTransId="{953F3CFF-96EE-564B-A29E-CDB23BA1AB7C}"/>
    <dgm:cxn modelId="{3F71FCAA-1427-BA4E-B333-ABE59A8C5954}" type="presOf" srcId="{974CEB7E-DE8D-C04B-AE48-7A0BAC1BCCD3}" destId="{9E8F9F1D-8BD6-8F47-BE55-48C19F50AAD3}" srcOrd="0" destOrd="2" presId="urn:microsoft.com/office/officeart/2005/8/layout/list1"/>
    <dgm:cxn modelId="{C5F35EB1-99FB-7E40-88B6-39E5272617EA}" type="presOf" srcId="{E54FCC04-D3A3-714C-B68F-69895A7E6712}" destId="{B08BE3EC-EA24-6646-9B61-CDA6A7BD16E2}" srcOrd="0" destOrd="0" presId="urn:microsoft.com/office/officeart/2005/8/layout/list1"/>
    <dgm:cxn modelId="{C2867CB7-FF90-5A4A-8F11-8E06542A5E47}" srcId="{E54FCC04-D3A3-714C-B68F-69895A7E6712}" destId="{974CEB7E-DE8D-C04B-AE48-7A0BAC1BCCD3}" srcOrd="2" destOrd="0" parTransId="{773EB30F-31E0-8E44-A428-56E4DE0CEDE7}" sibTransId="{88A2A1CF-290E-E046-A5D9-2862CB9FDAF5}"/>
    <dgm:cxn modelId="{E6E31ACB-2EAC-D340-A9FA-D49D203FAA3E}" srcId="{30BA796A-40A3-4F40-B7AF-B136143B7972}" destId="{3FE472C0-B6F4-A648-81C0-87CA3AF3ED04}" srcOrd="3" destOrd="0" parTransId="{D0DC7C7F-FB41-6240-AF46-3849B0E5844D}" sibTransId="{13BFC061-FE72-AC45-A229-A153400C03C0}"/>
    <dgm:cxn modelId="{A8AE90DD-7171-1740-B76D-EC89D824A96C}" srcId="{30BA796A-40A3-4F40-B7AF-B136143B7972}" destId="{A63002C8-471E-B94F-B826-FA7138D570CE}" srcOrd="0" destOrd="0" parTransId="{394752FB-F994-0946-A677-EA942CC4D2BA}" sibTransId="{942A2824-284A-194F-BCD4-87BB2804D9D2}"/>
    <dgm:cxn modelId="{0C0A7EE5-35B3-6349-9835-A4A78D63F750}" type="presOf" srcId="{F22E7129-78AA-E244-8697-D2225F076458}" destId="{B1A36516-BF5D-5942-AD7C-5DEC4DDA12FE}" srcOrd="0" destOrd="4" presId="urn:microsoft.com/office/officeart/2005/8/layout/list1"/>
    <dgm:cxn modelId="{6E3B93FB-7D1A-EA49-9355-DBA2053FD954}" type="presOf" srcId="{C3CB4DB5-AAE3-9040-8B2C-C56EE20CCB2E}" destId="{94748362-467F-494F-90D6-7033E7233709}" srcOrd="0" destOrd="0" presId="urn:microsoft.com/office/officeart/2005/8/layout/list1"/>
    <dgm:cxn modelId="{C3BB9EF0-FD90-D247-AB66-D49775BC2E7E}" type="presParOf" srcId="{94748362-467F-494F-90D6-7033E7233709}" destId="{BED0A0D1-572C-574C-9C91-3F371F2921E0}" srcOrd="0" destOrd="0" presId="urn:microsoft.com/office/officeart/2005/8/layout/list1"/>
    <dgm:cxn modelId="{B967F48B-F5E8-1248-AA37-B2626DE57D6A}" type="presParOf" srcId="{BED0A0D1-572C-574C-9C91-3F371F2921E0}" destId="{925C7348-279F-6840-ADD4-1CDA2465FCD2}" srcOrd="0" destOrd="0" presId="urn:microsoft.com/office/officeart/2005/8/layout/list1"/>
    <dgm:cxn modelId="{6107F1FB-71E4-7343-8E2F-94F5D79E4F0F}" type="presParOf" srcId="{BED0A0D1-572C-574C-9C91-3F371F2921E0}" destId="{00BC4DD2-2B1F-9349-B9C1-F050AB4F4937}" srcOrd="1" destOrd="0" presId="urn:microsoft.com/office/officeart/2005/8/layout/list1"/>
    <dgm:cxn modelId="{B8458211-8406-8C4C-A7EF-AAA57C98D65D}" type="presParOf" srcId="{94748362-467F-494F-90D6-7033E7233709}" destId="{F36F5022-78CB-EC4C-A316-AC71C2134699}" srcOrd="1" destOrd="0" presId="urn:microsoft.com/office/officeart/2005/8/layout/list1"/>
    <dgm:cxn modelId="{FCEACCF9-03A9-1149-A9F1-FDF72881924B}" type="presParOf" srcId="{94748362-467F-494F-90D6-7033E7233709}" destId="{B1A36516-BF5D-5942-AD7C-5DEC4DDA12FE}" srcOrd="2" destOrd="0" presId="urn:microsoft.com/office/officeart/2005/8/layout/list1"/>
    <dgm:cxn modelId="{AFF67C28-DDF2-8B47-8137-E3183D8EF728}" type="presParOf" srcId="{94748362-467F-494F-90D6-7033E7233709}" destId="{B4E99ED6-0EA4-C042-AFF4-DFA159A98A63}" srcOrd="3" destOrd="0" presId="urn:microsoft.com/office/officeart/2005/8/layout/list1"/>
    <dgm:cxn modelId="{454B077D-8E1F-2447-8623-DEE43D45725E}" type="presParOf" srcId="{94748362-467F-494F-90D6-7033E7233709}" destId="{B081155A-75BD-E748-A278-8EF227F11E50}" srcOrd="4" destOrd="0" presId="urn:microsoft.com/office/officeart/2005/8/layout/list1"/>
    <dgm:cxn modelId="{C6F656AF-0D9E-1649-A1F0-B4C12F302FFD}" type="presParOf" srcId="{B081155A-75BD-E748-A278-8EF227F11E50}" destId="{B08BE3EC-EA24-6646-9B61-CDA6A7BD16E2}" srcOrd="0" destOrd="0" presId="urn:microsoft.com/office/officeart/2005/8/layout/list1"/>
    <dgm:cxn modelId="{FC419383-32D4-594B-8341-0F890FFBF65B}" type="presParOf" srcId="{B081155A-75BD-E748-A278-8EF227F11E50}" destId="{C6CA3650-C08C-AB45-84AD-3628A67B6BD6}" srcOrd="1" destOrd="0" presId="urn:microsoft.com/office/officeart/2005/8/layout/list1"/>
    <dgm:cxn modelId="{768DCBF9-8434-7049-B98C-F63002412E87}" type="presParOf" srcId="{94748362-467F-494F-90D6-7033E7233709}" destId="{67E42E1D-C3FD-8046-A4FC-5AA65F672A0C}" srcOrd="5" destOrd="0" presId="urn:microsoft.com/office/officeart/2005/8/layout/list1"/>
    <dgm:cxn modelId="{56085368-E276-BC41-9D76-EF8E0A9F4807}" type="presParOf" srcId="{94748362-467F-494F-90D6-7033E7233709}" destId="{9E8F9F1D-8BD6-8F47-BE55-48C19F50AAD3}"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3CB4DB5-AAE3-9040-8B2C-C56EE20CCB2E}" type="doc">
      <dgm:prSet loTypeId="urn:microsoft.com/office/officeart/2005/8/layout/list1" loCatId="hierarchy" qsTypeId="urn:microsoft.com/office/officeart/2005/8/quickstyle/simple1" qsCatId="simple" csTypeId="urn:microsoft.com/office/officeart/2005/8/colors/accent1_2" csCatId="accent1" phldr="1"/>
      <dgm:spPr/>
      <dgm:t>
        <a:bodyPr/>
        <a:lstStyle/>
        <a:p>
          <a:endParaRPr lang="en-US"/>
        </a:p>
      </dgm:t>
    </dgm:pt>
    <dgm:pt modelId="{30BA796A-40A3-4F40-B7AF-B136143B7972}">
      <dgm:prSet custT="1"/>
      <dgm:spPr>
        <a:solidFill>
          <a:schemeClr val="tx2">
            <a:lumMod val="50000"/>
          </a:schemeClr>
        </a:solidFill>
        <a:ln w="6350">
          <a:solidFill>
            <a:schemeClr val="accent1">
              <a:lumMod val="75000"/>
            </a:schemeClr>
          </a:solidFill>
        </a:ln>
      </dgm:spPr>
      <dgm:t>
        <a:bodyPr/>
        <a:lstStyle/>
        <a:p>
          <a:pPr>
            <a:lnSpc>
              <a:spcPct val="100000"/>
            </a:lnSpc>
            <a:spcAft>
              <a:spcPts val="0"/>
            </a:spcAft>
          </a:pPr>
          <a:r>
            <a:rPr lang="en-US" sz="1200" b="1" dirty="0">
              <a:solidFill>
                <a:srgbClr val="BED730"/>
              </a:solidFill>
            </a:rPr>
            <a:t>Use Case</a:t>
          </a:r>
          <a:endParaRPr lang="en-IN" sz="1200" dirty="0">
            <a:solidFill>
              <a:srgbClr val="BED730"/>
            </a:solidFill>
          </a:endParaRPr>
        </a:p>
      </dgm:t>
    </dgm:pt>
    <dgm:pt modelId="{682EF1B8-58FF-F542-8513-19D2BCEE770C}" type="parTrans" cxnId="{EC369A76-7E8E-764C-9274-D0FAAD4FD830}">
      <dgm:prSet/>
      <dgm:spPr/>
      <dgm:t>
        <a:bodyPr/>
        <a:lstStyle/>
        <a:p>
          <a:endParaRPr lang="en-US"/>
        </a:p>
      </dgm:t>
    </dgm:pt>
    <dgm:pt modelId="{015678AC-A373-0C42-B085-F24F64C18334}" type="sibTrans" cxnId="{EC369A76-7E8E-764C-9274-D0FAAD4FD830}">
      <dgm:prSet/>
      <dgm:spPr/>
      <dgm:t>
        <a:bodyPr/>
        <a:lstStyle/>
        <a:p>
          <a:endParaRPr lang="en-US"/>
        </a:p>
      </dgm:t>
    </dgm:pt>
    <dgm:pt modelId="{A63002C8-471E-B94F-B826-FA7138D570CE}">
      <dgm:prSet custT="1"/>
      <dgm:spPr>
        <a:noFill/>
        <a:ln w="3175">
          <a:solidFill>
            <a:schemeClr val="accent1">
              <a:lumMod val="75000"/>
            </a:schemeClr>
          </a:solidFill>
        </a:ln>
      </dgm:spPr>
      <dgm:t>
        <a:bodyPr anchor="ctr"/>
        <a:lstStyle/>
        <a:p>
          <a:pPr marL="88900" indent="-88900">
            <a:lnSpc>
              <a:spcPct val="100000"/>
            </a:lnSpc>
            <a:spcAft>
              <a:spcPts val="400"/>
            </a:spcAft>
            <a:tabLst/>
          </a:pPr>
          <a:r>
            <a:rPr lang="en-US" sz="1000" dirty="0">
              <a:solidFill>
                <a:schemeClr val="bg1"/>
              </a:solidFill>
              <a:latin typeface="Trebuchet MS" panose="020B0703020202090204" pitchFamily="34" charset="0"/>
            </a:rPr>
            <a:t>Identifying the Branch connectivity which might go down in the near future by looking at the past pattern of events such as interface metrics &amp; device health metrics and predict the failures </a:t>
          </a:r>
          <a:endParaRPr lang="en-IN" sz="1000" dirty="0">
            <a:solidFill>
              <a:schemeClr val="bg1"/>
            </a:solidFill>
          </a:endParaRPr>
        </a:p>
      </dgm:t>
    </dgm:pt>
    <dgm:pt modelId="{394752FB-F994-0946-A677-EA942CC4D2BA}" type="parTrans" cxnId="{A8AE90DD-7171-1740-B76D-EC89D824A96C}">
      <dgm:prSet/>
      <dgm:spPr/>
      <dgm:t>
        <a:bodyPr/>
        <a:lstStyle/>
        <a:p>
          <a:endParaRPr lang="en-US"/>
        </a:p>
      </dgm:t>
    </dgm:pt>
    <dgm:pt modelId="{942A2824-284A-194F-BCD4-87BB2804D9D2}" type="sibTrans" cxnId="{A8AE90DD-7171-1740-B76D-EC89D824A96C}">
      <dgm:prSet/>
      <dgm:spPr/>
      <dgm:t>
        <a:bodyPr/>
        <a:lstStyle/>
        <a:p>
          <a:endParaRPr lang="en-US"/>
        </a:p>
      </dgm:t>
    </dgm:pt>
    <dgm:pt modelId="{FE0DA1F8-A7C4-B740-A407-91EF569BD02B}">
      <dgm:prSet/>
      <dgm:spPr/>
      <dgm:t>
        <a:bodyPr/>
        <a:lstStyle/>
        <a:p>
          <a:pPr marL="88900" indent="-88900">
            <a:lnSpc>
              <a:spcPct val="100000"/>
            </a:lnSpc>
            <a:spcAft>
              <a:spcPts val="400"/>
            </a:spcAft>
            <a:tabLst/>
          </a:pPr>
          <a:r>
            <a:rPr lang="en-US" dirty="0">
              <a:solidFill>
                <a:schemeClr val="bg1"/>
              </a:solidFill>
              <a:latin typeface="Trebuchet MS" panose="020B0703020202090204" pitchFamily="34" charset="0"/>
            </a:rPr>
            <a:t>Performance degradation of Primary link by identifying the jitter &amp; latency KPI's and predict the next action for link switchover through automation/manual processes</a:t>
          </a:r>
        </a:p>
      </dgm:t>
    </dgm:pt>
    <dgm:pt modelId="{BD9D9D78-9476-3E48-93BE-8EE378B1306D}" type="parTrans" cxnId="{BA689A6C-9978-A041-BD26-931E0F105636}">
      <dgm:prSet/>
      <dgm:spPr/>
      <dgm:t>
        <a:bodyPr/>
        <a:lstStyle/>
        <a:p>
          <a:endParaRPr lang="en-US"/>
        </a:p>
      </dgm:t>
    </dgm:pt>
    <dgm:pt modelId="{B0899D5A-BDA6-224A-BB56-C1B3B2DE3497}" type="sibTrans" cxnId="{BA689A6C-9978-A041-BD26-931E0F105636}">
      <dgm:prSet/>
      <dgm:spPr/>
      <dgm:t>
        <a:bodyPr/>
        <a:lstStyle/>
        <a:p>
          <a:endParaRPr lang="en-US"/>
        </a:p>
      </dgm:t>
    </dgm:pt>
    <dgm:pt modelId="{94748362-467F-494F-90D6-7033E7233709}" type="pres">
      <dgm:prSet presAssocID="{C3CB4DB5-AAE3-9040-8B2C-C56EE20CCB2E}" presName="linear" presStyleCnt="0">
        <dgm:presLayoutVars>
          <dgm:dir/>
          <dgm:animLvl val="lvl"/>
          <dgm:resizeHandles val="exact"/>
        </dgm:presLayoutVars>
      </dgm:prSet>
      <dgm:spPr/>
    </dgm:pt>
    <dgm:pt modelId="{BED0A0D1-572C-574C-9C91-3F371F2921E0}" type="pres">
      <dgm:prSet presAssocID="{30BA796A-40A3-4F40-B7AF-B136143B7972}" presName="parentLin" presStyleCnt="0"/>
      <dgm:spPr/>
    </dgm:pt>
    <dgm:pt modelId="{925C7348-279F-6840-ADD4-1CDA2465FCD2}" type="pres">
      <dgm:prSet presAssocID="{30BA796A-40A3-4F40-B7AF-B136143B7972}" presName="parentLeftMargin" presStyleLbl="node1" presStyleIdx="0" presStyleCnt="1"/>
      <dgm:spPr/>
    </dgm:pt>
    <dgm:pt modelId="{00BC4DD2-2B1F-9349-B9C1-F050AB4F4937}" type="pres">
      <dgm:prSet presAssocID="{30BA796A-40A3-4F40-B7AF-B136143B7972}" presName="parentText" presStyleLbl="node1" presStyleIdx="0" presStyleCnt="1" custScaleY="273581" custLinFactNeighborX="-30465" custLinFactNeighborY="62739">
        <dgm:presLayoutVars>
          <dgm:chMax val="0"/>
          <dgm:bulletEnabled val="1"/>
        </dgm:presLayoutVars>
      </dgm:prSet>
      <dgm:spPr/>
    </dgm:pt>
    <dgm:pt modelId="{F36F5022-78CB-EC4C-A316-AC71C2134699}" type="pres">
      <dgm:prSet presAssocID="{30BA796A-40A3-4F40-B7AF-B136143B7972}" presName="negativeSpace" presStyleCnt="0"/>
      <dgm:spPr/>
    </dgm:pt>
    <dgm:pt modelId="{B1A36516-BF5D-5942-AD7C-5DEC4DDA12FE}" type="pres">
      <dgm:prSet presAssocID="{30BA796A-40A3-4F40-B7AF-B136143B7972}" presName="childText" presStyleLbl="conFgAcc1" presStyleIdx="0" presStyleCnt="1" custScaleY="186710">
        <dgm:presLayoutVars>
          <dgm:bulletEnabled val="1"/>
        </dgm:presLayoutVars>
      </dgm:prSet>
      <dgm:spPr/>
    </dgm:pt>
  </dgm:ptLst>
  <dgm:cxnLst>
    <dgm:cxn modelId="{0657E502-6E5F-6847-AF9B-7288F9FCA677}" type="presOf" srcId="{A63002C8-471E-B94F-B826-FA7138D570CE}" destId="{B1A36516-BF5D-5942-AD7C-5DEC4DDA12FE}" srcOrd="0" destOrd="0" presId="urn:microsoft.com/office/officeart/2005/8/layout/list1"/>
    <dgm:cxn modelId="{98842234-6DB9-B44E-A66F-E019522BC982}" type="presOf" srcId="{30BA796A-40A3-4F40-B7AF-B136143B7972}" destId="{00BC4DD2-2B1F-9349-B9C1-F050AB4F4937}" srcOrd="1" destOrd="0" presId="urn:microsoft.com/office/officeart/2005/8/layout/list1"/>
    <dgm:cxn modelId="{0B2B2B49-87A1-E041-A2B0-1D008A248E60}" type="presOf" srcId="{30BA796A-40A3-4F40-B7AF-B136143B7972}" destId="{925C7348-279F-6840-ADD4-1CDA2465FCD2}" srcOrd="0" destOrd="0" presId="urn:microsoft.com/office/officeart/2005/8/layout/list1"/>
    <dgm:cxn modelId="{BA689A6C-9978-A041-BD26-931E0F105636}" srcId="{30BA796A-40A3-4F40-B7AF-B136143B7972}" destId="{FE0DA1F8-A7C4-B740-A407-91EF569BD02B}" srcOrd="1" destOrd="0" parTransId="{BD9D9D78-9476-3E48-93BE-8EE378B1306D}" sibTransId="{B0899D5A-BDA6-224A-BB56-C1B3B2DE3497}"/>
    <dgm:cxn modelId="{EC369A76-7E8E-764C-9274-D0FAAD4FD830}" srcId="{C3CB4DB5-AAE3-9040-8B2C-C56EE20CCB2E}" destId="{30BA796A-40A3-4F40-B7AF-B136143B7972}" srcOrd="0" destOrd="0" parTransId="{682EF1B8-58FF-F542-8513-19D2BCEE770C}" sibTransId="{015678AC-A373-0C42-B085-F24F64C18334}"/>
    <dgm:cxn modelId="{2CCF21C2-B0ED-6C4B-B13F-F8359A717FB2}" type="presOf" srcId="{FE0DA1F8-A7C4-B740-A407-91EF569BD02B}" destId="{B1A36516-BF5D-5942-AD7C-5DEC4DDA12FE}" srcOrd="0" destOrd="1" presId="urn:microsoft.com/office/officeart/2005/8/layout/list1"/>
    <dgm:cxn modelId="{A8AE90DD-7171-1740-B76D-EC89D824A96C}" srcId="{30BA796A-40A3-4F40-B7AF-B136143B7972}" destId="{A63002C8-471E-B94F-B826-FA7138D570CE}" srcOrd="0" destOrd="0" parTransId="{394752FB-F994-0946-A677-EA942CC4D2BA}" sibTransId="{942A2824-284A-194F-BCD4-87BB2804D9D2}"/>
    <dgm:cxn modelId="{6E3B93FB-7D1A-EA49-9355-DBA2053FD954}" type="presOf" srcId="{C3CB4DB5-AAE3-9040-8B2C-C56EE20CCB2E}" destId="{94748362-467F-494F-90D6-7033E7233709}" srcOrd="0" destOrd="0" presId="urn:microsoft.com/office/officeart/2005/8/layout/list1"/>
    <dgm:cxn modelId="{C3BB9EF0-FD90-D247-AB66-D49775BC2E7E}" type="presParOf" srcId="{94748362-467F-494F-90D6-7033E7233709}" destId="{BED0A0D1-572C-574C-9C91-3F371F2921E0}" srcOrd="0" destOrd="0" presId="urn:microsoft.com/office/officeart/2005/8/layout/list1"/>
    <dgm:cxn modelId="{B967F48B-F5E8-1248-AA37-B2626DE57D6A}" type="presParOf" srcId="{BED0A0D1-572C-574C-9C91-3F371F2921E0}" destId="{925C7348-279F-6840-ADD4-1CDA2465FCD2}" srcOrd="0" destOrd="0" presId="urn:microsoft.com/office/officeart/2005/8/layout/list1"/>
    <dgm:cxn modelId="{6107F1FB-71E4-7343-8E2F-94F5D79E4F0F}" type="presParOf" srcId="{BED0A0D1-572C-574C-9C91-3F371F2921E0}" destId="{00BC4DD2-2B1F-9349-B9C1-F050AB4F4937}" srcOrd="1" destOrd="0" presId="urn:microsoft.com/office/officeart/2005/8/layout/list1"/>
    <dgm:cxn modelId="{B8458211-8406-8C4C-A7EF-AAA57C98D65D}" type="presParOf" srcId="{94748362-467F-494F-90D6-7033E7233709}" destId="{F36F5022-78CB-EC4C-A316-AC71C2134699}" srcOrd="1" destOrd="0" presId="urn:microsoft.com/office/officeart/2005/8/layout/list1"/>
    <dgm:cxn modelId="{FCEACCF9-03A9-1149-A9F1-FDF72881924B}" type="presParOf" srcId="{94748362-467F-494F-90D6-7033E7233709}" destId="{B1A36516-BF5D-5942-AD7C-5DEC4DDA12FE}"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3CB4DB5-AAE3-9040-8B2C-C56EE20CCB2E}" type="doc">
      <dgm:prSet loTypeId="urn:microsoft.com/office/officeart/2005/8/layout/list1" loCatId="hierarchy" qsTypeId="urn:microsoft.com/office/officeart/2005/8/quickstyle/simple1" qsCatId="simple" csTypeId="urn:microsoft.com/office/officeart/2005/8/colors/accent1_2" csCatId="accent1" phldr="1"/>
      <dgm:spPr/>
      <dgm:t>
        <a:bodyPr/>
        <a:lstStyle/>
        <a:p>
          <a:endParaRPr lang="en-US"/>
        </a:p>
      </dgm:t>
    </dgm:pt>
    <dgm:pt modelId="{30BA796A-40A3-4F40-B7AF-B136143B7972}">
      <dgm:prSet custT="1"/>
      <dgm:spPr>
        <a:solidFill>
          <a:schemeClr val="tx2">
            <a:lumMod val="50000"/>
          </a:schemeClr>
        </a:solidFill>
        <a:ln w="6350">
          <a:solidFill>
            <a:schemeClr val="accent1">
              <a:lumMod val="75000"/>
            </a:schemeClr>
          </a:solidFill>
        </a:ln>
      </dgm:spPr>
      <dgm:t>
        <a:bodyPr/>
        <a:lstStyle/>
        <a:p>
          <a:pPr>
            <a:lnSpc>
              <a:spcPct val="100000"/>
            </a:lnSpc>
            <a:spcAft>
              <a:spcPts val="0"/>
            </a:spcAft>
          </a:pPr>
          <a:r>
            <a:rPr lang="en-US" sz="1200" b="1" dirty="0">
              <a:solidFill>
                <a:srgbClr val="BED730"/>
              </a:solidFill>
            </a:rPr>
            <a:t>Use Case</a:t>
          </a:r>
          <a:endParaRPr lang="en-IN" sz="1200" dirty="0">
            <a:solidFill>
              <a:srgbClr val="BED730"/>
            </a:solidFill>
          </a:endParaRPr>
        </a:p>
      </dgm:t>
    </dgm:pt>
    <dgm:pt modelId="{682EF1B8-58FF-F542-8513-19D2BCEE770C}" type="parTrans" cxnId="{EC369A76-7E8E-764C-9274-D0FAAD4FD830}">
      <dgm:prSet/>
      <dgm:spPr/>
      <dgm:t>
        <a:bodyPr/>
        <a:lstStyle/>
        <a:p>
          <a:endParaRPr lang="en-US"/>
        </a:p>
      </dgm:t>
    </dgm:pt>
    <dgm:pt modelId="{015678AC-A373-0C42-B085-F24F64C18334}" type="sibTrans" cxnId="{EC369A76-7E8E-764C-9274-D0FAAD4FD830}">
      <dgm:prSet/>
      <dgm:spPr/>
      <dgm:t>
        <a:bodyPr/>
        <a:lstStyle/>
        <a:p>
          <a:endParaRPr lang="en-US"/>
        </a:p>
      </dgm:t>
    </dgm:pt>
    <dgm:pt modelId="{A63002C8-471E-B94F-B826-FA7138D570CE}">
      <dgm:prSet custT="1"/>
      <dgm:spPr>
        <a:noFill/>
        <a:ln w="3175">
          <a:solidFill>
            <a:schemeClr val="accent1">
              <a:lumMod val="75000"/>
            </a:schemeClr>
          </a:solidFill>
        </a:ln>
      </dgm:spPr>
      <dgm:t>
        <a:bodyPr anchor="ctr"/>
        <a:lstStyle/>
        <a:p>
          <a:pPr marL="88900" indent="-88900">
            <a:lnSpc>
              <a:spcPct val="100000"/>
            </a:lnSpc>
            <a:spcAft>
              <a:spcPts val="400"/>
            </a:spcAft>
            <a:tabLst/>
          </a:pPr>
          <a:r>
            <a:rPr lang="en-US" sz="1000" dirty="0">
              <a:solidFill>
                <a:schemeClr val="bg1"/>
              </a:solidFill>
              <a:latin typeface="Trebuchet MS" panose="020B0703020202090204" pitchFamily="34" charset="0"/>
            </a:rPr>
            <a:t>Detecting anomalies for a specific branch using bandwidth thresholds and Latency parameters</a:t>
          </a:r>
          <a:endParaRPr lang="en-IN" sz="1000" dirty="0">
            <a:solidFill>
              <a:schemeClr val="bg1"/>
            </a:solidFill>
          </a:endParaRPr>
        </a:p>
      </dgm:t>
    </dgm:pt>
    <dgm:pt modelId="{394752FB-F994-0946-A677-EA942CC4D2BA}" type="parTrans" cxnId="{A8AE90DD-7171-1740-B76D-EC89D824A96C}">
      <dgm:prSet/>
      <dgm:spPr/>
      <dgm:t>
        <a:bodyPr/>
        <a:lstStyle/>
        <a:p>
          <a:endParaRPr lang="en-US"/>
        </a:p>
      </dgm:t>
    </dgm:pt>
    <dgm:pt modelId="{942A2824-284A-194F-BCD4-87BB2804D9D2}" type="sibTrans" cxnId="{A8AE90DD-7171-1740-B76D-EC89D824A96C}">
      <dgm:prSet/>
      <dgm:spPr/>
      <dgm:t>
        <a:bodyPr/>
        <a:lstStyle/>
        <a:p>
          <a:endParaRPr lang="en-US"/>
        </a:p>
      </dgm:t>
    </dgm:pt>
    <dgm:pt modelId="{46F32A64-40E8-4548-B0CD-95F76C5BC35C}">
      <dgm:prSet custT="1"/>
      <dgm:spPr/>
      <dgm:t>
        <a:bodyPr anchor="ctr"/>
        <a:lstStyle/>
        <a:p>
          <a:pPr marL="88900" indent="-88900">
            <a:lnSpc>
              <a:spcPct val="100000"/>
            </a:lnSpc>
            <a:spcAft>
              <a:spcPts val="400"/>
            </a:spcAft>
            <a:tabLst/>
          </a:pPr>
          <a:r>
            <a:rPr lang="en-US" sz="1000" dirty="0">
              <a:solidFill>
                <a:schemeClr val="bg1"/>
              </a:solidFill>
              <a:latin typeface="Trebuchet MS" panose="020B0703020202090204" pitchFamily="34" charset="0"/>
            </a:rPr>
            <a:t>Dynamic baselining of network performance parameters such as latency, packet loss since the committed latency for every link will vary due to last mile type, location, number of hops, etc.</a:t>
          </a:r>
        </a:p>
      </dgm:t>
    </dgm:pt>
    <dgm:pt modelId="{F3564DF6-60BA-914F-96F1-DC7DB0D84B71}" type="parTrans" cxnId="{EC223BB9-B842-9A4D-BA9A-A02409EEA23C}">
      <dgm:prSet/>
      <dgm:spPr/>
      <dgm:t>
        <a:bodyPr/>
        <a:lstStyle/>
        <a:p>
          <a:endParaRPr lang="en-US"/>
        </a:p>
      </dgm:t>
    </dgm:pt>
    <dgm:pt modelId="{85458B84-3C85-034B-A22B-CDA0062EDE25}" type="sibTrans" cxnId="{EC223BB9-B842-9A4D-BA9A-A02409EEA23C}">
      <dgm:prSet/>
      <dgm:spPr/>
      <dgm:t>
        <a:bodyPr/>
        <a:lstStyle/>
        <a:p>
          <a:endParaRPr lang="en-US"/>
        </a:p>
      </dgm:t>
    </dgm:pt>
    <dgm:pt modelId="{94748362-467F-494F-90D6-7033E7233709}" type="pres">
      <dgm:prSet presAssocID="{C3CB4DB5-AAE3-9040-8B2C-C56EE20CCB2E}" presName="linear" presStyleCnt="0">
        <dgm:presLayoutVars>
          <dgm:dir/>
          <dgm:animLvl val="lvl"/>
          <dgm:resizeHandles val="exact"/>
        </dgm:presLayoutVars>
      </dgm:prSet>
      <dgm:spPr/>
    </dgm:pt>
    <dgm:pt modelId="{BED0A0D1-572C-574C-9C91-3F371F2921E0}" type="pres">
      <dgm:prSet presAssocID="{30BA796A-40A3-4F40-B7AF-B136143B7972}" presName="parentLin" presStyleCnt="0"/>
      <dgm:spPr/>
    </dgm:pt>
    <dgm:pt modelId="{925C7348-279F-6840-ADD4-1CDA2465FCD2}" type="pres">
      <dgm:prSet presAssocID="{30BA796A-40A3-4F40-B7AF-B136143B7972}" presName="parentLeftMargin" presStyleLbl="node1" presStyleIdx="0" presStyleCnt="1"/>
      <dgm:spPr/>
    </dgm:pt>
    <dgm:pt modelId="{00BC4DD2-2B1F-9349-B9C1-F050AB4F4937}" type="pres">
      <dgm:prSet presAssocID="{30BA796A-40A3-4F40-B7AF-B136143B7972}" presName="parentText" presStyleLbl="node1" presStyleIdx="0" presStyleCnt="1" custScaleY="273581" custLinFactNeighborX="-30465" custLinFactNeighborY="62739">
        <dgm:presLayoutVars>
          <dgm:chMax val="0"/>
          <dgm:bulletEnabled val="1"/>
        </dgm:presLayoutVars>
      </dgm:prSet>
      <dgm:spPr/>
    </dgm:pt>
    <dgm:pt modelId="{F36F5022-78CB-EC4C-A316-AC71C2134699}" type="pres">
      <dgm:prSet presAssocID="{30BA796A-40A3-4F40-B7AF-B136143B7972}" presName="negativeSpace" presStyleCnt="0"/>
      <dgm:spPr/>
    </dgm:pt>
    <dgm:pt modelId="{B1A36516-BF5D-5942-AD7C-5DEC4DDA12FE}" type="pres">
      <dgm:prSet presAssocID="{30BA796A-40A3-4F40-B7AF-B136143B7972}" presName="childText" presStyleLbl="conFgAcc1" presStyleIdx="0" presStyleCnt="1" custScaleY="186710">
        <dgm:presLayoutVars>
          <dgm:bulletEnabled val="1"/>
        </dgm:presLayoutVars>
      </dgm:prSet>
      <dgm:spPr/>
    </dgm:pt>
  </dgm:ptLst>
  <dgm:cxnLst>
    <dgm:cxn modelId="{0657E502-6E5F-6847-AF9B-7288F9FCA677}" type="presOf" srcId="{A63002C8-471E-B94F-B826-FA7138D570CE}" destId="{B1A36516-BF5D-5942-AD7C-5DEC4DDA12FE}" srcOrd="0" destOrd="0" presId="urn:microsoft.com/office/officeart/2005/8/layout/list1"/>
    <dgm:cxn modelId="{98842234-6DB9-B44E-A66F-E019522BC982}" type="presOf" srcId="{30BA796A-40A3-4F40-B7AF-B136143B7972}" destId="{00BC4DD2-2B1F-9349-B9C1-F050AB4F4937}" srcOrd="1" destOrd="0" presId="urn:microsoft.com/office/officeart/2005/8/layout/list1"/>
    <dgm:cxn modelId="{0B2B2B49-87A1-E041-A2B0-1D008A248E60}" type="presOf" srcId="{30BA796A-40A3-4F40-B7AF-B136143B7972}" destId="{925C7348-279F-6840-ADD4-1CDA2465FCD2}" srcOrd="0" destOrd="0" presId="urn:microsoft.com/office/officeart/2005/8/layout/list1"/>
    <dgm:cxn modelId="{EC369A76-7E8E-764C-9274-D0FAAD4FD830}" srcId="{C3CB4DB5-AAE3-9040-8B2C-C56EE20CCB2E}" destId="{30BA796A-40A3-4F40-B7AF-B136143B7972}" srcOrd="0" destOrd="0" parTransId="{682EF1B8-58FF-F542-8513-19D2BCEE770C}" sibTransId="{015678AC-A373-0C42-B085-F24F64C18334}"/>
    <dgm:cxn modelId="{4A8AE18B-39F1-A84B-956B-E5F82B167371}" type="presOf" srcId="{46F32A64-40E8-4548-B0CD-95F76C5BC35C}" destId="{B1A36516-BF5D-5942-AD7C-5DEC4DDA12FE}" srcOrd="0" destOrd="1" presId="urn:microsoft.com/office/officeart/2005/8/layout/list1"/>
    <dgm:cxn modelId="{EC223BB9-B842-9A4D-BA9A-A02409EEA23C}" srcId="{30BA796A-40A3-4F40-B7AF-B136143B7972}" destId="{46F32A64-40E8-4548-B0CD-95F76C5BC35C}" srcOrd="1" destOrd="0" parTransId="{F3564DF6-60BA-914F-96F1-DC7DB0D84B71}" sibTransId="{85458B84-3C85-034B-A22B-CDA0062EDE25}"/>
    <dgm:cxn modelId="{A8AE90DD-7171-1740-B76D-EC89D824A96C}" srcId="{30BA796A-40A3-4F40-B7AF-B136143B7972}" destId="{A63002C8-471E-B94F-B826-FA7138D570CE}" srcOrd="0" destOrd="0" parTransId="{394752FB-F994-0946-A677-EA942CC4D2BA}" sibTransId="{942A2824-284A-194F-BCD4-87BB2804D9D2}"/>
    <dgm:cxn modelId="{6E3B93FB-7D1A-EA49-9355-DBA2053FD954}" type="presOf" srcId="{C3CB4DB5-AAE3-9040-8B2C-C56EE20CCB2E}" destId="{94748362-467F-494F-90D6-7033E7233709}" srcOrd="0" destOrd="0" presId="urn:microsoft.com/office/officeart/2005/8/layout/list1"/>
    <dgm:cxn modelId="{C3BB9EF0-FD90-D247-AB66-D49775BC2E7E}" type="presParOf" srcId="{94748362-467F-494F-90D6-7033E7233709}" destId="{BED0A0D1-572C-574C-9C91-3F371F2921E0}" srcOrd="0" destOrd="0" presId="urn:microsoft.com/office/officeart/2005/8/layout/list1"/>
    <dgm:cxn modelId="{B967F48B-F5E8-1248-AA37-B2626DE57D6A}" type="presParOf" srcId="{BED0A0D1-572C-574C-9C91-3F371F2921E0}" destId="{925C7348-279F-6840-ADD4-1CDA2465FCD2}" srcOrd="0" destOrd="0" presId="urn:microsoft.com/office/officeart/2005/8/layout/list1"/>
    <dgm:cxn modelId="{6107F1FB-71E4-7343-8E2F-94F5D79E4F0F}" type="presParOf" srcId="{BED0A0D1-572C-574C-9C91-3F371F2921E0}" destId="{00BC4DD2-2B1F-9349-B9C1-F050AB4F4937}" srcOrd="1" destOrd="0" presId="urn:microsoft.com/office/officeart/2005/8/layout/list1"/>
    <dgm:cxn modelId="{B8458211-8406-8C4C-A7EF-AAA57C98D65D}" type="presParOf" srcId="{94748362-467F-494F-90D6-7033E7233709}" destId="{F36F5022-78CB-EC4C-A316-AC71C2134699}" srcOrd="1" destOrd="0" presId="urn:microsoft.com/office/officeart/2005/8/layout/list1"/>
    <dgm:cxn modelId="{FCEACCF9-03A9-1149-A9F1-FDF72881924B}" type="presParOf" srcId="{94748362-467F-494F-90D6-7033E7233709}" destId="{B1A36516-BF5D-5942-AD7C-5DEC4DDA12FE}"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1F614-2803-4044-8A66-60772D7FEFED}">
      <dsp:nvSpPr>
        <dsp:cNvPr id="0" name=""/>
        <dsp:cNvSpPr/>
      </dsp:nvSpPr>
      <dsp:spPr bwMode="white">
        <a:xfrm>
          <a:off x="1087" y="88735"/>
          <a:ext cx="3903830" cy="335999"/>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kern="1200" dirty="0"/>
            <a:t>Actionable Insights &amp; Analytics</a:t>
          </a:r>
          <a:endParaRPr lang="en-IN" sz="1000" kern="1200" dirty="0"/>
        </a:p>
      </dsp:txBody>
      <dsp:txXfrm>
        <a:off x="17489" y="105137"/>
        <a:ext cx="3871026" cy="303195"/>
      </dsp:txXfrm>
    </dsp:sp>
    <dsp:sp modelId="{BA883654-EC56-B943-9663-461D01C01299}">
      <dsp:nvSpPr>
        <dsp:cNvPr id="0" name=""/>
        <dsp:cNvSpPr/>
      </dsp:nvSpPr>
      <dsp:spPr bwMode="white">
        <a:xfrm>
          <a:off x="4304148" y="88735"/>
          <a:ext cx="3903830" cy="335999"/>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kern="1200" dirty="0"/>
            <a:t>Delivery Process Automation &amp; AIOps</a:t>
          </a:r>
          <a:endParaRPr lang="en-IN" sz="1000" kern="1200" dirty="0"/>
        </a:p>
      </dsp:txBody>
      <dsp:txXfrm>
        <a:off x="4320550" y="105137"/>
        <a:ext cx="3871026" cy="30319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36516-BF5D-5942-AD7C-5DEC4DDA12FE}">
      <dsp:nvSpPr>
        <dsp:cNvPr id="0" name=""/>
        <dsp:cNvSpPr/>
      </dsp:nvSpPr>
      <dsp:spPr>
        <a:xfrm>
          <a:off x="0" y="615303"/>
          <a:ext cx="3566265" cy="1116368"/>
        </a:xfrm>
        <a:prstGeom prst="rect">
          <a:avLst/>
        </a:prstGeom>
        <a:no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6782" tIns="466792" rIns="276782" bIns="71120" numCol="1" spcCol="1270" anchor="ctr" anchorCtr="0">
          <a:noAutofit/>
        </a:bodyPr>
        <a:lstStyle/>
        <a:p>
          <a:pPr marL="88900" lvl="1" indent="-88900" algn="l" defTabSz="444500">
            <a:lnSpc>
              <a:spcPct val="100000"/>
            </a:lnSpc>
            <a:spcBef>
              <a:spcPct val="0"/>
            </a:spcBef>
            <a:spcAft>
              <a:spcPts val="400"/>
            </a:spcAft>
            <a:buChar char="•"/>
            <a:tabLst/>
          </a:pPr>
          <a:r>
            <a:rPr lang="en-US" sz="1000" kern="1200" dirty="0">
              <a:solidFill>
                <a:schemeClr val="bg1"/>
              </a:solidFill>
              <a:latin typeface="Trebuchet MS" panose="020B0703020202090204" pitchFamily="34" charset="0"/>
              <a:cs typeface="Calibri" panose="020F0502020204030204" pitchFamily="34" charset="0"/>
            </a:rPr>
            <a:t>Measuring Link performance based on golden signal of each indicator</a:t>
          </a:r>
          <a:endParaRPr lang="en-IN" sz="1000" kern="1200" dirty="0">
            <a:solidFill>
              <a:schemeClr val="bg1"/>
            </a:solidFill>
          </a:endParaRPr>
        </a:p>
        <a:p>
          <a:pPr marL="88900" lvl="1" indent="-88900" algn="l" defTabSz="444500">
            <a:lnSpc>
              <a:spcPct val="100000"/>
            </a:lnSpc>
            <a:spcBef>
              <a:spcPct val="0"/>
            </a:spcBef>
            <a:spcAft>
              <a:spcPts val="400"/>
            </a:spcAft>
            <a:buChar char="•"/>
            <a:tabLst/>
          </a:pPr>
          <a:r>
            <a:rPr lang="en-US" sz="1000" kern="1200" dirty="0">
              <a:solidFill>
                <a:schemeClr val="bg1"/>
              </a:solidFill>
              <a:latin typeface="Trebuchet MS" panose="020B0703020202090204" pitchFamily="34" charset="0"/>
              <a:cs typeface="Calibri" panose="020F0502020204030204" pitchFamily="34" charset="0"/>
            </a:rPr>
            <a:t>Aggregate NEI score is calculated based on individual NEI scores</a:t>
          </a:r>
        </a:p>
      </dsp:txBody>
      <dsp:txXfrm>
        <a:off x="0" y="615303"/>
        <a:ext cx="3566265" cy="1116368"/>
      </dsp:txXfrm>
    </dsp:sp>
    <dsp:sp modelId="{00BC4DD2-2B1F-9349-B9C1-F050AB4F4937}">
      <dsp:nvSpPr>
        <dsp:cNvPr id="0" name=""/>
        <dsp:cNvSpPr/>
      </dsp:nvSpPr>
      <dsp:spPr>
        <a:xfrm>
          <a:off x="123869" y="378132"/>
          <a:ext cx="2493947" cy="403411"/>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357" tIns="0" rIns="94357" bIns="0" numCol="1" spcCol="1270" anchor="ctr" anchorCtr="0">
          <a:noAutofit/>
        </a:bodyPr>
        <a:lstStyle/>
        <a:p>
          <a:pPr marL="0" lvl="0" indent="0" algn="l" defTabSz="533400">
            <a:lnSpc>
              <a:spcPct val="100000"/>
            </a:lnSpc>
            <a:spcBef>
              <a:spcPct val="0"/>
            </a:spcBef>
            <a:spcAft>
              <a:spcPts val="0"/>
            </a:spcAft>
            <a:buNone/>
          </a:pPr>
          <a:r>
            <a:rPr lang="en-US" sz="1200" b="1" kern="1200" dirty="0">
              <a:solidFill>
                <a:srgbClr val="BED730"/>
              </a:solidFill>
            </a:rPr>
            <a:t>Use Case</a:t>
          </a:r>
          <a:endParaRPr lang="en-IN" sz="1200" kern="1200" dirty="0">
            <a:solidFill>
              <a:srgbClr val="BED730"/>
            </a:solidFill>
          </a:endParaRPr>
        </a:p>
      </dsp:txBody>
      <dsp:txXfrm>
        <a:off x="143562" y="397825"/>
        <a:ext cx="2454561" cy="3640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FE420-E852-214C-8A07-DE0169A450AC}">
      <dsp:nvSpPr>
        <dsp:cNvPr id="0" name=""/>
        <dsp:cNvSpPr/>
      </dsp:nvSpPr>
      <dsp:spPr bwMode="white">
        <a:xfrm>
          <a:off x="0" y="223389"/>
          <a:ext cx="3472149" cy="935999"/>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100000"/>
            </a:lnSpc>
            <a:spcBef>
              <a:spcPct val="0"/>
            </a:spcBef>
            <a:spcAft>
              <a:spcPts val="0"/>
            </a:spcAft>
            <a:buNone/>
          </a:pPr>
          <a:r>
            <a:rPr lang="en-US" sz="1200" b="1" kern="1200" dirty="0">
              <a:solidFill>
                <a:srgbClr val="BFD72F"/>
              </a:solidFill>
            </a:rPr>
            <a:t>SD-WAN USE CASES</a:t>
          </a:r>
          <a:endParaRPr lang="en-IN" sz="1200" kern="1200" dirty="0">
            <a:solidFill>
              <a:srgbClr val="BFD72F"/>
            </a:solidFill>
          </a:endParaRPr>
        </a:p>
      </dsp:txBody>
      <dsp:txXfrm>
        <a:off x="45692" y="269081"/>
        <a:ext cx="3380765" cy="844615"/>
      </dsp:txXfrm>
    </dsp:sp>
    <dsp:sp modelId="{CA2F512B-5419-6B4E-B005-35161D2B86CD}">
      <dsp:nvSpPr>
        <dsp:cNvPr id="0" name=""/>
        <dsp:cNvSpPr/>
      </dsp:nvSpPr>
      <dsp:spPr bwMode="white">
        <a:xfrm>
          <a:off x="0" y="1159388"/>
          <a:ext cx="3472149" cy="1474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41" tIns="11430" rIns="64008" bIns="11430" numCol="1" spcCol="1270" anchor="ctr" anchorCtr="0">
          <a:noAutofit/>
        </a:bodyPr>
        <a:lstStyle/>
        <a:p>
          <a:pPr marL="92075" lvl="1" indent="-92075" algn="l" defTabSz="400050">
            <a:lnSpc>
              <a:spcPct val="100000"/>
            </a:lnSpc>
            <a:spcBef>
              <a:spcPct val="0"/>
            </a:spcBef>
            <a:spcAft>
              <a:spcPts val="600"/>
            </a:spcAft>
            <a:buChar char="•"/>
          </a:pPr>
          <a:r>
            <a:rPr lang="en-US" sz="900" kern="1200" dirty="0">
              <a:solidFill>
                <a:schemeClr val="bg1"/>
              </a:solidFill>
            </a:rPr>
            <a:t>Improve </a:t>
          </a:r>
          <a:r>
            <a:rPr lang="en-US" sz="900" b="1" kern="1200" dirty="0">
              <a:solidFill>
                <a:schemeClr val="bg1"/>
              </a:solidFill>
            </a:rPr>
            <a:t>Resiliency</a:t>
          </a:r>
          <a:r>
            <a:rPr lang="en-US" sz="900" kern="1200" dirty="0">
              <a:solidFill>
                <a:schemeClr val="bg1"/>
              </a:solidFill>
            </a:rPr>
            <a:t> through Overlay SD-WAN across MPLS &amp; Internet Links</a:t>
          </a:r>
          <a:endParaRPr lang="en-IN" sz="900" kern="1200" dirty="0">
            <a:solidFill>
              <a:schemeClr val="bg1"/>
            </a:solidFill>
          </a:endParaRPr>
        </a:p>
        <a:p>
          <a:pPr marL="92075" lvl="1" indent="-92075" algn="l" defTabSz="400050">
            <a:lnSpc>
              <a:spcPct val="100000"/>
            </a:lnSpc>
            <a:spcBef>
              <a:spcPct val="0"/>
            </a:spcBef>
            <a:spcAft>
              <a:spcPts val="600"/>
            </a:spcAft>
            <a:buChar char="•"/>
          </a:pPr>
          <a:r>
            <a:rPr lang="en-US" sz="900" b="1" kern="1200" dirty="0">
              <a:solidFill>
                <a:schemeClr val="bg1"/>
              </a:solidFill>
            </a:rPr>
            <a:t>Optimize Cost </a:t>
          </a:r>
          <a:r>
            <a:rPr lang="en-US" sz="900" kern="1200" dirty="0">
              <a:solidFill>
                <a:schemeClr val="bg1"/>
              </a:solidFill>
            </a:rPr>
            <a:t>through Load balancing across links and Application Prioritization</a:t>
          </a:r>
          <a:endParaRPr lang="en-IN" sz="900" kern="1200" dirty="0">
            <a:solidFill>
              <a:schemeClr val="bg1"/>
            </a:solidFill>
          </a:endParaRPr>
        </a:p>
        <a:p>
          <a:pPr marL="92075" lvl="1" indent="-92075" algn="l" defTabSz="400050">
            <a:lnSpc>
              <a:spcPct val="100000"/>
            </a:lnSpc>
            <a:spcBef>
              <a:spcPct val="0"/>
            </a:spcBef>
            <a:spcAft>
              <a:spcPts val="600"/>
            </a:spcAft>
            <a:buChar char="•"/>
          </a:pPr>
          <a:r>
            <a:rPr lang="en-US" sz="900" kern="1200">
              <a:solidFill>
                <a:schemeClr val="bg1"/>
              </a:solidFill>
            </a:rPr>
            <a:t>Improve Operational </a:t>
          </a:r>
          <a:r>
            <a:rPr lang="en-US" sz="900" b="1" kern="1200">
              <a:solidFill>
                <a:schemeClr val="bg1"/>
              </a:solidFill>
            </a:rPr>
            <a:t>Efficiency &amp; Visibility </a:t>
          </a:r>
          <a:r>
            <a:rPr lang="en-US" sz="900" kern="1200">
              <a:solidFill>
                <a:schemeClr val="bg1"/>
              </a:solidFill>
            </a:rPr>
            <a:t>through Centralized Management </a:t>
          </a:r>
          <a:endParaRPr lang="en-IN" sz="900" kern="1200">
            <a:solidFill>
              <a:schemeClr val="bg1"/>
            </a:solidFill>
          </a:endParaRPr>
        </a:p>
        <a:p>
          <a:pPr marL="92075" lvl="1" indent="-92075" algn="l" defTabSz="400050">
            <a:lnSpc>
              <a:spcPct val="100000"/>
            </a:lnSpc>
            <a:spcBef>
              <a:spcPct val="0"/>
            </a:spcBef>
            <a:spcAft>
              <a:spcPts val="600"/>
            </a:spcAft>
            <a:buChar char="•"/>
          </a:pPr>
          <a:r>
            <a:rPr lang="en-US" sz="900" b="1" kern="1200">
              <a:solidFill>
                <a:schemeClr val="bg1"/>
              </a:solidFill>
            </a:rPr>
            <a:t>Secure Branch </a:t>
          </a:r>
          <a:r>
            <a:rPr lang="en-US" sz="900" kern="1200">
              <a:solidFill>
                <a:schemeClr val="bg1"/>
              </a:solidFill>
            </a:rPr>
            <a:t>Internet Breakout &amp; Multi-cloud Access</a:t>
          </a:r>
          <a:endParaRPr lang="en-IN" sz="900" kern="1200">
            <a:solidFill>
              <a:schemeClr val="bg1"/>
            </a:solidFill>
          </a:endParaRPr>
        </a:p>
        <a:p>
          <a:pPr marL="92075" lvl="1" indent="-92075" algn="l" defTabSz="400050">
            <a:lnSpc>
              <a:spcPct val="100000"/>
            </a:lnSpc>
            <a:spcBef>
              <a:spcPct val="0"/>
            </a:spcBef>
            <a:spcAft>
              <a:spcPts val="600"/>
            </a:spcAft>
            <a:buChar char="•"/>
          </a:pPr>
          <a:r>
            <a:rPr lang="en-US" sz="900" b="1" kern="1200" dirty="0">
              <a:solidFill>
                <a:schemeClr val="bg1"/>
              </a:solidFill>
            </a:rPr>
            <a:t>Smart capacity planning </a:t>
          </a:r>
          <a:r>
            <a:rPr lang="en-US" sz="900" kern="1200" dirty="0">
              <a:solidFill>
                <a:schemeClr val="bg1"/>
              </a:solidFill>
            </a:rPr>
            <a:t>through Application-level visibility</a:t>
          </a:r>
          <a:endParaRPr lang="en-IN" sz="900" kern="1200" dirty="0">
            <a:solidFill>
              <a:schemeClr val="bg1"/>
            </a:solidFill>
          </a:endParaRPr>
        </a:p>
      </dsp:txBody>
      <dsp:txXfrm>
        <a:off x="0" y="1159388"/>
        <a:ext cx="3472149" cy="14742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FE420-E852-214C-8A07-DE0169A450AC}">
      <dsp:nvSpPr>
        <dsp:cNvPr id="0" name=""/>
        <dsp:cNvSpPr/>
      </dsp:nvSpPr>
      <dsp:spPr bwMode="white">
        <a:xfrm>
          <a:off x="0" y="108806"/>
          <a:ext cx="3472149" cy="935999"/>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100000"/>
            </a:lnSpc>
            <a:spcBef>
              <a:spcPct val="0"/>
            </a:spcBef>
            <a:spcAft>
              <a:spcPts val="0"/>
            </a:spcAft>
            <a:buNone/>
          </a:pPr>
          <a:r>
            <a:rPr lang="en-US" sz="1200" b="1" kern="1200" dirty="0">
              <a:solidFill>
                <a:srgbClr val="BFD72F"/>
              </a:solidFill>
            </a:rPr>
            <a:t>SASE FUNCTIONALITIES</a:t>
          </a:r>
          <a:endParaRPr lang="en-IN" sz="1200" kern="1200" dirty="0">
            <a:solidFill>
              <a:srgbClr val="BFD72F"/>
            </a:solidFill>
          </a:endParaRPr>
        </a:p>
      </dsp:txBody>
      <dsp:txXfrm>
        <a:off x="45692" y="154498"/>
        <a:ext cx="3380765" cy="844615"/>
      </dsp:txXfrm>
    </dsp:sp>
    <dsp:sp modelId="{CA2F512B-5419-6B4E-B005-35161D2B86CD}">
      <dsp:nvSpPr>
        <dsp:cNvPr id="0" name=""/>
        <dsp:cNvSpPr/>
      </dsp:nvSpPr>
      <dsp:spPr bwMode="white">
        <a:xfrm>
          <a:off x="0" y="1044805"/>
          <a:ext cx="3472149" cy="200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41" tIns="11430" rIns="64008" bIns="11430" numCol="1" spcCol="1270" anchor="ctr" anchorCtr="0">
          <a:noAutofit/>
        </a:bodyPr>
        <a:lstStyle/>
        <a:p>
          <a:pPr marL="92075" lvl="1" indent="-92075" algn="l" defTabSz="400050">
            <a:lnSpc>
              <a:spcPct val="100000"/>
            </a:lnSpc>
            <a:spcBef>
              <a:spcPct val="0"/>
            </a:spcBef>
            <a:spcAft>
              <a:spcPts val="200"/>
            </a:spcAft>
            <a:buChar char="•"/>
          </a:pPr>
          <a:r>
            <a:rPr lang="en-US" sz="900" kern="1200" dirty="0">
              <a:solidFill>
                <a:schemeClr val="bg1">
                  <a:lumMod val="95000"/>
                </a:schemeClr>
              </a:solidFill>
            </a:rPr>
            <a:t>Secure Web gateway</a:t>
          </a:r>
          <a:endParaRPr lang="en-IN" sz="900" kern="1200" dirty="0">
            <a:solidFill>
              <a:schemeClr val="bg1">
                <a:lumMod val="95000"/>
              </a:schemeClr>
            </a:solidFill>
          </a:endParaRPr>
        </a:p>
        <a:p>
          <a:pPr marL="92075" lvl="1" indent="-92075" algn="l" defTabSz="400050">
            <a:lnSpc>
              <a:spcPct val="100000"/>
            </a:lnSpc>
            <a:spcBef>
              <a:spcPct val="0"/>
            </a:spcBef>
            <a:spcAft>
              <a:spcPts val="200"/>
            </a:spcAft>
            <a:buChar char="•"/>
          </a:pPr>
          <a:r>
            <a:rPr lang="en-US" sz="900" kern="1200" dirty="0">
              <a:solidFill>
                <a:schemeClr val="bg1">
                  <a:lumMod val="95000"/>
                </a:schemeClr>
              </a:solidFill>
            </a:rPr>
            <a:t>Firewall as a service</a:t>
          </a:r>
        </a:p>
        <a:p>
          <a:pPr marL="92075" lvl="1" indent="-92075" algn="l" defTabSz="400050">
            <a:lnSpc>
              <a:spcPct val="100000"/>
            </a:lnSpc>
            <a:spcBef>
              <a:spcPct val="0"/>
            </a:spcBef>
            <a:spcAft>
              <a:spcPts val="200"/>
            </a:spcAft>
            <a:buChar char="•"/>
          </a:pPr>
          <a:r>
            <a:rPr lang="en-US" sz="900" kern="1200" dirty="0">
              <a:solidFill>
                <a:schemeClr val="bg1">
                  <a:lumMod val="95000"/>
                </a:schemeClr>
              </a:solidFill>
            </a:rPr>
            <a:t>Zero trust network access</a:t>
          </a:r>
        </a:p>
        <a:p>
          <a:pPr marL="92075" lvl="1" indent="-92075" algn="l" defTabSz="400050">
            <a:lnSpc>
              <a:spcPct val="100000"/>
            </a:lnSpc>
            <a:spcBef>
              <a:spcPct val="0"/>
            </a:spcBef>
            <a:spcAft>
              <a:spcPts val="200"/>
            </a:spcAft>
            <a:buChar char="•"/>
          </a:pPr>
          <a:r>
            <a:rPr lang="en-US" sz="900" kern="1200" dirty="0">
              <a:solidFill>
                <a:schemeClr val="bg1">
                  <a:lumMod val="95000"/>
                </a:schemeClr>
              </a:solidFill>
            </a:rPr>
            <a:t>Cloud access security broker</a:t>
          </a:r>
        </a:p>
        <a:p>
          <a:pPr marL="92075" lvl="1" indent="-92075" algn="l" defTabSz="400050">
            <a:lnSpc>
              <a:spcPct val="100000"/>
            </a:lnSpc>
            <a:spcBef>
              <a:spcPct val="0"/>
            </a:spcBef>
            <a:spcAft>
              <a:spcPts val="200"/>
            </a:spcAft>
            <a:buChar char="•"/>
          </a:pPr>
          <a:r>
            <a:rPr lang="en-US" sz="900" kern="1200" dirty="0">
              <a:solidFill>
                <a:schemeClr val="bg1">
                  <a:lumMod val="95000"/>
                </a:schemeClr>
              </a:solidFill>
            </a:rPr>
            <a:t>Remote Browser isolation</a:t>
          </a:r>
        </a:p>
        <a:p>
          <a:pPr marL="92075" lvl="1" indent="-92075" algn="l" defTabSz="400050">
            <a:lnSpc>
              <a:spcPct val="100000"/>
            </a:lnSpc>
            <a:spcBef>
              <a:spcPct val="0"/>
            </a:spcBef>
            <a:spcAft>
              <a:spcPts val="200"/>
            </a:spcAft>
            <a:buChar char="•"/>
          </a:pPr>
          <a:r>
            <a:rPr lang="en-US" sz="900" kern="1200" dirty="0">
              <a:solidFill>
                <a:schemeClr val="bg1">
                  <a:lumMod val="95000"/>
                </a:schemeClr>
              </a:solidFill>
            </a:rPr>
            <a:t>Data loss prevention</a:t>
          </a:r>
        </a:p>
        <a:p>
          <a:pPr marL="92075" lvl="1" indent="-92075" algn="l" defTabSz="400050">
            <a:lnSpc>
              <a:spcPct val="100000"/>
            </a:lnSpc>
            <a:spcBef>
              <a:spcPct val="0"/>
            </a:spcBef>
            <a:spcAft>
              <a:spcPts val="200"/>
            </a:spcAft>
            <a:buChar char="•"/>
          </a:pPr>
          <a:r>
            <a:rPr lang="en-US" sz="900" kern="1200" dirty="0">
              <a:solidFill>
                <a:schemeClr val="bg1">
                  <a:lumMod val="95000"/>
                </a:schemeClr>
              </a:solidFill>
            </a:rPr>
            <a:t>Network sandbox</a:t>
          </a:r>
        </a:p>
        <a:p>
          <a:pPr marL="92075" lvl="1" indent="-92075" algn="l" defTabSz="400050">
            <a:lnSpc>
              <a:spcPct val="100000"/>
            </a:lnSpc>
            <a:spcBef>
              <a:spcPct val="0"/>
            </a:spcBef>
            <a:spcAft>
              <a:spcPts val="200"/>
            </a:spcAft>
            <a:buChar char="•"/>
          </a:pPr>
          <a:r>
            <a:rPr lang="en-US" sz="900" kern="1200">
              <a:solidFill>
                <a:schemeClr val="bg1">
                  <a:lumMod val="95000"/>
                </a:schemeClr>
              </a:solidFill>
            </a:rPr>
            <a:t>DNS Protection</a:t>
          </a:r>
          <a:endParaRPr lang="en-US" sz="900" kern="1200" dirty="0">
            <a:solidFill>
              <a:schemeClr val="bg1">
                <a:lumMod val="95000"/>
              </a:schemeClr>
            </a:solidFill>
          </a:endParaRPr>
        </a:p>
        <a:p>
          <a:pPr marL="92075" lvl="1" indent="-92075" algn="l" defTabSz="400050">
            <a:lnSpc>
              <a:spcPct val="100000"/>
            </a:lnSpc>
            <a:spcBef>
              <a:spcPct val="0"/>
            </a:spcBef>
            <a:spcAft>
              <a:spcPts val="200"/>
            </a:spcAft>
            <a:buChar char="•"/>
          </a:pPr>
          <a:r>
            <a:rPr lang="en-US" sz="900" kern="1200">
              <a:solidFill>
                <a:schemeClr val="bg1">
                  <a:lumMod val="95000"/>
                </a:schemeClr>
              </a:solidFill>
            </a:rPr>
            <a:t>Web app &amp; API Protection</a:t>
          </a:r>
          <a:endParaRPr lang="en-US" sz="900" kern="1200" dirty="0">
            <a:solidFill>
              <a:schemeClr val="bg1">
                <a:lumMod val="95000"/>
              </a:schemeClr>
            </a:solidFill>
          </a:endParaRPr>
        </a:p>
        <a:p>
          <a:pPr marL="92075" lvl="1" indent="-92075" algn="l" defTabSz="400050">
            <a:lnSpc>
              <a:spcPct val="100000"/>
            </a:lnSpc>
            <a:spcBef>
              <a:spcPct val="0"/>
            </a:spcBef>
            <a:spcAft>
              <a:spcPts val="200"/>
            </a:spcAft>
            <a:buChar char="•"/>
          </a:pPr>
          <a:r>
            <a:rPr lang="en-US" sz="900" kern="1200" dirty="0">
              <a:solidFill>
                <a:schemeClr val="bg1">
                  <a:lumMod val="95000"/>
                </a:schemeClr>
              </a:solidFill>
            </a:rPr>
            <a:t>CDN, External DNS</a:t>
          </a:r>
        </a:p>
        <a:p>
          <a:pPr marL="92075" lvl="1" indent="-92075" algn="l" defTabSz="400050">
            <a:lnSpc>
              <a:spcPct val="100000"/>
            </a:lnSpc>
            <a:spcBef>
              <a:spcPct val="0"/>
            </a:spcBef>
            <a:spcAft>
              <a:spcPts val="200"/>
            </a:spcAft>
            <a:buChar char="•"/>
          </a:pPr>
          <a:r>
            <a:rPr lang="en-US" sz="900" kern="1200">
              <a:solidFill>
                <a:schemeClr val="bg1">
                  <a:lumMod val="95000"/>
                </a:schemeClr>
              </a:solidFill>
            </a:rPr>
            <a:t>Legacy VPN</a:t>
          </a:r>
          <a:endParaRPr lang="en-US" sz="900" kern="1200" dirty="0">
            <a:solidFill>
              <a:schemeClr val="bg1">
                <a:lumMod val="95000"/>
              </a:schemeClr>
            </a:solidFill>
          </a:endParaRPr>
        </a:p>
        <a:p>
          <a:pPr marL="92075" lvl="1" indent="-92075" algn="l" defTabSz="400050">
            <a:lnSpc>
              <a:spcPct val="100000"/>
            </a:lnSpc>
            <a:spcBef>
              <a:spcPct val="0"/>
            </a:spcBef>
            <a:spcAft>
              <a:spcPts val="200"/>
            </a:spcAft>
            <a:buChar char="•"/>
          </a:pPr>
          <a:r>
            <a:rPr lang="en-US" sz="900" kern="1200" dirty="0">
              <a:solidFill>
                <a:schemeClr val="bg1">
                  <a:lumMod val="95000"/>
                </a:schemeClr>
              </a:solidFill>
            </a:rPr>
            <a:t>Edge compute protection</a:t>
          </a:r>
        </a:p>
      </dsp:txBody>
      <dsp:txXfrm>
        <a:off x="0" y="1044805"/>
        <a:ext cx="3472149" cy="200070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CC10C-D693-413B-9A4F-2B7388312F44}">
      <dsp:nvSpPr>
        <dsp:cNvPr id="0" name=""/>
        <dsp:cNvSpPr/>
      </dsp:nvSpPr>
      <dsp:spPr bwMode="white">
        <a:xfrm>
          <a:off x="4632" y="12387"/>
          <a:ext cx="2857269" cy="996908"/>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rgbClr val="BED730"/>
              </a:solidFill>
              <a:latin typeface="Trebuchet MS" panose="020B0603020202020204" pitchFamily="34" charset="0"/>
            </a:rPr>
            <a:t>Comprehensive solution for a Branch – WAN, LAN &amp; Security bundled with connectivity</a:t>
          </a:r>
          <a:endParaRPr lang="en-IN" sz="1100" kern="1200" dirty="0">
            <a:solidFill>
              <a:srgbClr val="BED730"/>
            </a:solidFill>
            <a:latin typeface="Trebuchet MS" panose="020B0603020202020204" pitchFamily="34" charset="0"/>
          </a:endParaRPr>
        </a:p>
      </dsp:txBody>
      <dsp:txXfrm>
        <a:off x="53297" y="61052"/>
        <a:ext cx="2759939" cy="899578"/>
      </dsp:txXfrm>
    </dsp:sp>
    <dsp:sp modelId="{D6A4161F-0DE4-43BA-82C3-37078B529F37}">
      <dsp:nvSpPr>
        <dsp:cNvPr id="0" name=""/>
        <dsp:cNvSpPr/>
      </dsp:nvSpPr>
      <dsp:spPr bwMode="white">
        <a:xfrm>
          <a:off x="3041482" y="12387"/>
          <a:ext cx="2857269" cy="996908"/>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rgbClr val="BED730"/>
              </a:solidFill>
              <a:latin typeface="Trebuchet MS" panose="020B0603020202020204" pitchFamily="34" charset="0"/>
            </a:rPr>
            <a:t>Standardized design which can be easily replicated</a:t>
          </a:r>
        </a:p>
      </dsp:txBody>
      <dsp:txXfrm>
        <a:off x="3090147" y="61052"/>
        <a:ext cx="2759939" cy="899578"/>
      </dsp:txXfrm>
    </dsp:sp>
    <dsp:sp modelId="{C6235FF3-363A-41C3-8FD3-EA0D9F34CA20}">
      <dsp:nvSpPr>
        <dsp:cNvPr id="0" name=""/>
        <dsp:cNvSpPr/>
      </dsp:nvSpPr>
      <dsp:spPr bwMode="white">
        <a:xfrm>
          <a:off x="4632" y="1188876"/>
          <a:ext cx="2857269" cy="996908"/>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rgbClr val="BED730"/>
              </a:solidFill>
              <a:latin typeface="Trebuchet MS" panose="020B0603020202020204" pitchFamily="34" charset="0"/>
            </a:rPr>
            <a:t>Cost-effective &amp; aligned to the needs of the branch</a:t>
          </a:r>
        </a:p>
      </dsp:txBody>
      <dsp:txXfrm>
        <a:off x="53297" y="1237541"/>
        <a:ext cx="2759939" cy="899578"/>
      </dsp:txXfrm>
    </dsp:sp>
    <dsp:sp modelId="{6B9A424F-21EF-4C7F-B847-F1A6BF995C08}">
      <dsp:nvSpPr>
        <dsp:cNvPr id="0" name=""/>
        <dsp:cNvSpPr/>
      </dsp:nvSpPr>
      <dsp:spPr bwMode="white">
        <a:xfrm>
          <a:off x="3041482" y="1188876"/>
          <a:ext cx="2857269" cy="996908"/>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rgbClr val="BED730"/>
              </a:solidFill>
              <a:latin typeface="Trebuchet MS" panose="020B0603020202020204" pitchFamily="34" charset="0"/>
            </a:rPr>
            <a:t>Fully managed &amp; ability to add new services</a:t>
          </a:r>
          <a:endParaRPr lang="en-IN" sz="1100" kern="1200" dirty="0">
            <a:solidFill>
              <a:srgbClr val="BED730"/>
            </a:solidFill>
            <a:latin typeface="Trebuchet MS" panose="020B0603020202020204" pitchFamily="34" charset="0"/>
          </a:endParaRPr>
        </a:p>
      </dsp:txBody>
      <dsp:txXfrm>
        <a:off x="3090147" y="1237541"/>
        <a:ext cx="2759939" cy="8995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EF2D0-C368-AA47-A577-C11570F6388B}">
      <dsp:nvSpPr>
        <dsp:cNvPr id="0" name=""/>
        <dsp:cNvSpPr/>
      </dsp:nvSpPr>
      <dsp:spPr>
        <a:xfrm>
          <a:off x="1382" y="0"/>
          <a:ext cx="3595375" cy="4993217"/>
        </a:xfrm>
        <a:prstGeom prst="roundRect">
          <a:avLst>
            <a:gd name="adj" fmla="val 10000"/>
          </a:avLst>
        </a:prstGeom>
        <a:solidFill>
          <a:srgbClr val="10253F">
            <a:alpha val="50196"/>
          </a:srgbClr>
        </a:solidFill>
        <a:ln w="6350">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US" sz="1400" b="1" kern="1200">
              <a:solidFill>
                <a:srgbClr val="BED730"/>
              </a:solidFill>
            </a:rPr>
            <a:t>Faster Deployment</a:t>
          </a:r>
          <a:endParaRPr lang="en-IN" sz="1400" b="1" kern="1200">
            <a:solidFill>
              <a:srgbClr val="BED730"/>
            </a:solidFill>
          </a:endParaRPr>
        </a:p>
      </dsp:txBody>
      <dsp:txXfrm>
        <a:off x="1382" y="0"/>
        <a:ext cx="3595375" cy="1497965"/>
      </dsp:txXfrm>
    </dsp:sp>
    <dsp:sp modelId="{5E7DB49B-170A-BF48-B81C-2F7AAA50A6AE}">
      <dsp:nvSpPr>
        <dsp:cNvPr id="0" name=""/>
        <dsp:cNvSpPr/>
      </dsp:nvSpPr>
      <dsp:spPr>
        <a:xfrm>
          <a:off x="360920" y="1497965"/>
          <a:ext cx="2876300" cy="3245591"/>
        </a:xfrm>
        <a:prstGeom prst="roundRect">
          <a:avLst>
            <a:gd name="adj" fmla="val 10000"/>
          </a:avLst>
        </a:prstGeom>
        <a:solidFill>
          <a:srgbClr val="376092">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100000"/>
            </a:lnSpc>
            <a:spcBef>
              <a:spcPct val="0"/>
            </a:spcBef>
            <a:spcAft>
              <a:spcPts val="0"/>
            </a:spcAft>
            <a:buNone/>
          </a:pPr>
          <a:r>
            <a:rPr lang="en-US" sz="1200" b="1" kern="1200" dirty="0">
              <a:solidFill>
                <a:schemeClr val="bg1"/>
              </a:solidFill>
            </a:rPr>
            <a:t>Seamless</a:t>
          </a:r>
          <a:endParaRPr lang="en-IN" sz="1200" b="1" kern="1200" dirty="0">
            <a:solidFill>
              <a:schemeClr val="bg1"/>
            </a:solidFill>
          </a:endParaRPr>
        </a:p>
      </dsp:txBody>
      <dsp:txXfrm>
        <a:off x="445164" y="1582209"/>
        <a:ext cx="2707812" cy="3077103"/>
      </dsp:txXfrm>
    </dsp:sp>
    <dsp:sp modelId="{33BFA8A7-0B7F-6846-8C7A-7D388B468321}">
      <dsp:nvSpPr>
        <dsp:cNvPr id="0" name=""/>
        <dsp:cNvSpPr/>
      </dsp:nvSpPr>
      <dsp:spPr>
        <a:xfrm>
          <a:off x="3866412" y="0"/>
          <a:ext cx="3595375" cy="4993217"/>
        </a:xfrm>
        <a:prstGeom prst="roundRect">
          <a:avLst>
            <a:gd name="adj" fmla="val 10000"/>
          </a:avLst>
        </a:prstGeom>
        <a:solidFill>
          <a:schemeClr val="tx2">
            <a:lumMod val="75000"/>
            <a:alpha val="50196"/>
          </a:schemeClr>
        </a:solidFill>
        <a:ln w="6350">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US" sz="1400" b="1" kern="1200">
              <a:solidFill>
                <a:srgbClr val="BED730"/>
              </a:solidFill>
            </a:rPr>
            <a:t>Single Ownership</a:t>
          </a:r>
          <a:endParaRPr lang="en-IN" sz="1400" b="1" kern="1200">
            <a:solidFill>
              <a:srgbClr val="BED730"/>
            </a:solidFill>
          </a:endParaRPr>
        </a:p>
      </dsp:txBody>
      <dsp:txXfrm>
        <a:off x="3866412" y="0"/>
        <a:ext cx="3595375" cy="1497965"/>
      </dsp:txXfrm>
    </dsp:sp>
    <dsp:sp modelId="{5D5A3719-554A-5148-B550-64D352A364D7}">
      <dsp:nvSpPr>
        <dsp:cNvPr id="0" name=""/>
        <dsp:cNvSpPr/>
      </dsp:nvSpPr>
      <dsp:spPr>
        <a:xfrm>
          <a:off x="4225949" y="1498391"/>
          <a:ext cx="2876300" cy="980967"/>
        </a:xfrm>
        <a:prstGeom prst="roundRect">
          <a:avLst>
            <a:gd name="adj" fmla="val 10000"/>
          </a:avLst>
        </a:prstGeom>
        <a:solidFill>
          <a:srgbClr val="376092">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100000"/>
            </a:lnSpc>
            <a:spcBef>
              <a:spcPct val="0"/>
            </a:spcBef>
            <a:spcAft>
              <a:spcPts val="0"/>
            </a:spcAft>
            <a:buNone/>
          </a:pPr>
          <a:r>
            <a:rPr lang="en-US" sz="1200" b="1" kern="1200">
              <a:solidFill>
                <a:schemeClr val="bg1"/>
              </a:solidFill>
            </a:rPr>
            <a:t>Availability of Network</a:t>
          </a:r>
          <a:endParaRPr lang="en-IN" sz="1200" b="1" kern="1200">
            <a:solidFill>
              <a:schemeClr val="bg1"/>
            </a:solidFill>
          </a:endParaRPr>
        </a:p>
      </dsp:txBody>
      <dsp:txXfrm>
        <a:off x="4254681" y="1527123"/>
        <a:ext cx="2818836" cy="923503"/>
      </dsp:txXfrm>
    </dsp:sp>
    <dsp:sp modelId="{2AA0A4FE-E9F2-2B43-9403-6CADD7D19C52}">
      <dsp:nvSpPr>
        <dsp:cNvPr id="0" name=""/>
        <dsp:cNvSpPr/>
      </dsp:nvSpPr>
      <dsp:spPr>
        <a:xfrm>
          <a:off x="4225949" y="2630277"/>
          <a:ext cx="2876300" cy="980967"/>
        </a:xfrm>
        <a:prstGeom prst="roundRect">
          <a:avLst>
            <a:gd name="adj" fmla="val 10000"/>
          </a:avLst>
        </a:prstGeom>
        <a:solidFill>
          <a:srgbClr val="376092">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100000"/>
            </a:lnSpc>
            <a:spcBef>
              <a:spcPct val="0"/>
            </a:spcBef>
            <a:spcAft>
              <a:spcPts val="0"/>
            </a:spcAft>
            <a:buNone/>
          </a:pPr>
          <a:r>
            <a:rPr lang="en-US" sz="1200" b="1" kern="1200" dirty="0">
              <a:solidFill>
                <a:schemeClr val="bg1"/>
              </a:solidFill>
            </a:rPr>
            <a:t>Manageability of </a:t>
          </a:r>
        </a:p>
        <a:p>
          <a:pPr marL="0" lvl="0" indent="0" algn="ctr" defTabSz="533400">
            <a:lnSpc>
              <a:spcPct val="100000"/>
            </a:lnSpc>
            <a:spcBef>
              <a:spcPct val="0"/>
            </a:spcBef>
            <a:spcAft>
              <a:spcPts val="0"/>
            </a:spcAft>
            <a:buNone/>
          </a:pPr>
          <a:r>
            <a:rPr lang="en-US" sz="1200" b="1" kern="1200" dirty="0">
              <a:solidFill>
                <a:schemeClr val="bg1"/>
              </a:solidFill>
            </a:rPr>
            <a:t>LAN &amp; WAN Devices</a:t>
          </a:r>
          <a:endParaRPr lang="en-IN" sz="1200" b="1" kern="1200" dirty="0">
            <a:solidFill>
              <a:schemeClr val="bg1"/>
            </a:solidFill>
          </a:endParaRPr>
        </a:p>
      </dsp:txBody>
      <dsp:txXfrm>
        <a:off x="4254681" y="2659009"/>
        <a:ext cx="2818836" cy="923503"/>
      </dsp:txXfrm>
    </dsp:sp>
    <dsp:sp modelId="{1F7C057B-E2B1-9841-8C21-F7D4867C6DF0}">
      <dsp:nvSpPr>
        <dsp:cNvPr id="0" name=""/>
        <dsp:cNvSpPr/>
      </dsp:nvSpPr>
      <dsp:spPr>
        <a:xfrm>
          <a:off x="4225949" y="3762162"/>
          <a:ext cx="2876300" cy="980967"/>
        </a:xfrm>
        <a:prstGeom prst="roundRect">
          <a:avLst>
            <a:gd name="adj" fmla="val 10000"/>
          </a:avLst>
        </a:prstGeom>
        <a:solidFill>
          <a:srgbClr val="376092">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100000"/>
            </a:lnSpc>
            <a:spcBef>
              <a:spcPct val="0"/>
            </a:spcBef>
            <a:spcAft>
              <a:spcPts val="0"/>
            </a:spcAft>
            <a:buNone/>
          </a:pPr>
          <a:r>
            <a:rPr lang="en-US" sz="1200" b="1" kern="1200">
              <a:solidFill>
                <a:schemeClr val="bg1"/>
              </a:solidFill>
            </a:rPr>
            <a:t>Assurance Against Technological Obsolescence </a:t>
          </a:r>
          <a:endParaRPr lang="en-IN" sz="1200" b="1" kern="1200">
            <a:solidFill>
              <a:schemeClr val="bg1"/>
            </a:solidFill>
          </a:endParaRPr>
        </a:p>
      </dsp:txBody>
      <dsp:txXfrm>
        <a:off x="4254681" y="3790894"/>
        <a:ext cx="2818836" cy="923503"/>
      </dsp:txXfrm>
    </dsp:sp>
    <dsp:sp modelId="{DB3F3B0A-5A90-B84C-9A52-391D0487258D}">
      <dsp:nvSpPr>
        <dsp:cNvPr id="0" name=""/>
        <dsp:cNvSpPr/>
      </dsp:nvSpPr>
      <dsp:spPr>
        <a:xfrm>
          <a:off x="7731441" y="0"/>
          <a:ext cx="3595375" cy="4993217"/>
        </a:xfrm>
        <a:prstGeom prst="roundRect">
          <a:avLst>
            <a:gd name="adj" fmla="val 10000"/>
          </a:avLst>
        </a:prstGeom>
        <a:solidFill>
          <a:srgbClr val="10253F">
            <a:alpha val="50196"/>
          </a:srgbClr>
        </a:solidFill>
        <a:ln w="6350">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US" sz="1400" b="1" kern="1200">
              <a:solidFill>
                <a:srgbClr val="BED730"/>
              </a:solidFill>
            </a:rPr>
            <a:t>Cost Effectiveness</a:t>
          </a:r>
          <a:endParaRPr lang="en-IN" sz="1400" b="1" kern="1200">
            <a:solidFill>
              <a:srgbClr val="BED730"/>
            </a:solidFill>
          </a:endParaRPr>
        </a:p>
      </dsp:txBody>
      <dsp:txXfrm>
        <a:off x="7731441" y="0"/>
        <a:ext cx="3595375" cy="1497965"/>
      </dsp:txXfrm>
    </dsp:sp>
    <dsp:sp modelId="{45EF260B-0A4B-3748-9B82-424C7AE86016}">
      <dsp:nvSpPr>
        <dsp:cNvPr id="0" name=""/>
        <dsp:cNvSpPr/>
      </dsp:nvSpPr>
      <dsp:spPr>
        <a:xfrm>
          <a:off x="8090978" y="1497965"/>
          <a:ext cx="2876300" cy="3245591"/>
        </a:xfrm>
        <a:prstGeom prst="roundRect">
          <a:avLst>
            <a:gd name="adj" fmla="val 10000"/>
          </a:avLst>
        </a:prstGeom>
        <a:solidFill>
          <a:srgbClr val="376092">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100000"/>
            </a:lnSpc>
            <a:spcBef>
              <a:spcPct val="0"/>
            </a:spcBef>
            <a:spcAft>
              <a:spcPts val="0"/>
            </a:spcAft>
            <a:buNone/>
          </a:pPr>
          <a:r>
            <a:rPr lang="en-US" sz="1200" b="1" kern="1200" dirty="0">
              <a:solidFill>
                <a:schemeClr val="bg1"/>
              </a:solidFill>
            </a:rPr>
            <a:t>Flexible Commercial Modelling</a:t>
          </a:r>
          <a:endParaRPr lang="en-IN" sz="1200" b="1" kern="1200" dirty="0">
            <a:solidFill>
              <a:schemeClr val="bg1"/>
            </a:solidFill>
          </a:endParaRPr>
        </a:p>
      </dsp:txBody>
      <dsp:txXfrm>
        <a:off x="8175222" y="1582209"/>
        <a:ext cx="2707812" cy="307710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1F614-2803-4044-8A66-60772D7FEFED}">
      <dsp:nvSpPr>
        <dsp:cNvPr id="0" name=""/>
        <dsp:cNvSpPr/>
      </dsp:nvSpPr>
      <dsp:spPr bwMode="white">
        <a:xfrm>
          <a:off x="2661" y="12362"/>
          <a:ext cx="3119998" cy="40001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dirty="0">
              <a:solidFill>
                <a:schemeClr val="bg1"/>
              </a:solidFill>
              <a:latin typeface="CiscoSansTT ExtraLight" panose="020B0303020201020303" pitchFamily="34" charset="0"/>
            </a:rPr>
            <a:t>Expand the network </a:t>
          </a:r>
          <a:endParaRPr lang="en-IN" sz="1200" kern="1200" dirty="0">
            <a:solidFill>
              <a:schemeClr val="bg1"/>
            </a:solidFill>
          </a:endParaRPr>
        </a:p>
      </dsp:txBody>
      <dsp:txXfrm>
        <a:off x="22188" y="31889"/>
        <a:ext cx="3080944" cy="360956"/>
      </dsp:txXfrm>
    </dsp:sp>
    <dsp:sp modelId="{BA883654-EC56-B943-9663-461D01C01299}">
      <dsp:nvSpPr>
        <dsp:cNvPr id="0" name=""/>
        <dsp:cNvSpPr/>
      </dsp:nvSpPr>
      <dsp:spPr bwMode="white">
        <a:xfrm>
          <a:off x="3196781" y="12362"/>
          <a:ext cx="4934837" cy="40001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dirty="0">
              <a:solidFill>
                <a:schemeClr val="bg1"/>
              </a:solidFill>
              <a:latin typeface="CiscoSansTT ExtraLight" panose="020B0303020201020303" pitchFamily="34" charset="0"/>
            </a:rPr>
            <a:t>Move data securely to applications &amp; analytics </a:t>
          </a:r>
          <a:endParaRPr lang="en-IN" sz="1200" kern="1200" dirty="0">
            <a:solidFill>
              <a:schemeClr val="bg1"/>
            </a:solidFill>
          </a:endParaRPr>
        </a:p>
      </dsp:txBody>
      <dsp:txXfrm>
        <a:off x="3216308" y="31889"/>
        <a:ext cx="4895783" cy="360956"/>
      </dsp:txXfrm>
    </dsp:sp>
    <dsp:sp modelId="{3AA787FD-80CF-1345-9877-32ABAABB0450}">
      <dsp:nvSpPr>
        <dsp:cNvPr id="0" name=""/>
        <dsp:cNvSpPr/>
      </dsp:nvSpPr>
      <dsp:spPr bwMode="white">
        <a:xfrm>
          <a:off x="8205740" y="12362"/>
          <a:ext cx="3119998" cy="400010"/>
        </a:xfrm>
        <a:prstGeom prst="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dirty="0">
              <a:solidFill>
                <a:schemeClr val="bg1"/>
              </a:solidFill>
              <a:latin typeface="CiscoSansTT ExtraLight" panose="020B0303020201020303" pitchFamily="34" charset="0"/>
            </a:rPr>
            <a:t>Extract and route IoT edge data</a:t>
          </a:r>
          <a:endParaRPr lang="en-IN" sz="1200" kern="1200" dirty="0">
            <a:solidFill>
              <a:schemeClr val="bg1"/>
            </a:solidFill>
          </a:endParaRPr>
        </a:p>
      </dsp:txBody>
      <dsp:txXfrm>
        <a:off x="8205740" y="12362"/>
        <a:ext cx="3119998" cy="4000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DF7871-6E18-154A-AAF2-7E1B319ECDF6}">
      <dsp:nvSpPr>
        <dsp:cNvPr id="0" name=""/>
        <dsp:cNvSpPr/>
      </dsp:nvSpPr>
      <dsp:spPr>
        <a:xfrm>
          <a:off x="6084" y="0"/>
          <a:ext cx="2135137" cy="4800601"/>
        </a:xfrm>
        <a:prstGeom prst="roundRect">
          <a:avLst>
            <a:gd name="adj" fmla="val 10000"/>
          </a:avLst>
        </a:prstGeom>
        <a:solidFill>
          <a:srgbClr val="10253F">
            <a:alpha val="80000"/>
          </a:srgbClr>
        </a:solidFill>
        <a:ln w="6350">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GB" sz="1600" b="1" kern="1200" dirty="0">
              <a:solidFill>
                <a:srgbClr val="BED730"/>
              </a:solidFill>
            </a:rPr>
            <a:t>SD-WAN</a:t>
          </a:r>
        </a:p>
      </dsp:txBody>
      <dsp:txXfrm>
        <a:off x="6084" y="0"/>
        <a:ext cx="2135137" cy="1440180"/>
      </dsp:txXfrm>
    </dsp:sp>
    <dsp:sp modelId="{C7842112-2564-5648-8CD0-1F5876A41778}">
      <dsp:nvSpPr>
        <dsp:cNvPr id="0" name=""/>
        <dsp:cNvSpPr/>
      </dsp:nvSpPr>
      <dsp:spPr>
        <a:xfrm>
          <a:off x="219598" y="1441088"/>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Cisco</a:t>
          </a:r>
        </a:p>
      </dsp:txBody>
      <dsp:txXfrm>
        <a:off x="235864" y="1457354"/>
        <a:ext cx="1675578" cy="522830"/>
      </dsp:txXfrm>
    </dsp:sp>
    <dsp:sp modelId="{2AC6057D-DE77-F246-8860-A3C12475FE7C}">
      <dsp:nvSpPr>
        <dsp:cNvPr id="0" name=""/>
        <dsp:cNvSpPr/>
      </dsp:nvSpPr>
      <dsp:spPr>
        <a:xfrm>
          <a:off x="219598" y="2081891"/>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Versa</a:t>
          </a:r>
        </a:p>
      </dsp:txBody>
      <dsp:txXfrm>
        <a:off x="235864" y="2098157"/>
        <a:ext cx="1675578" cy="522830"/>
      </dsp:txXfrm>
    </dsp:sp>
    <dsp:sp modelId="{FECCF55F-3AA9-C04B-831C-BE76424B7590}">
      <dsp:nvSpPr>
        <dsp:cNvPr id="0" name=""/>
        <dsp:cNvSpPr/>
      </dsp:nvSpPr>
      <dsp:spPr>
        <a:xfrm>
          <a:off x="219598" y="2722694"/>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Fortinet</a:t>
          </a:r>
        </a:p>
      </dsp:txBody>
      <dsp:txXfrm>
        <a:off x="235864" y="2738960"/>
        <a:ext cx="1675578" cy="522830"/>
      </dsp:txXfrm>
    </dsp:sp>
    <dsp:sp modelId="{4E3CA083-4637-0745-B714-66EDED7B449D}">
      <dsp:nvSpPr>
        <dsp:cNvPr id="0" name=""/>
        <dsp:cNvSpPr/>
      </dsp:nvSpPr>
      <dsp:spPr>
        <a:xfrm>
          <a:off x="219598" y="3363497"/>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Fatpipe</a:t>
          </a:r>
        </a:p>
      </dsp:txBody>
      <dsp:txXfrm>
        <a:off x="235864" y="3379763"/>
        <a:ext cx="1675578" cy="522830"/>
      </dsp:txXfrm>
    </dsp:sp>
    <dsp:sp modelId="{CEE534E9-9C07-B74B-B2F1-D0E5B14601DF}">
      <dsp:nvSpPr>
        <dsp:cNvPr id="0" name=""/>
        <dsp:cNvSpPr/>
      </dsp:nvSpPr>
      <dsp:spPr>
        <a:xfrm>
          <a:off x="219598" y="4004300"/>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Aruba / Silverpeak</a:t>
          </a:r>
        </a:p>
      </dsp:txBody>
      <dsp:txXfrm>
        <a:off x="235864" y="4020566"/>
        <a:ext cx="1675578" cy="522830"/>
      </dsp:txXfrm>
    </dsp:sp>
    <dsp:sp modelId="{B53FE5F5-C38A-2748-9F33-8E5BEA7106F1}">
      <dsp:nvSpPr>
        <dsp:cNvPr id="0" name=""/>
        <dsp:cNvSpPr/>
      </dsp:nvSpPr>
      <dsp:spPr>
        <a:xfrm>
          <a:off x="2301357" y="0"/>
          <a:ext cx="2135137" cy="4800601"/>
        </a:xfrm>
        <a:prstGeom prst="roundRect">
          <a:avLst>
            <a:gd name="adj" fmla="val 10000"/>
          </a:avLst>
        </a:prstGeom>
        <a:solidFill>
          <a:schemeClr val="tx2">
            <a:lumMod val="75000"/>
            <a:alpha val="80000"/>
          </a:schemeClr>
        </a:solidFill>
        <a:ln w="6350">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GB" sz="1600" b="1" kern="1200" dirty="0">
              <a:solidFill>
                <a:srgbClr val="BED730"/>
              </a:solidFill>
            </a:rPr>
            <a:t>Routing /switch</a:t>
          </a:r>
        </a:p>
      </dsp:txBody>
      <dsp:txXfrm>
        <a:off x="2301357" y="0"/>
        <a:ext cx="2135137" cy="1440180"/>
      </dsp:txXfrm>
    </dsp:sp>
    <dsp:sp modelId="{76A73A01-4C03-F142-AA3E-40314413AFEB}">
      <dsp:nvSpPr>
        <dsp:cNvPr id="0" name=""/>
        <dsp:cNvSpPr/>
      </dsp:nvSpPr>
      <dsp:spPr>
        <a:xfrm>
          <a:off x="2514871" y="1441088"/>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Cisco ISR/ Catalyst</a:t>
          </a:r>
        </a:p>
      </dsp:txBody>
      <dsp:txXfrm>
        <a:off x="2531137" y="1457354"/>
        <a:ext cx="1675578" cy="522830"/>
      </dsp:txXfrm>
    </dsp:sp>
    <dsp:sp modelId="{9BB2A133-13CD-9244-8340-3E3D044597C5}">
      <dsp:nvSpPr>
        <dsp:cNvPr id="0" name=""/>
        <dsp:cNvSpPr/>
      </dsp:nvSpPr>
      <dsp:spPr>
        <a:xfrm>
          <a:off x="2514871" y="2081891"/>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Juniper</a:t>
          </a:r>
        </a:p>
      </dsp:txBody>
      <dsp:txXfrm>
        <a:off x="2531137" y="2098157"/>
        <a:ext cx="1675578" cy="522830"/>
      </dsp:txXfrm>
    </dsp:sp>
    <dsp:sp modelId="{4163ABF4-B8B8-B14B-8BE5-9D810E549633}">
      <dsp:nvSpPr>
        <dsp:cNvPr id="0" name=""/>
        <dsp:cNvSpPr/>
      </dsp:nvSpPr>
      <dsp:spPr>
        <a:xfrm>
          <a:off x="2514871" y="2722694"/>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HPE/Aruba</a:t>
          </a:r>
        </a:p>
      </dsp:txBody>
      <dsp:txXfrm>
        <a:off x="2531137" y="2738960"/>
        <a:ext cx="1675578" cy="522830"/>
      </dsp:txXfrm>
    </dsp:sp>
    <dsp:sp modelId="{545D113E-F2A8-2741-AB8A-8D4F9CCA4DE7}">
      <dsp:nvSpPr>
        <dsp:cNvPr id="0" name=""/>
        <dsp:cNvSpPr/>
      </dsp:nvSpPr>
      <dsp:spPr>
        <a:xfrm>
          <a:off x="2514871" y="3363497"/>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Cisco Meraki</a:t>
          </a:r>
        </a:p>
      </dsp:txBody>
      <dsp:txXfrm>
        <a:off x="2531137" y="3379763"/>
        <a:ext cx="1675578" cy="522830"/>
      </dsp:txXfrm>
    </dsp:sp>
    <dsp:sp modelId="{4A481169-DF17-844C-B92C-BA28E33F7D50}">
      <dsp:nvSpPr>
        <dsp:cNvPr id="0" name=""/>
        <dsp:cNvSpPr/>
      </dsp:nvSpPr>
      <dsp:spPr>
        <a:xfrm>
          <a:off x="2514871" y="4004300"/>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Fortinet</a:t>
          </a:r>
        </a:p>
      </dsp:txBody>
      <dsp:txXfrm>
        <a:off x="2531137" y="4020566"/>
        <a:ext cx="1675578" cy="522830"/>
      </dsp:txXfrm>
    </dsp:sp>
    <dsp:sp modelId="{608B1A42-A28D-C64D-83C4-008E0EB81484}">
      <dsp:nvSpPr>
        <dsp:cNvPr id="0" name=""/>
        <dsp:cNvSpPr/>
      </dsp:nvSpPr>
      <dsp:spPr>
        <a:xfrm>
          <a:off x="4596631" y="0"/>
          <a:ext cx="2135137" cy="4800601"/>
        </a:xfrm>
        <a:prstGeom prst="roundRect">
          <a:avLst>
            <a:gd name="adj" fmla="val 10000"/>
          </a:avLst>
        </a:prstGeom>
        <a:solidFill>
          <a:srgbClr val="10253F">
            <a:alpha val="80000"/>
          </a:srgbClr>
        </a:solidFill>
        <a:ln w="6350">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GB" sz="1600" b="1" kern="1200" dirty="0">
              <a:solidFill>
                <a:srgbClr val="BED730"/>
              </a:solidFill>
            </a:rPr>
            <a:t>Wi-fi</a:t>
          </a:r>
        </a:p>
      </dsp:txBody>
      <dsp:txXfrm>
        <a:off x="4596631" y="0"/>
        <a:ext cx="2135137" cy="1440180"/>
      </dsp:txXfrm>
    </dsp:sp>
    <dsp:sp modelId="{A2187482-2412-3B4C-803F-E72991984174}">
      <dsp:nvSpPr>
        <dsp:cNvPr id="0" name=""/>
        <dsp:cNvSpPr/>
      </dsp:nvSpPr>
      <dsp:spPr>
        <a:xfrm>
          <a:off x="4810144" y="1440590"/>
          <a:ext cx="1708110" cy="94312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Cisco Meraki</a:t>
          </a:r>
        </a:p>
      </dsp:txBody>
      <dsp:txXfrm>
        <a:off x="4837767" y="1468213"/>
        <a:ext cx="1652864" cy="887879"/>
      </dsp:txXfrm>
    </dsp:sp>
    <dsp:sp modelId="{64C4D4F1-E403-DF49-8FF3-071AC8E915DD}">
      <dsp:nvSpPr>
        <dsp:cNvPr id="0" name=""/>
        <dsp:cNvSpPr/>
      </dsp:nvSpPr>
      <dsp:spPr>
        <a:xfrm>
          <a:off x="4810144" y="2528812"/>
          <a:ext cx="1708110" cy="94312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Cisco WLC/AP</a:t>
          </a:r>
        </a:p>
      </dsp:txBody>
      <dsp:txXfrm>
        <a:off x="4837767" y="2556435"/>
        <a:ext cx="1652864" cy="887879"/>
      </dsp:txXfrm>
    </dsp:sp>
    <dsp:sp modelId="{055E072F-3276-1B41-A4FB-545FDF64DF48}">
      <dsp:nvSpPr>
        <dsp:cNvPr id="0" name=""/>
        <dsp:cNvSpPr/>
      </dsp:nvSpPr>
      <dsp:spPr>
        <a:xfrm>
          <a:off x="4810144" y="3617034"/>
          <a:ext cx="1708110" cy="94312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Aruba</a:t>
          </a:r>
        </a:p>
      </dsp:txBody>
      <dsp:txXfrm>
        <a:off x="4837767" y="3644657"/>
        <a:ext cx="1652864" cy="887879"/>
      </dsp:txXfrm>
    </dsp:sp>
    <dsp:sp modelId="{72F386A9-E46D-CC49-81C6-25442A28EE7F}">
      <dsp:nvSpPr>
        <dsp:cNvPr id="0" name=""/>
        <dsp:cNvSpPr/>
      </dsp:nvSpPr>
      <dsp:spPr>
        <a:xfrm>
          <a:off x="6891904" y="0"/>
          <a:ext cx="2135137" cy="4800601"/>
        </a:xfrm>
        <a:prstGeom prst="roundRect">
          <a:avLst>
            <a:gd name="adj" fmla="val 10000"/>
          </a:avLst>
        </a:prstGeom>
        <a:solidFill>
          <a:schemeClr val="tx2">
            <a:lumMod val="75000"/>
            <a:alpha val="80000"/>
          </a:schemeClr>
        </a:solidFill>
        <a:ln w="6350">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GB" sz="1600" b="1" kern="1200" dirty="0">
              <a:solidFill>
                <a:srgbClr val="BED730"/>
              </a:solidFill>
            </a:rPr>
            <a:t>SASE</a:t>
          </a:r>
        </a:p>
      </dsp:txBody>
      <dsp:txXfrm>
        <a:off x="6891904" y="0"/>
        <a:ext cx="2135137" cy="1440180"/>
      </dsp:txXfrm>
    </dsp:sp>
    <dsp:sp modelId="{B70F27B8-8FB6-9D49-B6E6-C0901A48EA1B}">
      <dsp:nvSpPr>
        <dsp:cNvPr id="0" name=""/>
        <dsp:cNvSpPr/>
      </dsp:nvSpPr>
      <dsp:spPr>
        <a:xfrm>
          <a:off x="7105418" y="1440590"/>
          <a:ext cx="1708110" cy="94312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Cisco Umbrella</a:t>
          </a:r>
        </a:p>
      </dsp:txBody>
      <dsp:txXfrm>
        <a:off x="7133041" y="1468213"/>
        <a:ext cx="1652864" cy="887879"/>
      </dsp:txXfrm>
    </dsp:sp>
    <dsp:sp modelId="{88556EAE-E823-974B-84C5-21197DF41E7D}">
      <dsp:nvSpPr>
        <dsp:cNvPr id="0" name=""/>
        <dsp:cNvSpPr/>
      </dsp:nvSpPr>
      <dsp:spPr>
        <a:xfrm>
          <a:off x="7105418" y="2528812"/>
          <a:ext cx="1708110" cy="94312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Netskope</a:t>
          </a:r>
        </a:p>
      </dsp:txBody>
      <dsp:txXfrm>
        <a:off x="7133041" y="2556435"/>
        <a:ext cx="1652864" cy="887879"/>
      </dsp:txXfrm>
    </dsp:sp>
    <dsp:sp modelId="{A111777B-4F44-CF45-A6CE-961EED749DCF}">
      <dsp:nvSpPr>
        <dsp:cNvPr id="0" name=""/>
        <dsp:cNvSpPr/>
      </dsp:nvSpPr>
      <dsp:spPr>
        <a:xfrm>
          <a:off x="7105418" y="3617034"/>
          <a:ext cx="1708110" cy="94312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Zscaler</a:t>
          </a:r>
        </a:p>
      </dsp:txBody>
      <dsp:txXfrm>
        <a:off x="7133041" y="3644657"/>
        <a:ext cx="1652864" cy="887879"/>
      </dsp:txXfrm>
    </dsp:sp>
    <dsp:sp modelId="{8B8876EB-8CC8-F74A-9ADC-CA7A91347D20}">
      <dsp:nvSpPr>
        <dsp:cNvPr id="0" name=""/>
        <dsp:cNvSpPr/>
      </dsp:nvSpPr>
      <dsp:spPr>
        <a:xfrm>
          <a:off x="9187177" y="0"/>
          <a:ext cx="2135137" cy="4800601"/>
        </a:xfrm>
        <a:prstGeom prst="roundRect">
          <a:avLst>
            <a:gd name="adj" fmla="val 10000"/>
          </a:avLst>
        </a:prstGeom>
        <a:solidFill>
          <a:srgbClr val="10253F">
            <a:alpha val="80000"/>
          </a:srgbClr>
        </a:solidFill>
        <a:ln w="6350">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GB" sz="1600" b="1" kern="1200" dirty="0">
              <a:solidFill>
                <a:srgbClr val="BED730"/>
              </a:solidFill>
            </a:rPr>
            <a:t>Collab</a:t>
          </a:r>
        </a:p>
      </dsp:txBody>
      <dsp:txXfrm>
        <a:off x="9187177" y="0"/>
        <a:ext cx="2135137" cy="1440180"/>
      </dsp:txXfrm>
    </dsp:sp>
    <dsp:sp modelId="{C4D2FC60-5D7E-9B44-9F0F-D90BD0979092}">
      <dsp:nvSpPr>
        <dsp:cNvPr id="0" name=""/>
        <dsp:cNvSpPr/>
      </dsp:nvSpPr>
      <dsp:spPr>
        <a:xfrm>
          <a:off x="9400691" y="1440297"/>
          <a:ext cx="1708110" cy="69934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Cisco CUCM / UCCE</a:t>
          </a:r>
        </a:p>
      </dsp:txBody>
      <dsp:txXfrm>
        <a:off x="9421174" y="1460780"/>
        <a:ext cx="1667144" cy="658379"/>
      </dsp:txXfrm>
    </dsp:sp>
    <dsp:sp modelId="{523E21E0-03A1-F54A-A43F-E58E8F6B598F}">
      <dsp:nvSpPr>
        <dsp:cNvPr id="0" name=""/>
        <dsp:cNvSpPr/>
      </dsp:nvSpPr>
      <dsp:spPr>
        <a:xfrm>
          <a:off x="9400691" y="2247234"/>
          <a:ext cx="1708110" cy="69934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CISCO CUBE</a:t>
          </a:r>
        </a:p>
      </dsp:txBody>
      <dsp:txXfrm>
        <a:off x="9421174" y="2267717"/>
        <a:ext cx="1667144" cy="658379"/>
      </dsp:txXfrm>
    </dsp:sp>
    <dsp:sp modelId="{C1731C75-6E41-534E-8EF3-05451836E687}">
      <dsp:nvSpPr>
        <dsp:cNvPr id="0" name=""/>
        <dsp:cNvSpPr/>
      </dsp:nvSpPr>
      <dsp:spPr>
        <a:xfrm>
          <a:off x="9400691" y="3054171"/>
          <a:ext cx="1708110" cy="69934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Oracle SBC</a:t>
          </a:r>
        </a:p>
      </dsp:txBody>
      <dsp:txXfrm>
        <a:off x="9421174" y="3074654"/>
        <a:ext cx="1667144" cy="658379"/>
      </dsp:txXfrm>
    </dsp:sp>
    <dsp:sp modelId="{8388C5BF-C135-8249-9393-9A1AB3F4A5B0}">
      <dsp:nvSpPr>
        <dsp:cNvPr id="0" name=""/>
        <dsp:cNvSpPr/>
      </dsp:nvSpPr>
      <dsp:spPr>
        <a:xfrm>
          <a:off x="9400691" y="3861108"/>
          <a:ext cx="1708110" cy="69934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Cisco Video conferencing</a:t>
          </a:r>
        </a:p>
      </dsp:txBody>
      <dsp:txXfrm>
        <a:off x="9421174" y="3881591"/>
        <a:ext cx="1667144" cy="65837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5E6E3-9A0F-43D9-B4E5-5A3B90FACADD}">
      <dsp:nvSpPr>
        <dsp:cNvPr id="0" name=""/>
        <dsp:cNvSpPr/>
      </dsp:nvSpPr>
      <dsp:spPr>
        <a:xfrm>
          <a:off x="128" y="42937"/>
          <a:ext cx="2030986" cy="1104001"/>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Enterprise Network &amp; Security Solution expertise</a:t>
          </a:r>
          <a:endParaRPr lang="en-IN" sz="900" kern="1200">
            <a:solidFill>
              <a:schemeClr val="bg1">
                <a:lumMod val="85000"/>
              </a:schemeClr>
            </a:solidFill>
          </a:endParaRPr>
        </a:p>
      </dsp:txBody>
      <dsp:txXfrm>
        <a:off x="54021" y="96830"/>
        <a:ext cx="1923200" cy="996215"/>
      </dsp:txXfrm>
    </dsp:sp>
    <dsp:sp modelId="{29ABE3FF-ED59-4B4D-8B25-BC2B475BD82D}">
      <dsp:nvSpPr>
        <dsp:cNvPr id="0" name=""/>
        <dsp:cNvSpPr/>
      </dsp:nvSpPr>
      <dsp:spPr>
        <a:xfrm>
          <a:off x="128" y="1292141"/>
          <a:ext cx="2030986" cy="1104001"/>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Enterprise Cloud Security Solution expertise </a:t>
          </a:r>
          <a:endParaRPr lang="en-IN" sz="900" kern="1200">
            <a:solidFill>
              <a:schemeClr val="bg1">
                <a:lumMod val="85000"/>
              </a:schemeClr>
            </a:solidFill>
          </a:endParaRPr>
        </a:p>
      </dsp:txBody>
      <dsp:txXfrm>
        <a:off x="54021" y="1346034"/>
        <a:ext cx="1923200" cy="99621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98335-5280-4993-9BEC-A38F38E54AF9}">
      <dsp:nvSpPr>
        <dsp:cNvPr id="0" name=""/>
        <dsp:cNvSpPr/>
      </dsp:nvSpPr>
      <dsp:spPr>
        <a:xfrm>
          <a:off x="580" y="79633"/>
          <a:ext cx="2048243" cy="527999"/>
        </a:xfrm>
        <a:prstGeom prst="roundRect">
          <a:avLst/>
        </a:prstGeom>
        <a:noFill/>
        <a:ln w="6350" cap="flat" cmpd="sng" algn="ctr">
          <a:solidFill>
            <a:schemeClr val="accent1">
              <a:lumMod val="50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SP Network Service </a:t>
          </a:r>
        </a:p>
        <a:p>
          <a:pPr marL="0" lvl="0" indent="0" algn="ctr" defTabSz="400050">
            <a:lnSpc>
              <a:spcPct val="100000"/>
            </a:lnSpc>
            <a:spcBef>
              <a:spcPct val="0"/>
            </a:spcBef>
            <a:spcAft>
              <a:spcPts val="0"/>
            </a:spcAft>
            <a:buNone/>
          </a:pPr>
          <a:r>
            <a:rPr lang="en-US" sz="900" kern="1200">
              <a:solidFill>
                <a:schemeClr val="bg1">
                  <a:lumMod val="85000"/>
                </a:schemeClr>
              </a:solidFill>
            </a:rPr>
            <a:t>Design &amp; Testing</a:t>
          </a:r>
          <a:endParaRPr lang="en-IN" sz="900" kern="1200">
            <a:solidFill>
              <a:schemeClr val="bg1">
                <a:lumMod val="85000"/>
              </a:schemeClr>
            </a:solidFill>
          </a:endParaRPr>
        </a:p>
      </dsp:txBody>
      <dsp:txXfrm>
        <a:off x="26355" y="105408"/>
        <a:ext cx="1996693" cy="476449"/>
      </dsp:txXfrm>
    </dsp:sp>
    <dsp:sp modelId="{D5E3862E-41DC-43AC-888E-93923626FF31}">
      <dsp:nvSpPr>
        <dsp:cNvPr id="0" name=""/>
        <dsp:cNvSpPr/>
      </dsp:nvSpPr>
      <dsp:spPr>
        <a:xfrm>
          <a:off x="580" y="663571"/>
          <a:ext cx="2048243" cy="527999"/>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Enterprise Network Service Design &amp; Testing</a:t>
          </a:r>
          <a:endParaRPr lang="en-IN" sz="900" kern="1200">
            <a:solidFill>
              <a:schemeClr val="bg1">
                <a:lumMod val="85000"/>
              </a:schemeClr>
            </a:solidFill>
          </a:endParaRPr>
        </a:p>
      </dsp:txBody>
      <dsp:txXfrm>
        <a:off x="26355" y="689346"/>
        <a:ext cx="1996693" cy="476449"/>
      </dsp:txXfrm>
    </dsp:sp>
    <dsp:sp modelId="{02E12CCD-18B3-441F-901A-AF55F59D6922}">
      <dsp:nvSpPr>
        <dsp:cNvPr id="0" name=""/>
        <dsp:cNvSpPr/>
      </dsp:nvSpPr>
      <dsp:spPr>
        <a:xfrm>
          <a:off x="580" y="1247509"/>
          <a:ext cx="2048243" cy="527999"/>
        </a:xfrm>
        <a:prstGeom prst="roundRect">
          <a:avLst/>
        </a:prstGeom>
        <a:noFill/>
        <a:ln w="6350" cap="flat" cmpd="sng" algn="ctr">
          <a:solidFill>
            <a:schemeClr val="accent1">
              <a:lumMod val="50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Observability &amp; </a:t>
          </a:r>
        </a:p>
        <a:p>
          <a:pPr marL="0" lvl="0" indent="0" algn="ctr" defTabSz="400050">
            <a:lnSpc>
              <a:spcPct val="100000"/>
            </a:lnSpc>
            <a:spcBef>
              <a:spcPct val="0"/>
            </a:spcBef>
            <a:spcAft>
              <a:spcPts val="0"/>
            </a:spcAft>
            <a:buNone/>
          </a:pPr>
          <a:r>
            <a:rPr lang="en-US" sz="900" kern="1200">
              <a:solidFill>
                <a:schemeClr val="bg1">
                  <a:lumMod val="85000"/>
                </a:schemeClr>
              </a:solidFill>
            </a:rPr>
            <a:t>Automation</a:t>
          </a:r>
          <a:endParaRPr lang="en-IN" sz="900" kern="1200">
            <a:solidFill>
              <a:schemeClr val="bg1">
                <a:lumMod val="85000"/>
              </a:schemeClr>
            </a:solidFill>
          </a:endParaRPr>
        </a:p>
      </dsp:txBody>
      <dsp:txXfrm>
        <a:off x="26355" y="1273284"/>
        <a:ext cx="1996693" cy="476449"/>
      </dsp:txXfrm>
    </dsp:sp>
    <dsp:sp modelId="{865FA992-F580-4D8B-9233-9B81A89D3F55}">
      <dsp:nvSpPr>
        <dsp:cNvPr id="0" name=""/>
        <dsp:cNvSpPr/>
      </dsp:nvSpPr>
      <dsp:spPr>
        <a:xfrm>
          <a:off x="580" y="1831447"/>
          <a:ext cx="2048243" cy="527999"/>
        </a:xfrm>
        <a:prstGeom prst="roundRect">
          <a:avLst/>
        </a:prstGeom>
        <a:noFill/>
        <a:ln w="6350" cap="flat" cmpd="sng" algn="ctr">
          <a:solidFill>
            <a:schemeClr val="accent1">
              <a:lumMod val="50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MSSP</a:t>
          </a:r>
          <a:endParaRPr lang="en-IN" sz="900" kern="1200">
            <a:solidFill>
              <a:schemeClr val="bg1">
                <a:lumMod val="85000"/>
              </a:schemeClr>
            </a:solidFill>
          </a:endParaRPr>
        </a:p>
      </dsp:txBody>
      <dsp:txXfrm>
        <a:off x="26355" y="1857222"/>
        <a:ext cx="1996693" cy="47644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54EA48-AE85-4C1D-B814-E224EDB0717E}">
      <dsp:nvSpPr>
        <dsp:cNvPr id="0" name=""/>
        <dsp:cNvSpPr/>
      </dsp:nvSpPr>
      <dsp:spPr>
        <a:xfrm>
          <a:off x="968" y="62390"/>
          <a:ext cx="2047467" cy="431998"/>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ITSM integrations</a:t>
          </a:r>
          <a:endParaRPr lang="en-IN" sz="900" kern="1200">
            <a:solidFill>
              <a:schemeClr val="bg1">
                <a:lumMod val="85000"/>
              </a:schemeClr>
            </a:solidFill>
          </a:endParaRPr>
        </a:p>
      </dsp:txBody>
      <dsp:txXfrm>
        <a:off x="22056" y="83478"/>
        <a:ext cx="2005291" cy="389822"/>
      </dsp:txXfrm>
    </dsp:sp>
    <dsp:sp modelId="{AEECE534-AB58-49BB-8F58-FC5630659BE3}">
      <dsp:nvSpPr>
        <dsp:cNvPr id="0" name=""/>
        <dsp:cNvSpPr/>
      </dsp:nvSpPr>
      <dsp:spPr>
        <a:xfrm>
          <a:off x="968" y="532965"/>
          <a:ext cx="2047467" cy="431998"/>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Multi NMS Integrations</a:t>
          </a:r>
          <a:endParaRPr lang="en-IN" sz="900" kern="1200">
            <a:solidFill>
              <a:schemeClr val="bg1">
                <a:lumMod val="85000"/>
              </a:schemeClr>
            </a:solidFill>
          </a:endParaRPr>
        </a:p>
      </dsp:txBody>
      <dsp:txXfrm>
        <a:off x="22056" y="554053"/>
        <a:ext cx="2005291" cy="389822"/>
      </dsp:txXfrm>
    </dsp:sp>
    <dsp:sp modelId="{7C33DE5A-20FD-4B2F-AA4C-EB24B8689FE3}">
      <dsp:nvSpPr>
        <dsp:cNvPr id="0" name=""/>
        <dsp:cNvSpPr/>
      </dsp:nvSpPr>
      <dsp:spPr>
        <a:xfrm>
          <a:off x="968" y="1003541"/>
          <a:ext cx="2047467" cy="431998"/>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Business workflow automation</a:t>
          </a:r>
          <a:endParaRPr lang="en-IN" sz="900" kern="1200">
            <a:solidFill>
              <a:schemeClr val="bg1">
                <a:lumMod val="85000"/>
              </a:schemeClr>
            </a:solidFill>
          </a:endParaRPr>
        </a:p>
      </dsp:txBody>
      <dsp:txXfrm>
        <a:off x="22056" y="1024629"/>
        <a:ext cx="2005291" cy="389822"/>
      </dsp:txXfrm>
    </dsp:sp>
    <dsp:sp modelId="{CD21382A-66C6-42AF-916E-06EC6CA42F6C}">
      <dsp:nvSpPr>
        <dsp:cNvPr id="0" name=""/>
        <dsp:cNvSpPr/>
      </dsp:nvSpPr>
      <dsp:spPr>
        <a:xfrm>
          <a:off x="968" y="1474116"/>
          <a:ext cx="2047467" cy="431998"/>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Datalake &amp; AIOps</a:t>
          </a:r>
          <a:endParaRPr lang="en-IN" sz="900" kern="1200">
            <a:solidFill>
              <a:schemeClr val="bg1">
                <a:lumMod val="85000"/>
              </a:schemeClr>
            </a:solidFill>
          </a:endParaRPr>
        </a:p>
      </dsp:txBody>
      <dsp:txXfrm>
        <a:off x="22056" y="1495204"/>
        <a:ext cx="2005291" cy="389822"/>
      </dsp:txXfrm>
    </dsp:sp>
    <dsp:sp modelId="{421FEF57-0EEF-4B9A-921B-7B51B28CBDE5}">
      <dsp:nvSpPr>
        <dsp:cNvPr id="0" name=""/>
        <dsp:cNvSpPr/>
      </dsp:nvSpPr>
      <dsp:spPr>
        <a:xfrm>
          <a:off x="968" y="1944691"/>
          <a:ext cx="2047467" cy="431998"/>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SOAR</a:t>
          </a:r>
          <a:endParaRPr lang="en-IN" sz="900" kern="1200">
            <a:solidFill>
              <a:schemeClr val="bg1">
                <a:lumMod val="85000"/>
              </a:schemeClr>
            </a:solidFill>
          </a:endParaRPr>
        </a:p>
      </dsp:txBody>
      <dsp:txXfrm>
        <a:off x="22056" y="1965779"/>
        <a:ext cx="2005291" cy="3898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B55CE-F996-7D4C-9275-F9A3B0E93E45}">
      <dsp:nvSpPr>
        <dsp:cNvPr id="0" name=""/>
        <dsp:cNvSpPr/>
      </dsp:nvSpPr>
      <dsp:spPr bwMode="white">
        <a:xfrm>
          <a:off x="9199" y="0"/>
          <a:ext cx="2749575" cy="393328"/>
        </a:xfrm>
        <a:prstGeom prst="roundRect">
          <a:avLst>
            <a:gd name="adj" fmla="val 1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Consult / Advisory</a:t>
          </a:r>
        </a:p>
      </dsp:txBody>
      <dsp:txXfrm>
        <a:off x="20719" y="11520"/>
        <a:ext cx="2726535" cy="370288"/>
      </dsp:txXfrm>
    </dsp:sp>
    <dsp:sp modelId="{04842C2E-92C4-3743-866F-E705214DE67D}">
      <dsp:nvSpPr>
        <dsp:cNvPr id="0" name=""/>
        <dsp:cNvSpPr/>
      </dsp:nvSpPr>
      <dsp:spPr bwMode="white">
        <a:xfrm>
          <a:off x="3033731" y="0"/>
          <a:ext cx="582909" cy="393328"/>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rtl="0">
            <a:lnSpc>
              <a:spcPct val="90000"/>
            </a:lnSpc>
            <a:spcBef>
              <a:spcPct val="0"/>
            </a:spcBef>
            <a:spcAft>
              <a:spcPct val="35000"/>
            </a:spcAft>
            <a:buNone/>
          </a:pPr>
          <a:endParaRPr lang="en-GB" sz="1300" kern="1200" dirty="0"/>
        </a:p>
      </dsp:txBody>
      <dsp:txXfrm>
        <a:off x="3033731" y="78666"/>
        <a:ext cx="464911" cy="235996"/>
      </dsp:txXfrm>
    </dsp:sp>
    <dsp:sp modelId="{B1DAE920-A5E4-0A4B-A0B8-567FEB7CDB7D}">
      <dsp:nvSpPr>
        <dsp:cNvPr id="0" name=""/>
        <dsp:cNvSpPr/>
      </dsp:nvSpPr>
      <dsp:spPr bwMode="white">
        <a:xfrm>
          <a:off x="3858604" y="0"/>
          <a:ext cx="2749575" cy="393328"/>
        </a:xfrm>
        <a:prstGeom prst="roundRect">
          <a:avLst>
            <a:gd name="adj" fmla="val 1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Design / Implement</a:t>
          </a:r>
        </a:p>
      </dsp:txBody>
      <dsp:txXfrm>
        <a:off x="3870124" y="11520"/>
        <a:ext cx="2726535" cy="370288"/>
      </dsp:txXfrm>
    </dsp:sp>
    <dsp:sp modelId="{C1578265-4661-D24A-8036-AF1AABECBE95}">
      <dsp:nvSpPr>
        <dsp:cNvPr id="0" name=""/>
        <dsp:cNvSpPr/>
      </dsp:nvSpPr>
      <dsp:spPr bwMode="white">
        <a:xfrm>
          <a:off x="6883137" y="0"/>
          <a:ext cx="582909" cy="393328"/>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rtl="0">
            <a:lnSpc>
              <a:spcPct val="90000"/>
            </a:lnSpc>
            <a:spcBef>
              <a:spcPct val="0"/>
            </a:spcBef>
            <a:spcAft>
              <a:spcPct val="35000"/>
            </a:spcAft>
            <a:buNone/>
          </a:pPr>
          <a:endParaRPr lang="en-GB" sz="1300" kern="1200" dirty="0"/>
        </a:p>
      </dsp:txBody>
      <dsp:txXfrm>
        <a:off x="6883137" y="78666"/>
        <a:ext cx="464911" cy="235996"/>
      </dsp:txXfrm>
    </dsp:sp>
    <dsp:sp modelId="{549D293D-2774-534D-A0F9-AC64D88D88BB}">
      <dsp:nvSpPr>
        <dsp:cNvPr id="0" name=""/>
        <dsp:cNvSpPr/>
      </dsp:nvSpPr>
      <dsp:spPr bwMode="white">
        <a:xfrm>
          <a:off x="7708009" y="0"/>
          <a:ext cx="2749575" cy="393328"/>
        </a:xfrm>
        <a:prstGeom prst="roundRect">
          <a:avLst>
            <a:gd name="adj" fmla="val 1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Managed Operations / NaaS</a:t>
          </a:r>
        </a:p>
      </dsp:txBody>
      <dsp:txXfrm>
        <a:off x="7719529" y="11520"/>
        <a:ext cx="2726535" cy="37028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7B837-CFFF-47D9-896E-D9062843A65F}">
      <dsp:nvSpPr>
        <dsp:cNvPr id="0" name=""/>
        <dsp:cNvSpPr/>
      </dsp:nvSpPr>
      <dsp:spPr>
        <a:xfrm>
          <a:off x="966" y="62388"/>
          <a:ext cx="2047473" cy="431999"/>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SP &amp; ENT R&amp;S</a:t>
          </a:r>
          <a:endParaRPr lang="en-IN" sz="900" kern="1200">
            <a:solidFill>
              <a:schemeClr val="bg1">
                <a:lumMod val="85000"/>
              </a:schemeClr>
            </a:solidFill>
          </a:endParaRPr>
        </a:p>
      </dsp:txBody>
      <dsp:txXfrm>
        <a:off x="22054" y="83476"/>
        <a:ext cx="2005297" cy="389823"/>
      </dsp:txXfrm>
    </dsp:sp>
    <dsp:sp modelId="{B65A6FBA-62EE-40CD-8C8C-D721670D077F}">
      <dsp:nvSpPr>
        <dsp:cNvPr id="0" name=""/>
        <dsp:cNvSpPr/>
      </dsp:nvSpPr>
      <dsp:spPr>
        <a:xfrm>
          <a:off x="966" y="532964"/>
          <a:ext cx="2047473" cy="431999"/>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SDWAN, SDA, Meraki</a:t>
          </a:r>
          <a:endParaRPr lang="en-IN" sz="900" kern="1200">
            <a:solidFill>
              <a:schemeClr val="bg1">
                <a:lumMod val="85000"/>
              </a:schemeClr>
            </a:solidFill>
          </a:endParaRPr>
        </a:p>
      </dsp:txBody>
      <dsp:txXfrm>
        <a:off x="22054" y="554052"/>
        <a:ext cx="2005297" cy="389823"/>
      </dsp:txXfrm>
    </dsp:sp>
    <dsp:sp modelId="{4C2EF47C-0234-4698-9C2E-7A36C7FE1302}">
      <dsp:nvSpPr>
        <dsp:cNvPr id="0" name=""/>
        <dsp:cNvSpPr/>
      </dsp:nvSpPr>
      <dsp:spPr>
        <a:xfrm>
          <a:off x="966" y="1003540"/>
          <a:ext cx="2047473" cy="431999"/>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WIFI &amp; WLC</a:t>
          </a:r>
          <a:endParaRPr lang="en-IN" sz="900" kern="1200">
            <a:solidFill>
              <a:schemeClr val="bg1">
                <a:lumMod val="85000"/>
              </a:schemeClr>
            </a:solidFill>
          </a:endParaRPr>
        </a:p>
      </dsp:txBody>
      <dsp:txXfrm>
        <a:off x="22054" y="1024628"/>
        <a:ext cx="2005297" cy="389823"/>
      </dsp:txXfrm>
    </dsp:sp>
    <dsp:sp modelId="{1139CBA5-0D37-4B07-8C14-59DF89AFE208}">
      <dsp:nvSpPr>
        <dsp:cNvPr id="0" name=""/>
        <dsp:cNvSpPr/>
      </dsp:nvSpPr>
      <dsp:spPr>
        <a:xfrm>
          <a:off x="966" y="1474116"/>
          <a:ext cx="2047473" cy="431999"/>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NMS, Observability &amp; AIOps</a:t>
          </a:r>
          <a:endParaRPr lang="en-IN" sz="900" kern="1200">
            <a:solidFill>
              <a:schemeClr val="bg1">
                <a:lumMod val="85000"/>
              </a:schemeClr>
            </a:solidFill>
          </a:endParaRPr>
        </a:p>
      </dsp:txBody>
      <dsp:txXfrm>
        <a:off x="22054" y="1495204"/>
        <a:ext cx="2005297" cy="389823"/>
      </dsp:txXfrm>
    </dsp:sp>
    <dsp:sp modelId="{8D289C5E-07CC-4514-9207-99AAF966FC08}">
      <dsp:nvSpPr>
        <dsp:cNvPr id="0" name=""/>
        <dsp:cNvSpPr/>
      </dsp:nvSpPr>
      <dsp:spPr>
        <a:xfrm>
          <a:off x="966" y="1944692"/>
          <a:ext cx="2047473" cy="431999"/>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MSS, MDR, GRC services</a:t>
          </a:r>
          <a:endParaRPr lang="en-IN" sz="900" kern="1200">
            <a:solidFill>
              <a:schemeClr val="bg1">
                <a:lumMod val="85000"/>
              </a:schemeClr>
            </a:solidFill>
          </a:endParaRPr>
        </a:p>
      </dsp:txBody>
      <dsp:txXfrm>
        <a:off x="22054" y="1965780"/>
        <a:ext cx="2005297" cy="38982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72820-01B0-46B2-B299-2A7E60EA68CE}">
      <dsp:nvSpPr>
        <dsp:cNvPr id="0" name=""/>
        <dsp:cNvSpPr/>
      </dsp:nvSpPr>
      <dsp:spPr>
        <a:xfrm>
          <a:off x="254" y="20733"/>
          <a:ext cx="2085674" cy="767999"/>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800+ </a:t>
          </a:r>
        </a:p>
        <a:p>
          <a:pPr marL="0" lvl="0" indent="0" algn="ctr" defTabSz="400050">
            <a:lnSpc>
              <a:spcPct val="100000"/>
            </a:lnSpc>
            <a:spcBef>
              <a:spcPct val="0"/>
            </a:spcBef>
            <a:spcAft>
              <a:spcPts val="0"/>
            </a:spcAft>
            <a:buNone/>
          </a:pPr>
          <a:r>
            <a:rPr lang="en-US" sz="900" kern="1200">
              <a:solidFill>
                <a:schemeClr val="bg1">
                  <a:lumMod val="85000"/>
                </a:schemeClr>
              </a:solidFill>
            </a:rPr>
            <a:t>Trained Resources</a:t>
          </a:r>
          <a:endParaRPr lang="en-IN" sz="900" kern="1200">
            <a:solidFill>
              <a:schemeClr val="bg1">
                <a:lumMod val="85000"/>
              </a:schemeClr>
            </a:solidFill>
          </a:endParaRPr>
        </a:p>
      </dsp:txBody>
      <dsp:txXfrm>
        <a:off x="37745" y="58224"/>
        <a:ext cx="2010692" cy="693017"/>
      </dsp:txXfrm>
    </dsp:sp>
    <dsp:sp modelId="{460FF2EF-1B6E-41EB-88EF-D9811787F107}">
      <dsp:nvSpPr>
        <dsp:cNvPr id="0" name=""/>
        <dsp:cNvSpPr/>
      </dsp:nvSpPr>
      <dsp:spPr>
        <a:xfrm>
          <a:off x="254" y="835540"/>
          <a:ext cx="2085674" cy="767999"/>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dirty="0">
              <a:solidFill>
                <a:schemeClr val="bg1">
                  <a:lumMod val="85000"/>
                </a:schemeClr>
              </a:solidFill>
            </a:rPr>
            <a:t>600+ Certified Resources</a:t>
          </a:r>
          <a:endParaRPr lang="en-IN" sz="900" kern="1200" dirty="0">
            <a:solidFill>
              <a:schemeClr val="bg1">
                <a:lumMod val="85000"/>
              </a:schemeClr>
            </a:solidFill>
          </a:endParaRPr>
        </a:p>
      </dsp:txBody>
      <dsp:txXfrm>
        <a:off x="37745" y="873031"/>
        <a:ext cx="2010692" cy="693017"/>
      </dsp:txXfrm>
    </dsp:sp>
    <dsp:sp modelId="{3D2AFFE4-18A6-4792-94DF-6863B968F4F1}">
      <dsp:nvSpPr>
        <dsp:cNvPr id="0" name=""/>
        <dsp:cNvSpPr/>
      </dsp:nvSpPr>
      <dsp:spPr>
        <a:xfrm>
          <a:off x="254" y="1650346"/>
          <a:ext cx="2085674" cy="767999"/>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dirty="0">
              <a:solidFill>
                <a:schemeClr val="bg1">
                  <a:lumMod val="85000"/>
                </a:schemeClr>
              </a:solidFill>
            </a:rPr>
            <a:t>Cisco, Fortinet, Juniper, ITSM, Security and PMI certification</a:t>
          </a:r>
          <a:endParaRPr lang="en-IN" sz="900" kern="1200" dirty="0">
            <a:solidFill>
              <a:schemeClr val="bg1">
                <a:lumMod val="85000"/>
              </a:schemeClr>
            </a:solidFill>
          </a:endParaRPr>
        </a:p>
      </dsp:txBody>
      <dsp:txXfrm>
        <a:off x="37745" y="1687837"/>
        <a:ext cx="2010692" cy="69301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D4370-30A3-CF4E-A140-6CE0BB1AB2DD}">
      <dsp:nvSpPr>
        <dsp:cNvPr id="0" name=""/>
        <dsp:cNvSpPr/>
      </dsp:nvSpPr>
      <dsp:spPr>
        <a:xfrm>
          <a:off x="0" y="0"/>
          <a:ext cx="2288038" cy="608300"/>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b="1" kern="1200">
              <a:latin typeface="Segoe UI" panose="020B0502040204020203" pitchFamily="34" charset="0"/>
              <a:cs typeface="Segoe UI" panose="020B0502040204020203" pitchFamily="34" charset="0"/>
            </a:rPr>
            <a:t>Consult </a:t>
          </a:r>
          <a:endParaRPr lang="en-US" sz="2300" b="1" kern="1200" dirty="0">
            <a:latin typeface="Segoe UI" panose="020B0502040204020203" pitchFamily="34" charset="0"/>
            <a:cs typeface="Segoe UI" panose="020B0502040204020203" pitchFamily="34" charset="0"/>
          </a:endParaRPr>
        </a:p>
      </dsp:txBody>
      <dsp:txXfrm>
        <a:off x="0" y="0"/>
        <a:ext cx="2135963" cy="608300"/>
      </dsp:txXfrm>
    </dsp:sp>
    <dsp:sp modelId="{B567011B-E9C1-D44B-BF96-16F5848C280B}">
      <dsp:nvSpPr>
        <dsp:cNvPr id="0" name=""/>
        <dsp:cNvSpPr/>
      </dsp:nvSpPr>
      <dsp:spPr>
        <a:xfrm>
          <a:off x="1831827" y="0"/>
          <a:ext cx="2288038" cy="608300"/>
        </a:xfrm>
        <a:prstGeom prst="chevron">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b="1" kern="1200">
              <a:latin typeface="Segoe UI" panose="020B0502040204020203" pitchFamily="34" charset="0"/>
              <a:cs typeface="Segoe UI" panose="020B0502040204020203" pitchFamily="34" charset="0"/>
            </a:rPr>
            <a:t>Design</a:t>
          </a:r>
          <a:endParaRPr lang="en-US" sz="2300" b="1" kern="1200" dirty="0">
            <a:latin typeface="Segoe UI" panose="020B0502040204020203" pitchFamily="34" charset="0"/>
            <a:cs typeface="Segoe UI" panose="020B0502040204020203" pitchFamily="34" charset="0"/>
          </a:endParaRPr>
        </a:p>
      </dsp:txBody>
      <dsp:txXfrm>
        <a:off x="2135977" y="0"/>
        <a:ext cx="1679738" cy="608300"/>
      </dsp:txXfrm>
    </dsp:sp>
    <dsp:sp modelId="{D3682511-6FB2-6148-B727-5FC033E3FD67}">
      <dsp:nvSpPr>
        <dsp:cNvPr id="0" name=""/>
        <dsp:cNvSpPr/>
      </dsp:nvSpPr>
      <dsp:spPr>
        <a:xfrm>
          <a:off x="3662258" y="0"/>
          <a:ext cx="2288038" cy="608300"/>
        </a:xfrm>
        <a:prstGeom prst="chevron">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b="1" kern="1200">
              <a:latin typeface="Segoe UI" panose="020B0502040204020203" pitchFamily="34" charset="0"/>
              <a:cs typeface="Segoe UI" panose="020B0502040204020203" pitchFamily="34" charset="0"/>
            </a:rPr>
            <a:t>Implement</a:t>
          </a:r>
          <a:endParaRPr lang="en-US" sz="2300" b="1" kern="1200" dirty="0">
            <a:latin typeface="Segoe UI" panose="020B0502040204020203" pitchFamily="34" charset="0"/>
            <a:cs typeface="Segoe UI" panose="020B0502040204020203" pitchFamily="34" charset="0"/>
          </a:endParaRPr>
        </a:p>
      </dsp:txBody>
      <dsp:txXfrm>
        <a:off x="3966408" y="0"/>
        <a:ext cx="1679738" cy="608300"/>
      </dsp:txXfrm>
    </dsp:sp>
    <dsp:sp modelId="{09ACBEE2-D389-D843-B85B-2F59632E56CF}">
      <dsp:nvSpPr>
        <dsp:cNvPr id="0" name=""/>
        <dsp:cNvSpPr/>
      </dsp:nvSpPr>
      <dsp:spPr>
        <a:xfrm>
          <a:off x="5492689" y="0"/>
          <a:ext cx="2288038" cy="608300"/>
        </a:xfrm>
        <a:prstGeom prst="chevron">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b="1" kern="1200">
              <a:latin typeface="Segoe UI" panose="020B0502040204020203" pitchFamily="34" charset="0"/>
              <a:cs typeface="Segoe UI" panose="020B0502040204020203" pitchFamily="34" charset="0"/>
            </a:rPr>
            <a:t>Migrate</a:t>
          </a:r>
          <a:endParaRPr lang="en-US" sz="2300" b="1" kern="1200" dirty="0">
            <a:latin typeface="Segoe UI" panose="020B0502040204020203" pitchFamily="34" charset="0"/>
            <a:cs typeface="Segoe UI" panose="020B0502040204020203" pitchFamily="34" charset="0"/>
          </a:endParaRPr>
        </a:p>
      </dsp:txBody>
      <dsp:txXfrm>
        <a:off x="5796839" y="0"/>
        <a:ext cx="1679738" cy="608300"/>
      </dsp:txXfrm>
    </dsp:sp>
    <dsp:sp modelId="{29C6EA2C-6DEE-714E-A8A3-76C5D922F382}">
      <dsp:nvSpPr>
        <dsp:cNvPr id="0" name=""/>
        <dsp:cNvSpPr/>
      </dsp:nvSpPr>
      <dsp:spPr>
        <a:xfrm>
          <a:off x="7323120" y="0"/>
          <a:ext cx="2288038" cy="608300"/>
        </a:xfrm>
        <a:prstGeom prst="chevron">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b="1" kern="1200">
              <a:latin typeface="Segoe UI" panose="020B0502040204020203" pitchFamily="34" charset="0"/>
              <a:cs typeface="Segoe UI" panose="020B0502040204020203" pitchFamily="34" charset="0"/>
            </a:rPr>
            <a:t>Transition</a:t>
          </a:r>
          <a:endParaRPr lang="en-US" sz="2300" b="1" kern="1200" dirty="0">
            <a:latin typeface="Segoe UI" panose="020B0502040204020203" pitchFamily="34" charset="0"/>
            <a:cs typeface="Segoe UI" panose="020B0502040204020203" pitchFamily="34" charset="0"/>
          </a:endParaRPr>
        </a:p>
      </dsp:txBody>
      <dsp:txXfrm>
        <a:off x="7627270" y="0"/>
        <a:ext cx="1679738" cy="608300"/>
      </dsp:txXfrm>
    </dsp:sp>
    <dsp:sp modelId="{9830AA88-AFD2-6849-A312-FB84CA9ED2D4}">
      <dsp:nvSpPr>
        <dsp:cNvPr id="0" name=""/>
        <dsp:cNvSpPr/>
      </dsp:nvSpPr>
      <dsp:spPr>
        <a:xfrm>
          <a:off x="9153551" y="0"/>
          <a:ext cx="2288038" cy="608300"/>
        </a:xfrm>
        <a:prstGeom prst="chevron">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b="1" kern="1200">
              <a:latin typeface="Segoe UI" panose="020B0502040204020203" pitchFamily="34" charset="0"/>
              <a:cs typeface="Segoe UI" panose="020B0502040204020203" pitchFamily="34" charset="0"/>
            </a:rPr>
            <a:t>Operate</a:t>
          </a:r>
          <a:endParaRPr lang="en-US" sz="2300" b="1" kern="1200" dirty="0">
            <a:latin typeface="Segoe UI" panose="020B0502040204020203" pitchFamily="34" charset="0"/>
            <a:cs typeface="Segoe UI" panose="020B0502040204020203" pitchFamily="34" charset="0"/>
          </a:endParaRPr>
        </a:p>
      </dsp:txBody>
      <dsp:txXfrm>
        <a:off x="9457701" y="0"/>
        <a:ext cx="1679738" cy="6083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1F614-2803-4044-8A66-60772D7FEFED}">
      <dsp:nvSpPr>
        <dsp:cNvPr id="0" name=""/>
        <dsp:cNvSpPr/>
      </dsp:nvSpPr>
      <dsp:spPr bwMode="white">
        <a:xfrm>
          <a:off x="1046" y="56034"/>
          <a:ext cx="3755603" cy="384009"/>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dirty="0"/>
            <a:t>Actionable Insights &amp; Analytics</a:t>
          </a:r>
          <a:endParaRPr lang="en-IN" sz="1200" kern="1200" dirty="0"/>
        </a:p>
      </dsp:txBody>
      <dsp:txXfrm>
        <a:off x="19792" y="74780"/>
        <a:ext cx="3718111" cy="346517"/>
      </dsp:txXfrm>
    </dsp:sp>
    <dsp:sp modelId="{BA883654-EC56-B943-9663-461D01C01299}">
      <dsp:nvSpPr>
        <dsp:cNvPr id="0" name=""/>
        <dsp:cNvSpPr/>
      </dsp:nvSpPr>
      <dsp:spPr bwMode="white">
        <a:xfrm>
          <a:off x="4140721" y="56034"/>
          <a:ext cx="3755603" cy="384009"/>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dirty="0"/>
            <a:t>Delivery Process Automation &amp; AIOps</a:t>
          </a:r>
          <a:endParaRPr lang="en-IN" sz="1200" kern="1200" dirty="0"/>
        </a:p>
      </dsp:txBody>
      <dsp:txXfrm>
        <a:off x="4159467" y="74780"/>
        <a:ext cx="3718111" cy="3465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0234E-7D8B-4CC2-9600-3B5A80DC6E49}">
      <dsp:nvSpPr>
        <dsp:cNvPr id="0" name=""/>
        <dsp:cNvSpPr/>
      </dsp:nvSpPr>
      <dsp:spPr>
        <a:xfrm>
          <a:off x="0" y="13019"/>
          <a:ext cx="3446609" cy="586472"/>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Operations Transition from existing managed services provider to Sify</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8629" y="41648"/>
        <a:ext cx="3389351" cy="529214"/>
      </dsp:txXfrm>
    </dsp:sp>
    <dsp:sp modelId="{00CD6C2A-2D9F-422D-A158-08C2C4E6C56F}">
      <dsp:nvSpPr>
        <dsp:cNvPr id="0" name=""/>
        <dsp:cNvSpPr/>
      </dsp:nvSpPr>
      <dsp:spPr>
        <a:xfrm>
          <a:off x="0" y="674302"/>
          <a:ext cx="3446609" cy="418908"/>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Advanced NOC Services</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0449" y="694751"/>
        <a:ext cx="3405711" cy="378010"/>
      </dsp:txXfrm>
    </dsp:sp>
    <dsp:sp modelId="{A021C2B5-6E79-40E4-B5CD-F2A8CFCE7D19}">
      <dsp:nvSpPr>
        <dsp:cNvPr id="0" name=""/>
        <dsp:cNvSpPr/>
      </dsp:nvSpPr>
      <dsp:spPr>
        <a:xfrm>
          <a:off x="0" y="1162331"/>
          <a:ext cx="3446609" cy="418908"/>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SLA Management</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0449" y="1182780"/>
        <a:ext cx="3405711" cy="378010"/>
      </dsp:txXfrm>
    </dsp:sp>
    <dsp:sp modelId="{16525BCC-D685-47B8-BF21-432059B6E61D}">
      <dsp:nvSpPr>
        <dsp:cNvPr id="0" name=""/>
        <dsp:cNvSpPr/>
      </dsp:nvSpPr>
      <dsp:spPr>
        <a:xfrm>
          <a:off x="0" y="1650360"/>
          <a:ext cx="3446609" cy="418908"/>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Vendor Management</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0449" y="1670809"/>
        <a:ext cx="3405711" cy="378010"/>
      </dsp:txXfrm>
    </dsp:sp>
    <dsp:sp modelId="{8888FA79-F752-45EC-9F61-C53B5FFCACA4}">
      <dsp:nvSpPr>
        <dsp:cNvPr id="0" name=""/>
        <dsp:cNvSpPr/>
      </dsp:nvSpPr>
      <dsp:spPr>
        <a:xfrm>
          <a:off x="0" y="2138388"/>
          <a:ext cx="3446609" cy="418908"/>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AMC Management</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0449" y="2158837"/>
        <a:ext cx="3405711" cy="3780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0155F-676F-47A5-8D97-8581565AB20B}">
      <dsp:nvSpPr>
        <dsp:cNvPr id="0" name=""/>
        <dsp:cNvSpPr/>
      </dsp:nvSpPr>
      <dsp:spPr>
        <a:xfrm>
          <a:off x="0" y="35203"/>
          <a:ext cx="3446609" cy="561600"/>
        </a:xfrm>
        <a:prstGeom prst="roundRect">
          <a:avLst/>
        </a:prstGeom>
        <a:solidFill>
          <a:schemeClr val="tx2">
            <a:lumMod val="75000"/>
            <a:alpha val="80000"/>
          </a:schemeClr>
        </a:solid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Network Study &amp; Assessment</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7415" y="62618"/>
        <a:ext cx="3391779" cy="506770"/>
      </dsp:txXfrm>
    </dsp:sp>
    <dsp:sp modelId="{730ACD71-ED32-4FD8-922A-B97BCC1F509B}">
      <dsp:nvSpPr>
        <dsp:cNvPr id="0" name=""/>
        <dsp:cNvSpPr/>
      </dsp:nvSpPr>
      <dsp:spPr>
        <a:xfrm>
          <a:off x="0" y="683203"/>
          <a:ext cx="3446609" cy="561600"/>
        </a:xfrm>
        <a:prstGeom prst="roundRect">
          <a:avLst/>
        </a:prstGeom>
        <a:solidFill>
          <a:srgbClr val="10253F">
            <a:alpha val="80000"/>
          </a:srgbClr>
        </a:solid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Service Provider Consolidation (Including Sify’s participation)</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7415" y="710618"/>
        <a:ext cx="3391779" cy="506770"/>
      </dsp:txXfrm>
    </dsp:sp>
    <dsp:sp modelId="{EFA83116-00DE-4215-BABC-B6CD7963BE0A}">
      <dsp:nvSpPr>
        <dsp:cNvPr id="0" name=""/>
        <dsp:cNvSpPr/>
      </dsp:nvSpPr>
      <dsp:spPr>
        <a:xfrm>
          <a:off x="0" y="1331203"/>
          <a:ext cx="3446609" cy="561600"/>
        </a:xfrm>
        <a:prstGeom prst="roundRect">
          <a:avLst/>
        </a:prstGeom>
        <a:solidFill>
          <a:schemeClr val="tx2">
            <a:lumMod val="75000"/>
            <a:alpha val="80000"/>
          </a:schemeClr>
        </a:solid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Performance Management and Optimization</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7415" y="1358618"/>
        <a:ext cx="3391779" cy="506770"/>
      </dsp:txXfrm>
    </dsp:sp>
    <dsp:sp modelId="{6DE87A59-9A0D-4E80-A7F4-C5C50C1E6068}">
      <dsp:nvSpPr>
        <dsp:cNvPr id="0" name=""/>
        <dsp:cNvSpPr/>
      </dsp:nvSpPr>
      <dsp:spPr>
        <a:xfrm>
          <a:off x="0" y="1979203"/>
          <a:ext cx="3446609" cy="561600"/>
        </a:xfrm>
        <a:prstGeom prst="roundRect">
          <a:avLst/>
        </a:prstGeom>
        <a:solidFill>
          <a:srgbClr val="10253F">
            <a:alpha val="80000"/>
          </a:srgbClr>
        </a:solid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CPE Management </a:t>
          </a:r>
          <a:b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b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(with or without AMC)</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7415" y="2006618"/>
        <a:ext cx="3391779" cy="5067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47514-FD7E-4FD3-BF52-0B3DA390BCD4}">
      <dsp:nvSpPr>
        <dsp:cNvPr id="0" name=""/>
        <dsp:cNvSpPr/>
      </dsp:nvSpPr>
      <dsp:spPr>
        <a:xfrm>
          <a:off x="0" y="9123"/>
          <a:ext cx="3446609" cy="542880"/>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Network Redesign/ Reengineering</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6501" y="35624"/>
        <a:ext cx="3393607" cy="489878"/>
      </dsp:txXfrm>
    </dsp:sp>
    <dsp:sp modelId="{CB78B39A-588E-41CC-8FA3-F69AFE2CF3D2}">
      <dsp:nvSpPr>
        <dsp:cNvPr id="0" name=""/>
        <dsp:cNvSpPr/>
      </dsp:nvSpPr>
      <dsp:spPr>
        <a:xfrm>
          <a:off x="0" y="644646"/>
          <a:ext cx="3446609" cy="54288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Software Defined Network Deployment</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6501" y="671147"/>
        <a:ext cx="3393607" cy="4898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36516-BF5D-5942-AD7C-5DEC4DDA12FE}">
      <dsp:nvSpPr>
        <dsp:cNvPr id="0" name=""/>
        <dsp:cNvSpPr/>
      </dsp:nvSpPr>
      <dsp:spPr>
        <a:xfrm>
          <a:off x="0" y="497427"/>
          <a:ext cx="3096328" cy="2182950"/>
        </a:xfrm>
        <a:prstGeom prst="rect">
          <a:avLst/>
        </a:prstGeom>
        <a:no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309" tIns="687324" rIns="240309" bIns="64008" numCol="1" spcCol="1270" anchor="t" anchorCtr="0">
          <a:noAutofit/>
        </a:bodyPr>
        <a:lstStyle/>
        <a:p>
          <a:pPr marL="88900" lvl="1" indent="-88900" algn="l" defTabSz="400050">
            <a:lnSpc>
              <a:spcPct val="100000"/>
            </a:lnSpc>
            <a:spcBef>
              <a:spcPct val="0"/>
            </a:spcBef>
            <a:spcAft>
              <a:spcPts val="400"/>
            </a:spcAft>
            <a:buChar char="•"/>
            <a:tabLst/>
          </a:pPr>
          <a:r>
            <a:rPr lang="en-IN" sz="900" kern="1200" dirty="0">
              <a:solidFill>
                <a:schemeClr val="bg1"/>
              </a:solidFill>
            </a:rPr>
            <a:t>Event correlation using network topology and relationships</a:t>
          </a:r>
        </a:p>
        <a:p>
          <a:pPr marL="88900" lvl="1" indent="-88900" algn="l" defTabSz="400050">
            <a:lnSpc>
              <a:spcPct val="100000"/>
            </a:lnSpc>
            <a:spcBef>
              <a:spcPct val="0"/>
            </a:spcBef>
            <a:spcAft>
              <a:spcPts val="400"/>
            </a:spcAft>
            <a:buChar char="•"/>
            <a:tabLst/>
          </a:pPr>
          <a:r>
            <a:rPr lang="en-IN" sz="900" kern="1200" dirty="0">
              <a:solidFill>
                <a:schemeClr val="bg1"/>
              </a:solidFill>
            </a:rPr>
            <a:t>Event suppression &amp; Deduplication</a:t>
          </a:r>
        </a:p>
        <a:p>
          <a:pPr marL="88900" lvl="1" indent="-88900" algn="l" defTabSz="400050">
            <a:lnSpc>
              <a:spcPct val="100000"/>
            </a:lnSpc>
            <a:spcBef>
              <a:spcPct val="0"/>
            </a:spcBef>
            <a:spcAft>
              <a:spcPts val="400"/>
            </a:spcAft>
            <a:buChar char="•"/>
            <a:tabLst/>
          </a:pPr>
          <a:r>
            <a:rPr lang="en-IN" sz="900" kern="1200" dirty="0">
              <a:solidFill>
                <a:schemeClr val="bg1"/>
              </a:solidFill>
            </a:rPr>
            <a:t>Event/Alarm clustering and grouping for predictive analytics</a:t>
          </a:r>
        </a:p>
        <a:p>
          <a:pPr marL="88900" lvl="1" indent="-88900" algn="l" defTabSz="400050">
            <a:lnSpc>
              <a:spcPct val="100000"/>
            </a:lnSpc>
            <a:spcBef>
              <a:spcPct val="0"/>
            </a:spcBef>
            <a:spcAft>
              <a:spcPts val="400"/>
            </a:spcAft>
            <a:buChar char="•"/>
            <a:tabLst/>
          </a:pPr>
          <a:r>
            <a:rPr lang="en-IN" sz="900" kern="1200" dirty="0">
              <a:solidFill>
                <a:schemeClr val="bg1"/>
              </a:solidFill>
            </a:rPr>
            <a:t>Rule based suppression of subsequent events of same incident</a:t>
          </a:r>
        </a:p>
        <a:p>
          <a:pPr marL="88900" lvl="1" indent="-88900" algn="l" defTabSz="400050">
            <a:lnSpc>
              <a:spcPct val="100000"/>
            </a:lnSpc>
            <a:spcBef>
              <a:spcPct val="0"/>
            </a:spcBef>
            <a:spcAft>
              <a:spcPts val="400"/>
            </a:spcAft>
            <a:buChar char="•"/>
            <a:tabLst/>
          </a:pPr>
          <a:r>
            <a:rPr lang="en-IN" sz="900" kern="1200" dirty="0">
              <a:solidFill>
                <a:schemeClr val="bg1"/>
              </a:solidFill>
            </a:rPr>
            <a:t>Unsupervised learning and anomaly detection through dynamic baselining</a:t>
          </a:r>
        </a:p>
      </dsp:txBody>
      <dsp:txXfrm>
        <a:off x="0" y="497427"/>
        <a:ext cx="3096328" cy="2182950"/>
      </dsp:txXfrm>
    </dsp:sp>
    <dsp:sp modelId="{00BC4DD2-2B1F-9349-B9C1-F050AB4F4937}">
      <dsp:nvSpPr>
        <dsp:cNvPr id="0" name=""/>
        <dsp:cNvSpPr/>
      </dsp:nvSpPr>
      <dsp:spPr>
        <a:xfrm>
          <a:off x="154816" y="10347"/>
          <a:ext cx="2167429" cy="974160"/>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924" tIns="0" rIns="81924" bIns="0" numCol="1" spcCol="1270" anchor="ctr" anchorCtr="0">
          <a:noAutofit/>
        </a:bodyPr>
        <a:lstStyle/>
        <a:p>
          <a:pPr marL="0" lvl="0" indent="0" algn="l" defTabSz="533400">
            <a:lnSpc>
              <a:spcPct val="100000"/>
            </a:lnSpc>
            <a:spcBef>
              <a:spcPct val="0"/>
            </a:spcBef>
            <a:spcAft>
              <a:spcPts val="0"/>
            </a:spcAft>
            <a:buNone/>
          </a:pPr>
          <a:r>
            <a:rPr lang="en-US" sz="1200" b="1" kern="1200" dirty="0">
              <a:solidFill>
                <a:srgbClr val="BED730"/>
              </a:solidFill>
            </a:rPr>
            <a:t>Functionalities</a:t>
          </a:r>
          <a:endParaRPr lang="en-IN" sz="1200" kern="1200" dirty="0">
            <a:solidFill>
              <a:srgbClr val="BED730"/>
            </a:solidFill>
          </a:endParaRPr>
        </a:p>
      </dsp:txBody>
      <dsp:txXfrm>
        <a:off x="202371" y="57902"/>
        <a:ext cx="2072319" cy="879050"/>
      </dsp:txXfrm>
    </dsp:sp>
    <dsp:sp modelId="{9E8F9F1D-8BD6-8F47-BE55-48C19F50AAD3}">
      <dsp:nvSpPr>
        <dsp:cNvPr id="0" name=""/>
        <dsp:cNvSpPr/>
      </dsp:nvSpPr>
      <dsp:spPr>
        <a:xfrm>
          <a:off x="0" y="3345657"/>
          <a:ext cx="3096328" cy="1637212"/>
        </a:xfrm>
        <a:prstGeom prst="rect">
          <a:avLst/>
        </a:prstGeom>
        <a:no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309" tIns="687324" rIns="240309" bIns="64008" numCol="1" spcCol="1270" anchor="t" anchorCtr="0">
          <a:noAutofit/>
        </a:bodyPr>
        <a:lstStyle/>
        <a:p>
          <a:pPr marL="88900" lvl="1" indent="-80963" algn="l" defTabSz="400050">
            <a:lnSpc>
              <a:spcPct val="100000"/>
            </a:lnSpc>
            <a:spcBef>
              <a:spcPct val="0"/>
            </a:spcBef>
            <a:spcAft>
              <a:spcPts val="400"/>
            </a:spcAft>
            <a:buChar char="•"/>
            <a:tabLst/>
          </a:pPr>
          <a:r>
            <a:rPr lang="en-US" sz="900" kern="1200">
              <a:solidFill>
                <a:schemeClr val="bg1"/>
              </a:solidFill>
            </a:rPr>
            <a:t>Probable root causes </a:t>
          </a:r>
          <a:endParaRPr lang="en-IN" sz="900" kern="1200">
            <a:solidFill>
              <a:schemeClr val="bg1"/>
            </a:solidFill>
          </a:endParaRPr>
        </a:p>
        <a:p>
          <a:pPr marL="88900" lvl="1" indent="-80963" algn="l" defTabSz="400050">
            <a:lnSpc>
              <a:spcPct val="100000"/>
            </a:lnSpc>
            <a:spcBef>
              <a:spcPct val="0"/>
            </a:spcBef>
            <a:spcAft>
              <a:spcPts val="400"/>
            </a:spcAft>
            <a:buChar char="•"/>
            <a:tabLst/>
          </a:pPr>
          <a:r>
            <a:rPr lang="en-US" sz="900" kern="1200" dirty="0">
              <a:solidFill>
                <a:schemeClr val="bg1"/>
              </a:solidFill>
            </a:rPr>
            <a:t>Reduce MTTR due to quick identification of issue</a:t>
          </a:r>
          <a:endParaRPr lang="en-IN" sz="900" kern="1200" dirty="0">
            <a:solidFill>
              <a:schemeClr val="bg1"/>
            </a:solidFill>
          </a:endParaRPr>
        </a:p>
        <a:p>
          <a:pPr marL="88900" lvl="1" indent="-80963" algn="l" defTabSz="400050">
            <a:lnSpc>
              <a:spcPct val="100000"/>
            </a:lnSpc>
            <a:spcBef>
              <a:spcPct val="0"/>
            </a:spcBef>
            <a:spcAft>
              <a:spcPts val="400"/>
            </a:spcAft>
            <a:buChar char="•"/>
            <a:tabLst/>
          </a:pPr>
          <a:r>
            <a:rPr lang="en-US" sz="900" kern="1200" dirty="0">
              <a:solidFill>
                <a:schemeClr val="bg1"/>
              </a:solidFill>
            </a:rPr>
            <a:t>Control complexity through Noise reduction</a:t>
          </a:r>
          <a:endParaRPr lang="en-IN" sz="900" kern="1200" dirty="0">
            <a:solidFill>
              <a:schemeClr val="bg1"/>
            </a:solidFill>
          </a:endParaRPr>
        </a:p>
        <a:p>
          <a:pPr marL="88900" lvl="1" indent="-80963" algn="l" defTabSz="400050">
            <a:lnSpc>
              <a:spcPct val="100000"/>
            </a:lnSpc>
            <a:spcBef>
              <a:spcPct val="0"/>
            </a:spcBef>
            <a:spcAft>
              <a:spcPts val="400"/>
            </a:spcAft>
            <a:buChar char="•"/>
            <a:tabLst/>
          </a:pPr>
          <a:r>
            <a:rPr lang="en-US" sz="900" kern="1200">
              <a:solidFill>
                <a:schemeClr val="bg1"/>
              </a:solidFill>
            </a:rPr>
            <a:t>Predict outages</a:t>
          </a:r>
          <a:endParaRPr lang="en-IN" sz="900" kern="1200">
            <a:solidFill>
              <a:schemeClr val="bg1"/>
            </a:solidFill>
          </a:endParaRPr>
        </a:p>
        <a:p>
          <a:pPr marL="88900" lvl="1" indent="-80963" algn="l" defTabSz="400050">
            <a:lnSpc>
              <a:spcPct val="100000"/>
            </a:lnSpc>
            <a:spcBef>
              <a:spcPct val="0"/>
            </a:spcBef>
            <a:spcAft>
              <a:spcPts val="400"/>
            </a:spcAft>
            <a:buChar char="•"/>
            <a:tabLst/>
          </a:pPr>
          <a:r>
            <a:rPr lang="en-US" sz="900" kern="1200" dirty="0">
              <a:solidFill>
                <a:schemeClr val="bg1"/>
              </a:solidFill>
            </a:rPr>
            <a:t>Capacity management</a:t>
          </a:r>
          <a:endParaRPr lang="en-IN" sz="900" kern="1200" dirty="0">
            <a:solidFill>
              <a:schemeClr val="bg1"/>
            </a:solidFill>
          </a:endParaRPr>
        </a:p>
      </dsp:txBody>
      <dsp:txXfrm>
        <a:off x="0" y="3345657"/>
        <a:ext cx="3096328" cy="1637212"/>
      </dsp:txXfrm>
    </dsp:sp>
    <dsp:sp modelId="{C6CA3650-C08C-AB45-84AD-3628A67B6BD6}">
      <dsp:nvSpPr>
        <dsp:cNvPr id="0" name=""/>
        <dsp:cNvSpPr/>
      </dsp:nvSpPr>
      <dsp:spPr>
        <a:xfrm>
          <a:off x="154816" y="2858577"/>
          <a:ext cx="2167429" cy="974160"/>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924" tIns="0" rIns="81924" bIns="0" numCol="1" spcCol="1270" anchor="ctr" anchorCtr="0">
          <a:noAutofit/>
        </a:bodyPr>
        <a:lstStyle/>
        <a:p>
          <a:pPr marL="0" lvl="0" indent="0" algn="l" defTabSz="533400">
            <a:lnSpc>
              <a:spcPct val="100000"/>
            </a:lnSpc>
            <a:spcBef>
              <a:spcPct val="0"/>
            </a:spcBef>
            <a:spcAft>
              <a:spcPts val="0"/>
            </a:spcAft>
            <a:buNone/>
          </a:pPr>
          <a:r>
            <a:rPr lang="en-US" sz="1200" b="1" kern="1200" dirty="0">
              <a:solidFill>
                <a:srgbClr val="BED730"/>
              </a:solidFill>
            </a:rPr>
            <a:t>Benefits</a:t>
          </a:r>
          <a:endParaRPr lang="en-IN" sz="1200" kern="1200" dirty="0">
            <a:solidFill>
              <a:srgbClr val="BED730"/>
            </a:solidFill>
          </a:endParaRPr>
        </a:p>
      </dsp:txBody>
      <dsp:txXfrm>
        <a:off x="202371" y="2906132"/>
        <a:ext cx="2072319" cy="8790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36516-BF5D-5942-AD7C-5DEC4DDA12FE}">
      <dsp:nvSpPr>
        <dsp:cNvPr id="0" name=""/>
        <dsp:cNvSpPr/>
      </dsp:nvSpPr>
      <dsp:spPr>
        <a:xfrm>
          <a:off x="0" y="484341"/>
          <a:ext cx="5033103" cy="2799529"/>
        </a:xfrm>
        <a:prstGeom prst="rect">
          <a:avLst/>
        </a:prstGeom>
        <a:no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0625" tIns="145796" rIns="390625" bIns="71120" numCol="1" spcCol="1270" anchor="ctr" anchorCtr="0">
          <a:noAutofit/>
        </a:bodyPr>
        <a:lstStyle/>
        <a:p>
          <a:pPr marL="88900" lvl="1" indent="-88900" algn="l" defTabSz="444500">
            <a:lnSpc>
              <a:spcPct val="100000"/>
            </a:lnSpc>
            <a:spcBef>
              <a:spcPct val="0"/>
            </a:spcBef>
            <a:spcAft>
              <a:spcPts val="400"/>
            </a:spcAft>
            <a:buChar char="•"/>
            <a:tabLst/>
          </a:pPr>
          <a:r>
            <a:rPr lang="en-US" sz="1000" kern="1200" dirty="0">
              <a:solidFill>
                <a:schemeClr val="bg1"/>
              </a:solidFill>
              <a:latin typeface="Trebuchet MS" panose="020B0703020202090204" pitchFamily="34" charset="0"/>
            </a:rPr>
            <a:t>Identifying the Branch connectivity which might go down in the near future by looking at the past pattern of events such as interface metrics &amp; device health metrics and predict the failures </a:t>
          </a:r>
          <a:endParaRPr lang="en-IN" sz="1000" kern="1200" dirty="0">
            <a:solidFill>
              <a:schemeClr val="bg1"/>
            </a:solidFill>
          </a:endParaRPr>
        </a:p>
        <a:p>
          <a:pPr marL="88900" lvl="1" indent="-88900" algn="l" defTabSz="444500">
            <a:lnSpc>
              <a:spcPct val="100000"/>
            </a:lnSpc>
            <a:spcBef>
              <a:spcPct val="0"/>
            </a:spcBef>
            <a:spcAft>
              <a:spcPts val="400"/>
            </a:spcAft>
            <a:buChar char="•"/>
            <a:tabLst/>
          </a:pPr>
          <a:r>
            <a:rPr lang="en-US" sz="1000" kern="1200" dirty="0">
              <a:solidFill>
                <a:schemeClr val="bg1"/>
              </a:solidFill>
              <a:latin typeface="Trebuchet MS" panose="020B0703020202090204" pitchFamily="34" charset="0"/>
            </a:rPr>
            <a:t>Performance degradation of Primary link by identifying the jitter &amp; latency KPI's and predict the next action for link switchover through automation/manual processes</a:t>
          </a:r>
        </a:p>
      </dsp:txBody>
      <dsp:txXfrm>
        <a:off x="0" y="484341"/>
        <a:ext cx="5033103" cy="2799529"/>
      </dsp:txXfrm>
    </dsp:sp>
    <dsp:sp modelId="{00BC4DD2-2B1F-9349-B9C1-F050AB4F4937}">
      <dsp:nvSpPr>
        <dsp:cNvPr id="0" name=""/>
        <dsp:cNvSpPr/>
      </dsp:nvSpPr>
      <dsp:spPr>
        <a:xfrm>
          <a:off x="174817" y="151977"/>
          <a:ext cx="3519731" cy="565327"/>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168" tIns="0" rIns="133168" bIns="0" numCol="1" spcCol="1270" anchor="ctr" anchorCtr="0">
          <a:noAutofit/>
        </a:bodyPr>
        <a:lstStyle/>
        <a:p>
          <a:pPr marL="0" lvl="0" indent="0" algn="l" defTabSz="533400">
            <a:lnSpc>
              <a:spcPct val="100000"/>
            </a:lnSpc>
            <a:spcBef>
              <a:spcPct val="0"/>
            </a:spcBef>
            <a:spcAft>
              <a:spcPts val="0"/>
            </a:spcAft>
            <a:buNone/>
          </a:pPr>
          <a:r>
            <a:rPr lang="en-US" sz="1200" b="1" kern="1200" dirty="0">
              <a:solidFill>
                <a:srgbClr val="BED730"/>
              </a:solidFill>
            </a:rPr>
            <a:t>Use Case</a:t>
          </a:r>
          <a:endParaRPr lang="en-IN" sz="1200" kern="1200" dirty="0">
            <a:solidFill>
              <a:srgbClr val="BED730"/>
            </a:solidFill>
          </a:endParaRPr>
        </a:p>
      </dsp:txBody>
      <dsp:txXfrm>
        <a:off x="202414" y="179574"/>
        <a:ext cx="3464537" cy="5101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36516-BF5D-5942-AD7C-5DEC4DDA12FE}">
      <dsp:nvSpPr>
        <dsp:cNvPr id="0" name=""/>
        <dsp:cNvSpPr/>
      </dsp:nvSpPr>
      <dsp:spPr>
        <a:xfrm>
          <a:off x="0" y="479032"/>
          <a:ext cx="3566265" cy="2181986"/>
        </a:xfrm>
        <a:prstGeom prst="rect">
          <a:avLst/>
        </a:prstGeom>
        <a:no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6782" tIns="145796" rIns="276782" bIns="71120" numCol="1" spcCol="1270" anchor="ctr" anchorCtr="0">
          <a:noAutofit/>
        </a:bodyPr>
        <a:lstStyle/>
        <a:p>
          <a:pPr marL="88900" lvl="1" indent="-88900" algn="l" defTabSz="444500">
            <a:lnSpc>
              <a:spcPct val="100000"/>
            </a:lnSpc>
            <a:spcBef>
              <a:spcPct val="0"/>
            </a:spcBef>
            <a:spcAft>
              <a:spcPts val="400"/>
            </a:spcAft>
            <a:buChar char="•"/>
            <a:tabLst/>
          </a:pPr>
          <a:r>
            <a:rPr lang="en-US" sz="1000" kern="1200" dirty="0">
              <a:solidFill>
                <a:schemeClr val="bg1"/>
              </a:solidFill>
              <a:latin typeface="Trebuchet MS" panose="020B0703020202090204" pitchFamily="34" charset="0"/>
            </a:rPr>
            <a:t>Detecting anomalies for a specific branch using bandwidth thresholds and Latency parameters</a:t>
          </a:r>
          <a:endParaRPr lang="en-IN" sz="1000" kern="1200" dirty="0">
            <a:solidFill>
              <a:schemeClr val="bg1"/>
            </a:solidFill>
          </a:endParaRPr>
        </a:p>
        <a:p>
          <a:pPr marL="88900" lvl="1" indent="-88900" algn="l" defTabSz="444500">
            <a:lnSpc>
              <a:spcPct val="100000"/>
            </a:lnSpc>
            <a:spcBef>
              <a:spcPct val="0"/>
            </a:spcBef>
            <a:spcAft>
              <a:spcPts val="400"/>
            </a:spcAft>
            <a:buChar char="•"/>
            <a:tabLst/>
          </a:pPr>
          <a:r>
            <a:rPr lang="en-US" sz="1000" kern="1200" dirty="0">
              <a:solidFill>
                <a:schemeClr val="bg1"/>
              </a:solidFill>
              <a:latin typeface="Trebuchet MS" panose="020B0703020202090204" pitchFamily="34" charset="0"/>
            </a:rPr>
            <a:t>Dynamic baselining of network performance parameters such as latency, packet loss since the committed latency for every link will vary due to last mile type, location, number of hops, etc.</a:t>
          </a:r>
        </a:p>
      </dsp:txBody>
      <dsp:txXfrm>
        <a:off x="0" y="479032"/>
        <a:ext cx="3566265" cy="2181986"/>
      </dsp:txXfrm>
    </dsp:sp>
    <dsp:sp modelId="{00BC4DD2-2B1F-9349-B9C1-F050AB4F4937}">
      <dsp:nvSpPr>
        <dsp:cNvPr id="0" name=""/>
        <dsp:cNvSpPr/>
      </dsp:nvSpPr>
      <dsp:spPr>
        <a:xfrm>
          <a:off x="123869" y="146668"/>
          <a:ext cx="2493947" cy="565327"/>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357" tIns="0" rIns="94357" bIns="0" numCol="1" spcCol="1270" anchor="ctr" anchorCtr="0">
          <a:noAutofit/>
        </a:bodyPr>
        <a:lstStyle/>
        <a:p>
          <a:pPr marL="0" lvl="0" indent="0" algn="l" defTabSz="533400">
            <a:lnSpc>
              <a:spcPct val="100000"/>
            </a:lnSpc>
            <a:spcBef>
              <a:spcPct val="0"/>
            </a:spcBef>
            <a:spcAft>
              <a:spcPts val="0"/>
            </a:spcAft>
            <a:buNone/>
          </a:pPr>
          <a:r>
            <a:rPr lang="en-US" sz="1200" b="1" kern="1200" dirty="0">
              <a:solidFill>
                <a:srgbClr val="BED730"/>
              </a:solidFill>
            </a:rPr>
            <a:t>Use Case</a:t>
          </a:r>
          <a:endParaRPr lang="en-IN" sz="1200" kern="1200" dirty="0">
            <a:solidFill>
              <a:srgbClr val="BED730"/>
            </a:solidFill>
          </a:endParaRPr>
        </a:p>
      </dsp:txBody>
      <dsp:txXfrm>
        <a:off x="151466" y="174265"/>
        <a:ext cx="2438753" cy="5101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5">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1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07:57:12"/>
    </inkml:context>
    <inkml:brush xml:id="br0">
      <inkml:brushProperty name="width" value="0.05" units="cm"/>
      <inkml:brushProperty name="height" value="0.05" units="cm"/>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ADDA0-27A6-45BA-BCDA-286D66064123}"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E3A054-FE77-4CC8-B830-A698A7FF54C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solidFill>
                <a:sysClr val="window" lastClr="FFFFFF"/>
              </a:solidFill>
            </a:endParaRPr>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BE4E5D13-173E-48F8-BD3F-40C2B197B8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9567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84E3A054-FE77-4CC8-B830-A698A7FF54C2}" type="slidenum">
              <a:rPr lang="en-US" smtClean="0"/>
              <a:t>13</a:t>
            </a:fld>
            <a:endParaRPr lang="en-US"/>
          </a:p>
        </p:txBody>
      </p:sp>
    </p:spTree>
    <p:extLst>
      <p:ext uri="{BB962C8B-B14F-4D97-AF65-F5344CB8AC3E}">
        <p14:creationId xmlns:p14="http://schemas.microsoft.com/office/powerpoint/2010/main" val="3773833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4E3A054-FE77-4CC8-B830-A698A7FF54C2}" type="slidenum">
              <a:rPr lang="en-US" smtClean="0"/>
              <a:t>14</a:t>
            </a:fld>
            <a:endParaRPr lang="en-US"/>
          </a:p>
        </p:txBody>
      </p:sp>
    </p:spTree>
    <p:extLst>
      <p:ext uri="{BB962C8B-B14F-4D97-AF65-F5344CB8AC3E}">
        <p14:creationId xmlns:p14="http://schemas.microsoft.com/office/powerpoint/2010/main" val="2192280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olidFill>
                  <a:schemeClr val="bg1"/>
                </a:solidFill>
                <a:latin typeface="Arial Nova" panose="020B0504020202020204" pitchFamily="34" charset="0"/>
              </a:rPr>
              <a:t>The “Branch-in-a-Box” or "Office-in-a-Box" concept is a comprehensive and self-contained solution designed to provide essential tools and resources for establishing a functional office space swiftly and efficiently. This concept proves particularly beneficial in situations where there is a demand for quick and convenient workspace setups, such as in remote, temporary, or rapidly evolving business environments. The solution integrates hardware, software, and office equipment, offering a modular and scalable approach to accommodate diverse organizational needs. From seamless connectivity and quick deployment to cost-effectiveness and adaptability, the Office-in-a-Box concept addresses various objectives, catering to a range of customers including remote teams, startups, global corporations, and educational institutions. It aligns with the evolving trends in modern workplaces, supporting remote work, scalability, and the integration of advanced technologies to provide a cohesive and standardized office environment across different settings.</a:t>
            </a:r>
            <a:endParaRPr lang="en-US" dirty="0"/>
          </a:p>
          <a:p>
            <a:endParaRPr lang="en-US" dirty="0"/>
          </a:p>
        </p:txBody>
      </p:sp>
      <p:sp>
        <p:nvSpPr>
          <p:cNvPr id="4" name="Slide Number Placeholder 3"/>
          <p:cNvSpPr>
            <a:spLocks noGrp="1"/>
          </p:cNvSpPr>
          <p:nvPr>
            <p:ph type="sldNum" sz="quarter" idx="10"/>
          </p:nvPr>
        </p:nvSpPr>
        <p:spPr/>
        <p:txBody>
          <a:bodyPr/>
          <a:lstStyle/>
          <a:p>
            <a:fld id="{D5B5A46C-A1A7-4E9C-8330-2D54FC2AD1E7}" type="slidenum">
              <a:rPr lang="en-US" smtClean="0"/>
              <a:t>22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Faster Deployment</a:t>
            </a:r>
          </a:p>
          <a:p>
            <a:r>
              <a:rPr lang="en-US" dirty="0"/>
              <a:t>	Seamless</a:t>
            </a:r>
          </a:p>
          <a:p>
            <a:r>
              <a:rPr lang="en-US" dirty="0"/>
              <a:t>Single Ownership</a:t>
            </a:r>
          </a:p>
          <a:p>
            <a:r>
              <a:rPr lang="en-US" dirty="0"/>
              <a:t>	Availability of network</a:t>
            </a:r>
          </a:p>
          <a:p>
            <a:r>
              <a:rPr lang="en-US" dirty="0"/>
              <a:t>	Manageability of LAN &amp; WAN devices</a:t>
            </a:r>
          </a:p>
          <a:p>
            <a:r>
              <a:rPr lang="en-US" dirty="0"/>
              <a:t>	Assurance against technological obsolescence </a:t>
            </a:r>
          </a:p>
          <a:p>
            <a:r>
              <a:rPr lang="en-US" dirty="0"/>
              <a:t>Cost Effectiveness</a:t>
            </a:r>
          </a:p>
          <a:p>
            <a:r>
              <a:rPr lang="en-US" dirty="0"/>
              <a:t>	flexible commercial modelling</a:t>
            </a:r>
          </a:p>
          <a:p>
            <a:endParaRPr lang="en-US" dirty="0"/>
          </a:p>
          <a:p>
            <a:endParaRPr lang="en-US" dirty="0"/>
          </a:p>
          <a:p>
            <a:endParaRPr lang="en-US" dirty="0"/>
          </a:p>
          <a:p>
            <a:r>
              <a:rPr lang="en-US" dirty="0"/>
              <a:t>&lt;data on why businesses are expanding&gt;</a:t>
            </a:r>
          </a:p>
          <a:p>
            <a:r>
              <a:rPr lang="en-US" dirty="0"/>
              <a:t>&lt;industry trends&gt;</a:t>
            </a:r>
          </a:p>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EAE40C-11AD-43CD-981C-10BC978E8EB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243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IN" dirty="0"/>
              <a:t>DOP, IFTAS, NSE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S PGothic" panose="020B0600070205080204" charset="-128"/>
              <a:cs typeface="MS PGothic" panose="020B0600070205080204" charset="-128"/>
            </a:endParaRPr>
          </a:p>
          <a:p>
            <a:r>
              <a:rPr lang="en-US" sz="1200" kern="1200" dirty="0">
                <a:solidFill>
                  <a:schemeClr val="tx1"/>
                </a:solidFill>
                <a:effectLst/>
                <a:latin typeface="+mn-lt"/>
                <a:ea typeface="MS PGothic" panose="020B0600070205080204" charset="-128"/>
                <a:cs typeface="MS PGothic" panose="020B0600070205080204" charset="-128"/>
              </a:rPr>
              <a:t>The multi-domain, end-to-end, secure IoT architecture, enables customers to easily extend the network they and know trust, across their production environment. It offers the same powerful capabilities of the enterprise network, but is specially designed to satisfy specific demands of the manufacturing environment, such as resiliency, long life cycle, and easy to deploy and use. Cisco supports all the protocols used by assets on the plant floor, and offers hardened technology for extreme conditions that’s purpose-built to thrive in any industrial control system environment, no matter how harsh or challenging.</a:t>
            </a:r>
          </a:p>
          <a:p>
            <a:endParaRPr lang="en-US" sz="1200" kern="1200" dirty="0">
              <a:solidFill>
                <a:schemeClr val="tx1"/>
              </a:solidFill>
              <a:effectLst/>
              <a:latin typeface="+mn-lt"/>
              <a:ea typeface="MS PGothic" panose="020B0600070205080204" charset="-128"/>
              <a:cs typeface="MS PGothic" panose="020B0600070205080204" charset="-128"/>
            </a:endParaRPr>
          </a:p>
          <a:p>
            <a:r>
              <a:rPr lang="en-US" sz="1200" kern="1200" dirty="0">
                <a:solidFill>
                  <a:schemeClr val="tx1"/>
                </a:solidFill>
                <a:effectLst/>
                <a:latin typeface="+mn-lt"/>
                <a:ea typeface="MS PGothic" panose="020B0600070205080204" charset="-128"/>
                <a:cs typeface="MS PGothic" panose="020B0600070205080204" charset="-128"/>
              </a:rPr>
              <a:t>Customers can also realize unprecedented scale, with the automation capabilities of Cisco intent-based networking, which captures and translates IT and OT intent, so it can be applied across the network. This eliminates the manual work required to deploy and scale a network, and reduces the management burden. </a:t>
            </a:r>
          </a:p>
          <a:p>
            <a:r>
              <a:rPr lang="en-US" sz="1200" kern="1200" dirty="0">
                <a:solidFill>
                  <a:schemeClr val="tx1"/>
                </a:solidFill>
                <a:effectLst/>
                <a:latin typeface="+mn-lt"/>
                <a:ea typeface="MS PGothic" panose="020B0600070205080204" charset="-128"/>
                <a:cs typeface="MS PGothic" panose="020B0600070205080204" charset="-128"/>
              </a:rPr>
              <a:t> </a:t>
            </a:r>
          </a:p>
          <a:p>
            <a:endParaRPr lang="en-US" dirty="0"/>
          </a:p>
        </p:txBody>
      </p:sp>
      <p:sp>
        <p:nvSpPr>
          <p:cNvPr id="4" name="Slide Number Placeholder 3"/>
          <p:cNvSpPr>
            <a:spLocks noGrp="1"/>
          </p:cNvSpPr>
          <p:nvPr>
            <p:ph type="sldNum" sz="quarter" idx="5"/>
          </p:nvPr>
        </p:nvSpPr>
        <p:spPr/>
        <p:txBody>
          <a:bodyPr/>
          <a:lstStyle/>
          <a:p>
            <a:fld id="{0D701961-0A7D-4AD8-ACA3-1E86B07874C7}" type="slidenum">
              <a:rPr lang="en-IN" smtClean="0"/>
              <a:t>27</a:t>
            </a:fld>
            <a:endParaRPr lang="en-I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 deployment- </a:t>
            </a:r>
          </a:p>
          <a:p>
            <a:r>
              <a:rPr lang="en-US" dirty="0"/>
              <a:t>Renault </a:t>
            </a:r>
          </a:p>
          <a:p>
            <a:r>
              <a:rPr lang="en-US" dirty="0"/>
              <a:t>Hero MotoCorp</a:t>
            </a:r>
          </a:p>
          <a:p>
            <a:r>
              <a:rPr lang="en-US" dirty="0"/>
              <a:t>Apollo Tyres </a:t>
            </a:r>
          </a:p>
          <a:p>
            <a:r>
              <a:rPr lang="en-US" dirty="0"/>
              <a:t>JSW Steel </a:t>
            </a:r>
          </a:p>
          <a:p>
            <a:r>
              <a:rPr lang="en-US" dirty="0"/>
              <a:t>Tata steel</a:t>
            </a:r>
          </a:p>
          <a:p>
            <a:r>
              <a:rPr lang="en-US" dirty="0"/>
              <a:t> </a:t>
            </a:r>
          </a:p>
        </p:txBody>
      </p:sp>
      <p:sp>
        <p:nvSpPr>
          <p:cNvPr id="4" name="Slide Number Placeholder 3"/>
          <p:cNvSpPr>
            <a:spLocks noGrp="1"/>
          </p:cNvSpPr>
          <p:nvPr>
            <p:ph type="sldNum" sz="quarter" idx="5"/>
          </p:nvPr>
        </p:nvSpPr>
        <p:spPr/>
        <p:txBody>
          <a:bodyPr/>
          <a:lstStyle/>
          <a:p>
            <a:fld id="{0D701961-0A7D-4AD8-ACA3-1E86B07874C7}" type="slidenum">
              <a:rPr lang="en-IN" smtClean="0"/>
              <a:t>28</a:t>
            </a:fld>
            <a:endParaRPr lang="en-IN"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30</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6490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498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10E2D-F0F3-4A2F-A9EA-2F10C5044E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4534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Redington, , ABP, , </a:t>
            </a: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BAD9-6C85-4C03-959E-B62A116471D1}"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67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21744-9C26-504F-0C79-C12BECCBF5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3F58C-6242-3643-42BA-12B2A55294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146048-046C-3F58-29DB-D0AEF92150AB}"/>
              </a:ext>
            </a:extLst>
          </p:cNvPr>
          <p:cNvSpPr>
            <a:spLocks noGrp="1"/>
          </p:cNvSpPr>
          <p:nvPr>
            <p:ph type="body" idx="1"/>
          </p:nvPr>
        </p:nvSpPr>
        <p:spPr/>
        <p:txBody>
          <a:bodyPr/>
          <a:lstStyle/>
          <a:p>
            <a:r>
              <a:rPr lang="en-US" dirty="0"/>
              <a:t>Redington, , ABP, , </a:t>
            </a:r>
            <a:endParaRPr lang="en-IN" dirty="0"/>
          </a:p>
        </p:txBody>
      </p:sp>
      <p:sp>
        <p:nvSpPr>
          <p:cNvPr id="4" name="Slide Number Placeholder 3">
            <a:extLst>
              <a:ext uri="{FF2B5EF4-FFF2-40B4-BE49-F238E27FC236}">
                <a16:creationId xmlns:a16="http://schemas.microsoft.com/office/drawing/2014/main" id="{3A7A39F7-5C52-552A-98FB-4CD82BE6C4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BAD9-6C85-4C03-959E-B62A116471D1}"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216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3CA88-ECEC-17A6-DB68-8CA3B50BBC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FC745-BB85-48D6-4D7E-2DB1DE7971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6A434-44E6-5A37-9554-90C860DB2761}"/>
              </a:ext>
            </a:extLst>
          </p:cNvPr>
          <p:cNvSpPr>
            <a:spLocks noGrp="1"/>
          </p:cNvSpPr>
          <p:nvPr>
            <p:ph type="body" idx="1"/>
          </p:nvPr>
        </p:nvSpPr>
        <p:spPr/>
        <p:txBody>
          <a:bodyPr/>
          <a:lstStyle/>
          <a:p>
            <a:r>
              <a:rPr lang="en-US" dirty="0"/>
              <a:t>Redington, , ABP, , </a:t>
            </a:r>
            <a:endParaRPr lang="en-IN" dirty="0"/>
          </a:p>
        </p:txBody>
      </p:sp>
      <p:sp>
        <p:nvSpPr>
          <p:cNvPr id="4" name="Slide Number Placeholder 3">
            <a:extLst>
              <a:ext uri="{FF2B5EF4-FFF2-40B4-BE49-F238E27FC236}">
                <a16:creationId xmlns:a16="http://schemas.microsoft.com/office/drawing/2014/main" id="{2C15C07E-35EA-B28F-392E-3844495D21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BAD9-6C85-4C03-959E-B62A116471D1}"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088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Google Shape;1252;g13a4e257edb_7_281:notes"/>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headEnd type="none" w="sm" len="sm"/>
            <a:tailEnd type="none" w="sm" len="sm"/>
          </a:ln>
        </p:spPr>
      </p:sp>
      <p:sp>
        <p:nvSpPr>
          <p:cNvPr id="56323" name="Google Shape;1253;g13a4e257edb_7_281:notes"/>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panose="020F0502020204030204" pitchFamily="34" charset="0"/>
              <a:buNone/>
              <a:defRPr/>
            </a:pPr>
            <a:r>
              <a:rPr lang="en-US" sz="1200" dirty="0">
                <a:solidFill>
                  <a:schemeClr val="tx1"/>
                </a:solidFill>
              </a:rPr>
              <a:t> </a:t>
            </a:r>
            <a:endParaRPr lang="en-IN" sz="1200" dirty="0">
              <a:solidFill>
                <a:schemeClr val="tx1"/>
              </a:solidFill>
            </a:endParaRPr>
          </a:p>
          <a:p>
            <a:pPr>
              <a:buClr>
                <a:srgbClr val="000000"/>
              </a:buClr>
              <a:buSzPts val="1200"/>
              <a:buFont typeface="Calibri" panose="020F0502020204030204" pitchFamily="34" charset="0"/>
              <a:buNone/>
            </a:pPr>
            <a:endParaRPr lang="en-US" altLang="en-US" dirty="0"/>
          </a:p>
        </p:txBody>
      </p:sp>
    </p:spTree>
    <p:extLst>
      <p:ext uri="{BB962C8B-B14F-4D97-AF65-F5344CB8AC3E}">
        <p14:creationId xmlns:p14="http://schemas.microsoft.com/office/powerpoint/2010/main" val="1205424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t>1400+ Digital Networks</a:t>
            </a:r>
          </a:p>
          <a:p>
            <a:pPr algn="l"/>
            <a:r>
              <a:rPr lang="en-US" sz="1200"/>
              <a:t>350+ Cloud</a:t>
            </a:r>
          </a:p>
          <a:p>
            <a:pPr algn="l"/>
            <a:r>
              <a:rPr lang="en-US" sz="1200"/>
              <a:t>450+ Modern Apps &amp; AI/ML, </a:t>
            </a:r>
          </a:p>
          <a:p>
            <a:pPr algn="l"/>
            <a:r>
              <a:rPr lang="en-US" sz="1200"/>
              <a:t>100+ Cybersecurity, </a:t>
            </a:r>
          </a:p>
          <a:p>
            <a:pPr algn="l"/>
            <a:r>
              <a:rPr lang="en-US" sz="1200"/>
              <a:t>100+ Platform automation, </a:t>
            </a:r>
          </a:p>
          <a:p>
            <a:pPr algn="l"/>
            <a:r>
              <a:rPr lang="en-US" sz="1200"/>
              <a:t>500+ Technology Integration</a:t>
            </a:r>
          </a:p>
          <a:p>
            <a:pPr algn="l"/>
            <a:endParaRPr lang="en-US" sz="1200"/>
          </a:p>
          <a:p>
            <a:pPr algn="l"/>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6320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663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742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270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or either of the next two slides as per requirement </a:t>
            </a:r>
          </a:p>
        </p:txBody>
      </p:sp>
      <p:sp>
        <p:nvSpPr>
          <p:cNvPr id="4" name="Slide Number Placeholder 3"/>
          <p:cNvSpPr>
            <a:spLocks noGrp="1"/>
          </p:cNvSpPr>
          <p:nvPr>
            <p:ph type="sldNum" sz="quarter" idx="5"/>
          </p:nvPr>
        </p:nvSpPr>
        <p:spPr/>
        <p:txBody>
          <a:bodyPr/>
          <a:lstStyle/>
          <a:p>
            <a:fld id="{DDC02BD9-4983-4322-A08C-345F0664D442}" type="slidenum">
              <a:rPr lang="en-IN" smtClean="0"/>
              <a:t>8</a:t>
            </a:fld>
            <a:endParaRPr lang="en-IN"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heSansOffice" panose="020B0503040302060204"/>
              </a:rPr>
              <a:t>Customers prefer Sify for its expertise in end-to-end managed solutions, deep engagement with OEMs, </a:t>
            </a:r>
            <a:r>
              <a:rPr lang="en-US" sz="1200" b="1" dirty="0">
                <a:solidFill>
                  <a:srgbClr val="BED730"/>
                </a:solidFill>
                <a:latin typeface="TheSansOffice" panose="020B0503040302060204"/>
              </a:rPr>
              <a:t>Network-agnostic managed services</a:t>
            </a:r>
            <a:r>
              <a:rPr lang="en-US" sz="1200" dirty="0">
                <a:solidFill>
                  <a:srgbClr val="BED730"/>
                </a:solidFill>
                <a:latin typeface="TheSansOffice" panose="020B0503040302060204"/>
              </a:rPr>
              <a:t>, </a:t>
            </a:r>
            <a:r>
              <a:rPr lang="en-US" sz="1200" dirty="0">
                <a:solidFill>
                  <a:schemeClr val="bg1"/>
                </a:solidFill>
                <a:latin typeface="TheSansOffice" panose="020B0503040302060204"/>
              </a:rPr>
              <a:t>quick &amp; cost-effective rollouts, project implementation expertise and extensive operations support across </a:t>
            </a:r>
            <a:r>
              <a:rPr lang="en-US" sz="1200" b="1" dirty="0">
                <a:solidFill>
                  <a:srgbClr val="BED730"/>
                </a:solidFill>
                <a:latin typeface="TheSansOffice" panose="020B0503040302060204"/>
              </a:rPr>
              <a:t>1700+ cities</a:t>
            </a:r>
          </a:p>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99C03-E950-4B29-825E-5D63E3AC6CF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2217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3.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2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Rectangle 1"/>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18"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p:cNvSpPr>
            <a:spLocks noGrp="1"/>
          </p:cNvSpPr>
          <p:nvPr>
            <p:ph type="body" sz="quarter" idx="13" hasCustomPrompt="1"/>
          </p:nvPr>
        </p:nvSpPr>
        <p:spPr>
          <a:xfrm>
            <a:off x="445465" y="1886858"/>
            <a:ext cx="5889719" cy="1854461"/>
          </a:xfrm>
        </p:spPr>
        <p:txBody>
          <a:bodyPr>
            <a:noAutofit/>
          </a:bodyPr>
          <a:lstStyle>
            <a:lvl1pPr marL="0" indent="0" algn="l">
              <a:lnSpc>
                <a:spcPts val="4535"/>
              </a:lnSpc>
              <a:spcBef>
                <a:spcPts val="0"/>
              </a:spcBef>
              <a:buNone/>
              <a:defRPr sz="4265" b="1" cap="all" baseline="0">
                <a:solidFill>
                  <a:schemeClr val="bg1"/>
                </a:solidFill>
              </a:defRPr>
            </a:lvl1pPr>
          </a:lstStyle>
          <a:p>
            <a:pPr lvl="0"/>
            <a:r>
              <a:rPr lang="en-US" dirty="0"/>
              <a:t>TITLE OF THE SLIDE - LINE ONE</a:t>
            </a:r>
            <a:endParaRPr lang="en-IN" dirty="0"/>
          </a:p>
        </p:txBody>
      </p:sp>
      <p:sp>
        <p:nvSpPr>
          <p:cNvPr id="29" name="Text Placeholder 16"/>
          <p:cNvSpPr>
            <a:spLocks noGrp="1"/>
          </p:cNvSpPr>
          <p:nvPr>
            <p:ph type="body" sz="quarter" idx="14" hasCustomPrompt="1"/>
          </p:nvPr>
        </p:nvSpPr>
        <p:spPr>
          <a:xfrm>
            <a:off x="445466" y="3741319"/>
            <a:ext cx="5889717" cy="454763"/>
          </a:xfrm>
        </p:spPr>
        <p:txBody>
          <a:bodyPr>
            <a:noAutofit/>
          </a:bodyPr>
          <a:lstStyle>
            <a:lvl1pPr marL="0" indent="0">
              <a:lnSpc>
                <a:spcPts val="2665"/>
              </a:lnSpc>
              <a:spcBef>
                <a:spcPts val="0"/>
              </a:spcBef>
              <a:buNone/>
              <a:defRPr sz="2400" b="0" cap="none" baseline="0">
                <a:solidFill>
                  <a:srgbClr val="BED730"/>
                </a:solidFill>
              </a:defRPr>
            </a:lvl1pPr>
          </a:lstStyle>
          <a:p>
            <a:pPr lvl="0"/>
            <a:r>
              <a:rPr lang="en-US" dirty="0"/>
              <a:t>Sub Title </a:t>
            </a:r>
          </a:p>
        </p:txBody>
      </p:sp>
      <p:sp>
        <p:nvSpPr>
          <p:cNvPr id="30" name="Text Placeholder 16"/>
          <p:cNvSpPr>
            <a:spLocks noGrp="1"/>
          </p:cNvSpPr>
          <p:nvPr>
            <p:ph type="body" sz="quarter" idx="15" hasCustomPrompt="1"/>
          </p:nvPr>
        </p:nvSpPr>
        <p:spPr>
          <a:xfrm>
            <a:off x="445466" y="4556782"/>
            <a:ext cx="5889719" cy="369471"/>
          </a:xfrm>
        </p:spPr>
        <p:txBody>
          <a:bodyPr anchor="t">
            <a:noAutofit/>
          </a:bodyPr>
          <a:lstStyle>
            <a:lvl1pPr marL="0" indent="0">
              <a:lnSpc>
                <a:spcPts val="2400"/>
              </a:lnSpc>
              <a:buNone/>
              <a:defRPr sz="1600" b="0">
                <a:solidFill>
                  <a:schemeClr val="bg1">
                    <a:lumMod val="85000"/>
                  </a:schemeClr>
                </a:solidFill>
              </a:defRPr>
            </a:lvl1pPr>
          </a:lstStyle>
          <a:p>
            <a:pPr lvl="0"/>
            <a:r>
              <a:rPr lang="en-US" dirty="0"/>
              <a:t>Month 2024</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2" y="0"/>
            <a:ext cx="12191999" cy="6858000"/>
          </a:xfrm>
          <a:prstGeom prst="rect">
            <a:avLst/>
          </a:prstGeom>
        </p:spPr>
      </p:pic>
      <p:sp>
        <p:nvSpPr>
          <p:cNvPr id="3" name="Rectangle 2"/>
          <p:cNvSpPr/>
          <p:nvPr userDrawn="1"/>
        </p:nvSpPr>
        <p:spPr>
          <a:xfrm>
            <a:off x="2"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New">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4"/>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pic>
        <p:nvPicPr>
          <p:cNvPr id="23" name="Picture 22" descr="http://skillwise.in/consulting/images_new/logo/sify.png"/>
          <p:cNvPicPr>
            <a:picLocks noChangeAspect="1" noChangeArrowheads="1"/>
          </p:cNvPicPr>
          <p:nvPr userDrawn="1"/>
        </p:nvPicPr>
        <p:blipFill>
          <a:blip r:embed="rId3" cstate="screen"/>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userDrawn="1"/>
        </p:nvGrpSpPr>
        <p:grpSpPr>
          <a:xfrm>
            <a:off x="388419" y="5451545"/>
            <a:ext cx="8455620" cy="858239"/>
            <a:chOff x="388418" y="4989095"/>
            <a:chExt cx="9958648" cy="1010794"/>
          </a:xfrm>
        </p:grpSpPr>
        <p:cxnSp>
          <p:nvCxnSpPr>
            <p:cNvPr id="4" name="Straight Connector 3"/>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4" cstate="screen"/>
            <a:srcRect r="12288"/>
            <a:stretch>
              <a:fillRect/>
            </a:stretch>
          </p:blipFill>
          <p:spPr>
            <a:xfrm>
              <a:off x="388418" y="4994607"/>
              <a:ext cx="9958648" cy="1005282"/>
            </a:xfrm>
            <a:prstGeom prst="rect">
              <a:avLst/>
            </a:prstGeom>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Slide Number Placeholder 2"/>
          <p:cNvSpPr>
            <a:spLocks noGrp="1"/>
          </p:cNvSpPr>
          <p:nvPr>
            <p:ph type="sldNum" sz="quarter" idx="10"/>
          </p:nvPr>
        </p:nvSpPr>
        <p:spPr>
          <a:xfrm>
            <a:off x="0" y="6356353"/>
            <a:ext cx="650240" cy="366183"/>
          </a:xfrm>
          <a:prstGeom prst="rect">
            <a:avLst/>
          </a:prstGeom>
        </p:spPr>
        <p:txBody>
          <a:bodyPr/>
          <a:lstStyle/>
          <a:p>
            <a:fld id="{D6AB342A-830E-438F-A6A8-BEDF509AB0A8}"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with Title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2" y="0"/>
            <a:ext cx="12191999" cy="6858000"/>
          </a:xfrm>
          <a:prstGeom prst="rect">
            <a:avLst/>
          </a:prstGeom>
        </p:spPr>
      </p:pic>
      <p:sp>
        <p:nvSpPr>
          <p:cNvPr id="3" name="Rectangle 2"/>
          <p:cNvSpPr/>
          <p:nvPr userDrawn="1"/>
        </p:nvSpPr>
        <p:spPr>
          <a:xfrm>
            <a:off x="2"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p:cNvSpPr>
            <a:spLocks noGrp="1"/>
          </p:cNvSpPr>
          <p:nvPr>
            <p:ph type="title" hasCustomPrompt="1"/>
          </p:nvPr>
        </p:nvSpPr>
        <p:spPr>
          <a:xfrm>
            <a:off x="432000" y="266707"/>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ner white">
    <p:spTree>
      <p:nvGrpSpPr>
        <p:cNvPr id="1" name=""/>
        <p:cNvGrpSpPr/>
        <p:nvPr/>
      </p:nvGrpSpPr>
      <p:grpSpPr>
        <a:xfrm>
          <a:off x="0" y="0"/>
          <a:ext cx="0" cy="0"/>
          <a:chOff x="0" y="0"/>
          <a:chExt cx="0" cy="0"/>
        </a:xfrm>
      </p:grpSpPr>
      <p:sp>
        <p:nvSpPr>
          <p:cNvPr id="12" name="Title 4"/>
          <p:cNvSpPr>
            <a:spLocks noGrp="1"/>
          </p:cNvSpPr>
          <p:nvPr>
            <p:ph type="title" hasCustomPrompt="1"/>
          </p:nvPr>
        </p:nvSpPr>
        <p:spPr>
          <a:xfrm>
            <a:off x="432000" y="266706"/>
            <a:ext cx="11328200" cy="584765"/>
          </a:xfrm>
        </p:spPr>
        <p:txBody>
          <a:bodyPr/>
          <a:lstStyle>
            <a:lvl1pPr>
              <a:defRPr sz="3200" baseline="0">
                <a:solidFill>
                  <a:schemeClr val="tx2">
                    <a:lumMod val="75000"/>
                  </a:schemeClr>
                </a:solidFill>
                <a:latin typeface="TheSansOffice" panose="020B0503040302060204" pitchFamily="34" charset="0"/>
              </a:defRPr>
            </a:lvl1pPr>
          </a:lstStyle>
          <a:p>
            <a:r>
              <a:rPr lang="en-US" dirty="0"/>
              <a:t>TITLE OF THE SLIDE GOES HERE</a:t>
            </a:r>
          </a:p>
        </p:txBody>
      </p:sp>
      <p:grpSp>
        <p:nvGrpSpPr>
          <p:cNvPr id="4" name="Group 3"/>
          <p:cNvGrpSpPr/>
          <p:nvPr userDrawn="1"/>
        </p:nvGrpSpPr>
        <p:grpSpPr>
          <a:xfrm>
            <a:off x="8887461" y="6323439"/>
            <a:ext cx="3462089" cy="535853"/>
            <a:chOff x="6671310" y="4750199"/>
            <a:chExt cx="2596567" cy="401890"/>
          </a:xfrm>
        </p:grpSpPr>
        <p:sp>
          <p:nvSpPr>
            <p:cNvPr id="5" name="TextBox 4"/>
            <p:cNvSpPr txBox="1"/>
            <p:nvPr userDrawn="1"/>
          </p:nvSpPr>
          <p:spPr>
            <a:xfrm>
              <a:off x="6671310" y="4750199"/>
              <a:ext cx="2146935" cy="176924"/>
            </a:xfrm>
            <a:prstGeom prst="rect">
              <a:avLst/>
            </a:prstGeom>
            <a:noFill/>
          </p:spPr>
          <p:txBody>
            <a:bodyPr wrap="square" rtlCol="0">
              <a:spAutoFit/>
            </a:bodyPr>
            <a:lstStyle/>
            <a:p>
              <a:pPr algn="r"/>
              <a:r>
                <a:rPr lang="en-US" sz="935">
                  <a:solidFill>
                    <a:srgbClr val="556677"/>
                  </a:solidFill>
                </a:rPr>
                <a:t>YOUR DIGITAL BRIDGE FOR TRANSFORMATION</a:t>
              </a:r>
              <a:endParaRPr lang="en-US" sz="935" baseline="30000">
                <a:solidFill>
                  <a:srgbClr val="556677"/>
                </a:solidFill>
              </a:endParaRPr>
            </a:p>
          </p:txBody>
        </p:sp>
        <p:sp>
          <p:nvSpPr>
            <p:cNvPr id="15" name="TextBox 14"/>
            <p:cNvSpPr txBox="1"/>
            <p:nvPr userDrawn="1"/>
          </p:nvSpPr>
          <p:spPr>
            <a:xfrm>
              <a:off x="8880055" y="4750199"/>
              <a:ext cx="387822" cy="176924"/>
            </a:xfrm>
            <a:prstGeom prst="rect">
              <a:avLst/>
            </a:prstGeom>
            <a:noFill/>
          </p:spPr>
          <p:txBody>
            <a:bodyPr wrap="square" rtlCol="0">
              <a:spAutoFit/>
            </a:bodyPr>
            <a:lstStyle/>
            <a:p>
              <a:pPr algn="l"/>
              <a:r>
                <a:rPr lang="en-US" sz="935" b="1">
                  <a:solidFill>
                    <a:srgbClr val="A2B800"/>
                  </a:solidFill>
                </a:rPr>
                <a:t>4.0</a:t>
              </a:r>
              <a:endParaRPr lang="en-US" sz="935" b="1" baseline="30000">
                <a:solidFill>
                  <a:srgbClr val="A2B800"/>
                </a:solidFill>
              </a:endParaRPr>
            </a:p>
          </p:txBody>
        </p:sp>
        <p:sp>
          <p:nvSpPr>
            <p:cNvPr id="17" name="Rectangle 16"/>
            <p:cNvSpPr/>
            <p:nvPr userDrawn="1"/>
          </p:nvSpPr>
          <p:spPr>
            <a:xfrm>
              <a:off x="8774645" y="4792089"/>
              <a:ext cx="44291" cy="360000"/>
            </a:xfrm>
            <a:prstGeom prst="rect">
              <a:avLst/>
            </a:prstGeom>
            <a:solidFill>
              <a:srgbClr val="64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8" name="Rectangle 17"/>
            <p:cNvSpPr/>
            <p:nvPr userDrawn="1"/>
          </p:nvSpPr>
          <p:spPr>
            <a:xfrm rot="16200000">
              <a:off x="7867908" y="4016177"/>
              <a:ext cx="44291" cy="1980000"/>
            </a:xfrm>
            <a:prstGeom prst="rect">
              <a:avLst/>
            </a:prstGeom>
            <a:solidFill>
              <a:srgbClr val="64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9" name="Rectangle 18"/>
            <p:cNvSpPr/>
            <p:nvPr userDrawn="1"/>
          </p:nvSpPr>
          <p:spPr>
            <a:xfrm rot="16200000">
              <a:off x="7845195" y="3989593"/>
              <a:ext cx="17717" cy="1908000"/>
            </a:xfrm>
            <a:prstGeom prst="rect">
              <a:avLst/>
            </a:prstGeom>
            <a:solidFill>
              <a:srgbClr val="64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grpSp>
          <p:nvGrpSpPr>
            <p:cNvPr id="23" name="Group 22"/>
            <p:cNvGrpSpPr/>
            <p:nvPr userDrawn="1"/>
          </p:nvGrpSpPr>
          <p:grpSpPr>
            <a:xfrm>
              <a:off x="8893110" y="4792089"/>
              <a:ext cx="260291" cy="360000"/>
              <a:chOff x="7976131" y="1661056"/>
              <a:chExt cx="1057822" cy="1463036"/>
            </a:xfrm>
          </p:grpSpPr>
          <p:sp>
            <p:nvSpPr>
              <p:cNvPr id="16" name="Rectangle 15"/>
              <p:cNvSpPr/>
              <p:nvPr userDrawn="1"/>
            </p:nvSpPr>
            <p:spPr>
              <a:xfrm>
                <a:off x="7976131" y="1661056"/>
                <a:ext cx="179998" cy="1463036"/>
              </a:xfrm>
              <a:prstGeom prst="rect">
                <a:avLst/>
              </a:prstGeom>
              <a:solidFill>
                <a:srgbClr val="B9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0" name="Rectangle 19"/>
              <p:cNvSpPr/>
              <p:nvPr userDrawn="1"/>
            </p:nvSpPr>
            <p:spPr>
              <a:xfrm rot="16200000">
                <a:off x="8563875" y="1867116"/>
                <a:ext cx="72002" cy="819302"/>
              </a:xfrm>
              <a:prstGeom prst="rect">
                <a:avLst/>
              </a:prstGeom>
              <a:solidFill>
                <a:srgbClr val="B9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1" name="Rectangle 20"/>
              <p:cNvSpPr/>
              <p:nvPr userDrawn="1"/>
            </p:nvSpPr>
            <p:spPr>
              <a:xfrm rot="16200000">
                <a:off x="8505043" y="2092200"/>
                <a:ext cx="179998" cy="877822"/>
              </a:xfrm>
              <a:prstGeom prst="rect">
                <a:avLst/>
              </a:prstGeom>
              <a:solidFill>
                <a:srgbClr val="B9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grpSp>
      </p:grpSp>
      <p:sp>
        <p:nvSpPr>
          <p:cNvPr id="11" name="Rectangle: Top Corners Rounded 10"/>
          <p:cNvSpPr/>
          <p:nvPr userDrawn="1"/>
        </p:nvSpPr>
        <p:spPr>
          <a:xfrm rot="5400000">
            <a:off x="95800" y="6357988"/>
            <a:ext cx="240000" cy="432000"/>
          </a:xfrm>
          <a:prstGeom prst="round2SameRect">
            <a:avLst>
              <a:gd name="adj1" fmla="val 50000"/>
              <a:gd name="adj2" fmla="val 0"/>
            </a:avLst>
          </a:prstGeom>
          <a:solidFill>
            <a:srgbClr val="556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3" name="TextBox 12"/>
          <p:cNvSpPr txBox="1"/>
          <p:nvPr userDrawn="1"/>
        </p:nvSpPr>
        <p:spPr>
          <a:xfrm>
            <a:off x="-199" y="6430359"/>
            <a:ext cx="431801" cy="256545"/>
          </a:xfrm>
          <a:prstGeom prst="rect">
            <a:avLst/>
          </a:prstGeom>
          <a:noFill/>
        </p:spPr>
        <p:txBody>
          <a:bodyPr wrap="square" rtlCol="0">
            <a:spAutoFit/>
          </a:bodyPr>
          <a:lstStyle/>
          <a:p>
            <a:fld id="{D6AB342A-830E-438F-A6A8-BEDF509AB0A8}" type="slidenum">
              <a:rPr lang="en-US" sz="1065" smtClean="0">
                <a:solidFill>
                  <a:schemeClr val="bg1">
                    <a:lumMod val="75000"/>
                  </a:schemeClr>
                </a:solidFill>
              </a:rPr>
              <a:t>‹#›</a:t>
            </a:fld>
            <a:endParaRPr lang="en-US" sz="1065">
              <a:solidFill>
                <a:schemeClr val="bg1">
                  <a:lumMod val="75000"/>
                </a:scheme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Blank with Title Logo">
    <p:spTree>
      <p:nvGrpSpPr>
        <p:cNvPr id="1" name=""/>
        <p:cNvGrpSpPr/>
        <p:nvPr/>
      </p:nvGrpSpPr>
      <p:grpSpPr>
        <a:xfrm>
          <a:off x="0" y="0"/>
          <a:ext cx="0" cy="0"/>
          <a:chOff x="0" y="0"/>
          <a:chExt cx="0" cy="0"/>
        </a:xfrm>
      </p:grpSpPr>
      <p:pic>
        <p:nvPicPr>
          <p:cNvPr id="2" name="Picture 1" descr="A picture containing blur, night sky&#10;&#10;Description automatically generated"/>
          <p:cNvPicPr>
            <a:picLocks noChangeAspect="1"/>
          </p:cNvPicPr>
          <p:nvPr userDrawn="1"/>
        </p:nvPicPr>
        <p:blipFill>
          <a:blip r:embed="rId2">
            <a:grayscl/>
          </a:blip>
          <a:stretch>
            <a:fillRect/>
          </a:stretch>
        </p:blipFill>
        <p:spPr>
          <a:xfrm>
            <a:off x="0" y="1674"/>
            <a:ext cx="12192000" cy="6854653"/>
          </a:xfrm>
          <a:prstGeom prst="rect">
            <a:avLst/>
          </a:prstGeom>
        </p:spPr>
      </p:pic>
      <p:sp>
        <p:nvSpPr>
          <p:cNvPr id="3" name="Rectangle 2"/>
          <p:cNvSpPr/>
          <p:nvPr userDrawn="1"/>
        </p:nvSpPr>
        <p:spPr>
          <a:xfrm>
            <a:off x="1" y="0"/>
            <a:ext cx="12219355"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7" name="Title 4"/>
          <p:cNvSpPr>
            <a:spLocks noGrp="1"/>
          </p:cNvSpPr>
          <p:nvPr>
            <p:ph type="title" hasCustomPrompt="1"/>
          </p:nvPr>
        </p:nvSpPr>
        <p:spPr>
          <a:xfrm>
            <a:off x="432000" y="359035"/>
            <a:ext cx="10049933" cy="461655"/>
          </a:xfrm>
        </p:spPr>
        <p:txBody>
          <a:bodyPr/>
          <a:lstStyle>
            <a:lvl1pPr>
              <a:defRPr sz="2400" baseline="0">
                <a:solidFill>
                  <a:schemeClr val="bg1"/>
                </a:solidFill>
                <a:latin typeface="Arial" panose="020B0604020202020204" pitchFamily="34" charset="0"/>
              </a:defRPr>
            </a:lvl1pPr>
          </a:lstStyle>
          <a:p>
            <a:r>
              <a:rPr lang="en-US"/>
              <a:t>TITLE OF THE SLIDE GOES HERE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artn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a:xfrm>
            <a:off x="0" y="1675"/>
            <a:ext cx="12192000" cy="6854652"/>
          </a:xfrm>
          <a:prstGeom prst="rect">
            <a:avLst/>
          </a:prstGeom>
        </p:spPr>
      </p:pic>
      <p:sp>
        <p:nvSpPr>
          <p:cNvPr id="3" name="Rectangle 2"/>
          <p:cNvSpPr/>
          <p:nvPr userDrawn="1"/>
        </p:nvSpPr>
        <p:spPr>
          <a:xfrm>
            <a:off x="1"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7" name="Title 4"/>
          <p:cNvSpPr>
            <a:spLocks noGrp="1"/>
          </p:cNvSpPr>
          <p:nvPr>
            <p:ph type="title" hasCustomPrompt="1"/>
          </p:nvPr>
        </p:nvSpPr>
        <p:spPr>
          <a:xfrm>
            <a:off x="432000" y="359037"/>
            <a:ext cx="10049933" cy="461655"/>
          </a:xfrm>
        </p:spPr>
        <p:txBody>
          <a:bodyPr/>
          <a:lstStyle>
            <a:lvl1pPr>
              <a:defRPr sz="2400" baseline="0">
                <a:solidFill>
                  <a:schemeClr val="bg1"/>
                </a:solidFill>
                <a:latin typeface="+mj-lt"/>
              </a:defRPr>
            </a:lvl1pPr>
          </a:lstStyle>
          <a:p>
            <a:r>
              <a:rPr lang="en-US"/>
              <a:t>TITLE OF THE SLIDE GOES HERE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Section Divider">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4"/>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1"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sp>
        <p:nvSpPr>
          <p:cNvPr id="26" name="Rectangle 25"/>
          <p:cNvSpPr/>
          <p:nvPr/>
        </p:nvSpPr>
        <p:spPr>
          <a:xfrm>
            <a:off x="-48379" y="5146441"/>
            <a:ext cx="12288761" cy="17115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6" name="Text Placeholder 3"/>
          <p:cNvSpPr>
            <a:spLocks noGrp="1"/>
          </p:cNvSpPr>
          <p:nvPr userDrawn="1">
            <p:ph type="body" sz="quarter" idx="11" hasCustomPrompt="1"/>
          </p:nvPr>
        </p:nvSpPr>
        <p:spPr>
          <a:xfrm>
            <a:off x="431800" y="5239095"/>
            <a:ext cx="11328400" cy="1475741"/>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DIVIDER</a:t>
            </a:r>
          </a:p>
        </p:txBody>
      </p:sp>
      <p:pic>
        <p:nvPicPr>
          <p:cNvPr id="3"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68000" y="412818"/>
            <a:ext cx="1170197" cy="6630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0" y="216539"/>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p:cNvSpPr>
            <a:spLocks noGrp="1"/>
          </p:cNvSpPr>
          <p:nvPr>
            <p:ph type="body" sz="quarter" idx="13" hasCustomPrompt="1"/>
          </p:nvPr>
        </p:nvSpPr>
        <p:spPr>
          <a:xfrm>
            <a:off x="445468" y="2188831"/>
            <a:ext cx="4673379" cy="2053189"/>
          </a:xfrm>
        </p:spPr>
        <p:txBody>
          <a:bodyPr>
            <a:noAutofit/>
          </a:bodyPr>
          <a:lstStyle>
            <a:lvl1pPr marL="0" indent="0">
              <a:lnSpc>
                <a:spcPct val="100000"/>
              </a:lnSpc>
              <a:spcBef>
                <a:spcPts val="0"/>
              </a:spcBef>
              <a:buNone/>
              <a:defRPr sz="4265" b="1" cap="none" baseline="0">
                <a:solidFill>
                  <a:schemeClr val="bg1"/>
                </a:solidFill>
              </a:defRPr>
            </a:lvl1pPr>
          </a:lstStyle>
          <a:p>
            <a:pPr lvl="0"/>
            <a:r>
              <a:rPr lang="en-US" dirty="0"/>
              <a:t>TITLE OF THE SLIDE - LINE ONE</a:t>
            </a:r>
            <a:endParaRPr lang="en-IN" dirty="0"/>
          </a:p>
        </p:txBody>
      </p:sp>
      <p:sp>
        <p:nvSpPr>
          <p:cNvPr id="6" name="Text Placeholder 16"/>
          <p:cNvSpPr>
            <a:spLocks noGrp="1"/>
          </p:cNvSpPr>
          <p:nvPr>
            <p:ph type="body" sz="quarter" idx="14" hasCustomPrompt="1"/>
          </p:nvPr>
        </p:nvSpPr>
        <p:spPr>
          <a:xfrm>
            <a:off x="445469" y="4243694"/>
            <a:ext cx="4673379" cy="655092"/>
          </a:xfrm>
        </p:spPr>
        <p:txBody>
          <a:bodyPr>
            <a:noAutofit/>
          </a:bodyPr>
          <a:lstStyle>
            <a:lvl1pPr marL="0" indent="0">
              <a:lnSpc>
                <a:spcPts val="2665"/>
              </a:lnSpc>
              <a:spcBef>
                <a:spcPts val="0"/>
              </a:spcBef>
              <a:buNone/>
              <a:defRPr sz="2400" b="1" baseline="0">
                <a:solidFill>
                  <a:srgbClr val="BED730"/>
                </a:solidFill>
              </a:defRPr>
            </a:lvl1pPr>
          </a:lstStyle>
          <a:p>
            <a:pPr lvl="0"/>
            <a:r>
              <a:rPr lang="en-US" dirty="0"/>
              <a:t>Line two</a:t>
            </a:r>
          </a:p>
        </p:txBody>
      </p:sp>
      <p:sp>
        <p:nvSpPr>
          <p:cNvPr id="7" name="Text Placeholder 16"/>
          <p:cNvSpPr>
            <a:spLocks noGrp="1"/>
          </p:cNvSpPr>
          <p:nvPr>
            <p:ph type="body" sz="quarter" idx="15" hasCustomPrompt="1"/>
          </p:nvPr>
        </p:nvSpPr>
        <p:spPr>
          <a:xfrm>
            <a:off x="445470" y="4900459"/>
            <a:ext cx="3356503"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2023</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6" y="0"/>
            <a:ext cx="12191999" cy="6858000"/>
          </a:xfrm>
          <a:prstGeom prst="rect">
            <a:avLst/>
          </a:prstGeom>
        </p:spPr>
      </p:pic>
      <p:sp>
        <p:nvSpPr>
          <p:cNvPr id="4" name="Rectangle 3"/>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1" name="Title 4"/>
          <p:cNvSpPr>
            <a:spLocks noGrp="1"/>
          </p:cNvSpPr>
          <p:nvPr>
            <p:ph type="title" hasCustomPrompt="1"/>
          </p:nvPr>
        </p:nvSpPr>
        <p:spPr>
          <a:xfrm>
            <a:off x="432000" y="307712"/>
            <a:ext cx="11328200" cy="502756"/>
          </a:xfrm>
        </p:spPr>
        <p:txBody>
          <a:bodyPr/>
          <a:lstStyle>
            <a:lvl1pPr>
              <a:defRPr sz="2665" baseline="0">
                <a:solidFill>
                  <a:srgbClr val="BED730"/>
                </a:solidFill>
                <a:latin typeface="TheSansOffice" panose="020B0503040302060204" pitchFamily="34" charset="0"/>
              </a:defRPr>
            </a:lvl1pPr>
          </a:lstStyle>
          <a:p>
            <a:r>
              <a:rPr lang="en-US"/>
              <a:t>TITLE OF THE SLIDE GOES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0" y="0"/>
            <a:ext cx="12192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21" name="Text Placeholder 16"/>
          <p:cNvSpPr>
            <a:spLocks noGrp="1"/>
          </p:cNvSpPr>
          <p:nvPr>
            <p:ph type="body" sz="quarter" idx="13" hasCustomPrompt="1"/>
          </p:nvPr>
        </p:nvSpPr>
        <p:spPr>
          <a:xfrm>
            <a:off x="445465" y="2494989"/>
            <a:ext cx="5411352" cy="1223571"/>
          </a:xfrm>
        </p:spPr>
        <p:txBody>
          <a:bodyPr>
            <a:noAutofit/>
          </a:bodyPr>
          <a:lstStyle>
            <a:lvl1pPr marL="0" indent="0">
              <a:lnSpc>
                <a:spcPts val="4000"/>
              </a:lnSpc>
              <a:spcBef>
                <a:spcPts val="0"/>
              </a:spcBef>
              <a:buNone/>
              <a:defRPr sz="4265" b="1" cap="none" baseline="0">
                <a:solidFill>
                  <a:schemeClr val="bg1"/>
                </a:solidFill>
              </a:defRPr>
            </a:lvl1pPr>
          </a:lstStyle>
          <a:p>
            <a:pPr lvl="0"/>
            <a:r>
              <a:rPr lang="en-US" dirty="0"/>
              <a:t>TITLE OF THE SLIDE - LINE ONE</a:t>
            </a:r>
            <a:endParaRPr lang="en-IN" dirty="0"/>
          </a:p>
        </p:txBody>
      </p:sp>
      <p:sp>
        <p:nvSpPr>
          <p:cNvPr id="22" name="Text Placeholder 16"/>
          <p:cNvSpPr>
            <a:spLocks noGrp="1"/>
          </p:cNvSpPr>
          <p:nvPr>
            <p:ph type="body" sz="quarter" idx="14" hasCustomPrompt="1"/>
          </p:nvPr>
        </p:nvSpPr>
        <p:spPr>
          <a:xfrm>
            <a:off x="488042" y="3718560"/>
            <a:ext cx="9755085" cy="454763"/>
          </a:xfrm>
        </p:spPr>
        <p:txBody>
          <a:bodyPr>
            <a:noAutofit/>
          </a:bodyPr>
          <a:lstStyle>
            <a:lvl1pPr marL="0" indent="0">
              <a:lnSpc>
                <a:spcPts val="2665"/>
              </a:lnSpc>
              <a:spcBef>
                <a:spcPts val="0"/>
              </a:spcBef>
              <a:buNone/>
              <a:defRPr sz="2400" b="1" baseline="0">
                <a:solidFill>
                  <a:srgbClr val="BED730"/>
                </a:solidFill>
              </a:defRPr>
            </a:lvl1pPr>
          </a:lstStyle>
          <a:p>
            <a:pPr lvl="0"/>
            <a:r>
              <a:rPr lang="en-US" dirty="0"/>
              <a:t>Line two</a:t>
            </a:r>
          </a:p>
        </p:txBody>
      </p:sp>
      <p:sp>
        <p:nvSpPr>
          <p:cNvPr id="23" name="Text Placeholder 16"/>
          <p:cNvSpPr>
            <a:spLocks noGrp="1"/>
          </p:cNvSpPr>
          <p:nvPr>
            <p:ph type="body" sz="quarter" idx="15" hasCustomPrompt="1"/>
          </p:nvPr>
        </p:nvSpPr>
        <p:spPr>
          <a:xfrm>
            <a:off x="488041" y="4192310"/>
            <a:ext cx="5368776" cy="369471"/>
          </a:xfrm>
        </p:spPr>
        <p:txBody>
          <a:bodyPr anchor="t">
            <a:noAutofit/>
          </a:bodyPr>
          <a:lstStyle>
            <a:lvl1pPr marL="0" indent="0">
              <a:lnSpc>
                <a:spcPts val="2400"/>
              </a:lnSpc>
              <a:buNone/>
              <a:defRPr sz="1865" b="0">
                <a:solidFill>
                  <a:schemeClr val="bg1">
                    <a:lumMod val="85000"/>
                  </a:schemeClr>
                </a:solidFill>
              </a:defRPr>
            </a:lvl1pPr>
          </a:lstStyle>
          <a:p>
            <a:pPr lvl="0"/>
            <a:r>
              <a:rPr lang="en-US" dirty="0"/>
              <a:t>Month 2024</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6" y="0"/>
            <a:ext cx="12191999" cy="6858000"/>
          </a:xfrm>
          <a:prstGeom prst="rect">
            <a:avLst/>
          </a:prstGeom>
        </p:spPr>
      </p:pic>
      <p:sp>
        <p:nvSpPr>
          <p:cNvPr id="3" name="Rectangle 2"/>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p:cNvSpPr>
            <a:spLocks noGrp="1"/>
          </p:cNvSpPr>
          <p:nvPr>
            <p:ph type="title" hasCustomPrompt="1"/>
          </p:nvPr>
        </p:nvSpPr>
        <p:spPr>
          <a:xfrm>
            <a:off x="432000" y="307712"/>
            <a:ext cx="11328200" cy="502756"/>
          </a:xfrm>
        </p:spPr>
        <p:txBody>
          <a:bodyPr/>
          <a:lstStyle>
            <a:lvl1pPr>
              <a:defRPr sz="2665" baseline="0">
                <a:solidFill>
                  <a:srgbClr val="BED730"/>
                </a:solidFill>
                <a:latin typeface="TheSansOffice" panose="020B0503040302060204" pitchFamily="34" charset="0"/>
              </a:defRPr>
            </a:lvl1pPr>
          </a:lstStyle>
          <a:p>
            <a:r>
              <a:rPr lang="en-US"/>
              <a:t>TITLE OF THE SLIDE GOES HERE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5"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sp>
        <p:nvSpPr>
          <p:cNvPr id="26" name="Rectangle 25"/>
          <p:cNvSpPr/>
          <p:nvPr/>
        </p:nvSpPr>
        <p:spPr>
          <a:xfrm>
            <a:off x="-40567" y="4528458"/>
            <a:ext cx="12273133" cy="2329545"/>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6" name="Text Placeholder 3"/>
          <p:cNvSpPr>
            <a:spLocks noGrp="1"/>
          </p:cNvSpPr>
          <p:nvPr userDrawn="1">
            <p:ph type="body" sz="quarter" idx="11" hasCustomPrompt="1"/>
          </p:nvPr>
        </p:nvSpPr>
        <p:spPr>
          <a:xfrm>
            <a:off x="431800" y="4528458"/>
            <a:ext cx="11328400" cy="1781327"/>
          </a:xfrm>
        </p:spPr>
        <p:txBody>
          <a:bodyPr anchor="ctr">
            <a:normAutofit/>
          </a:bodyPr>
          <a:lstStyle>
            <a:lvl1pPr marL="0" indent="0" algn="ctr">
              <a:lnSpc>
                <a:spcPts val="4000"/>
              </a:lnSpc>
              <a:spcBef>
                <a:spcPts val="0"/>
              </a:spcBef>
              <a:buNone/>
              <a:defRPr sz="3200" b="1" cap="all" baseline="0">
                <a:solidFill>
                  <a:schemeClr val="bg1"/>
                </a:solidFill>
              </a:defRPr>
            </a:lvl1pPr>
          </a:lstStyle>
          <a:p>
            <a:pPr lvl="0"/>
            <a:r>
              <a:rPr lang="en-US"/>
              <a:t>SECTION DIVIDER</a:t>
            </a:r>
          </a:p>
        </p:txBody>
      </p:sp>
      <p:pic>
        <p:nvPicPr>
          <p:cNvPr id="3"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68000" y="412820"/>
            <a:ext cx="1170197" cy="6630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ull Blank with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5" y="0"/>
            <a:ext cx="12191999" cy="6858000"/>
          </a:xfrm>
          <a:prstGeom prst="rect">
            <a:avLst/>
          </a:prstGeom>
        </p:spPr>
      </p:pic>
      <p:sp>
        <p:nvSpPr>
          <p:cNvPr id="3" name="Rectangle 2"/>
          <p:cNvSpPr/>
          <p:nvPr userDrawn="1"/>
        </p:nvSpPr>
        <p:spPr>
          <a:xfrm>
            <a:off x="5"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a:latin typeface="TheSansOffice" panose="020B050304030206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hank you New">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4"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pic>
        <p:nvPicPr>
          <p:cNvPr id="23" name="Picture 22" descr="http://skillwise.in/consulting/images_new/logo/sify.png"/>
          <p:cNvPicPr>
            <a:picLocks noChangeAspect="1" noChangeArrowheads="1"/>
          </p:cNvPicPr>
          <p:nvPr userDrawn="1"/>
        </p:nvPicPr>
        <p:blipFill>
          <a:blip r:embed="rId3" cstate="screen"/>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userDrawn="1"/>
        </p:nvGrpSpPr>
        <p:grpSpPr>
          <a:xfrm>
            <a:off x="388419" y="5451547"/>
            <a:ext cx="8455620" cy="858239"/>
            <a:chOff x="388418" y="4989095"/>
            <a:chExt cx="9958648" cy="1010794"/>
          </a:xfrm>
        </p:grpSpPr>
        <p:cxnSp>
          <p:nvCxnSpPr>
            <p:cNvPr id="4" name="Straight Connector 3"/>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4" cstate="screen"/>
            <a:srcRect r="12288"/>
            <a:stretch>
              <a:fillRect/>
            </a:stretch>
          </p:blipFill>
          <p:spPr>
            <a:xfrm>
              <a:off x="388418" y="4994607"/>
              <a:ext cx="9958648" cy="1005282"/>
            </a:xfrm>
            <a:prstGeom prst="rect">
              <a:avLst/>
            </a:prstGeom>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7"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266712"/>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116620" y="6483569"/>
            <a:ext cx="1783155" cy="235898"/>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744230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Inner 1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2" y="2211"/>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2" name="Title 4">
            <a:extLst>
              <a:ext uri="{FF2B5EF4-FFF2-40B4-BE49-F238E27FC236}">
                <a16:creationId xmlns:a16="http://schemas.microsoft.com/office/drawing/2014/main" id="{84601352-D74E-D226-05C0-6BEB858CCFF4}"/>
              </a:ext>
            </a:extLst>
          </p:cNvPr>
          <p:cNvSpPr>
            <a:spLocks noGrp="1"/>
          </p:cNvSpPr>
          <p:nvPr>
            <p:ph type="title" hasCustomPrompt="1"/>
          </p:nvPr>
        </p:nvSpPr>
        <p:spPr>
          <a:xfrm>
            <a:off x="432000" y="251321"/>
            <a:ext cx="11328200" cy="584765"/>
          </a:xfrm>
        </p:spPr>
        <p:txBody>
          <a:bodyPr/>
          <a:lstStyle>
            <a:lvl1pPr>
              <a:defRPr sz="3200" baseline="0">
                <a:solidFill>
                  <a:srgbClr val="B9D30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2224703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Inner page whit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7AF348-28CA-AE99-D64E-99F5188CBF37}"/>
              </a:ext>
            </a:extLst>
          </p:cNvPr>
          <p:cNvSpPr/>
          <p:nvPr userDrawn="1"/>
        </p:nvSpPr>
        <p:spPr>
          <a:xfrm>
            <a:off x="0" y="1"/>
            <a:ext cx="12192000" cy="10031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descr="A person touching a screen with a touch screen&#10;&#10;Description automatically generated">
            <a:extLst>
              <a:ext uri="{FF2B5EF4-FFF2-40B4-BE49-F238E27FC236}">
                <a16:creationId xmlns:a16="http://schemas.microsoft.com/office/drawing/2014/main" id="{1D81CF3F-5901-3EF8-40E0-A620622707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3187" y="1"/>
            <a:ext cx="2308812" cy="1003139"/>
          </a:xfrm>
          <a:prstGeom prst="rect">
            <a:avLst/>
          </a:prstGeom>
        </p:spPr>
      </p:pic>
      <p:sp>
        <p:nvSpPr>
          <p:cNvPr id="9" name="Rectangle 8">
            <a:extLst>
              <a:ext uri="{FF2B5EF4-FFF2-40B4-BE49-F238E27FC236}">
                <a16:creationId xmlns:a16="http://schemas.microsoft.com/office/drawing/2014/main" id="{E6E9A253-9B89-2CED-9FD5-F66F4FF751C1}"/>
              </a:ext>
            </a:extLst>
          </p:cNvPr>
          <p:cNvSpPr/>
          <p:nvPr userDrawn="1"/>
        </p:nvSpPr>
        <p:spPr>
          <a:xfrm>
            <a:off x="2" y="1003140"/>
            <a:ext cx="12191999" cy="60959"/>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CC2DA715-CF26-4BFF-8B3F-894401EBA040}"/>
              </a:ext>
            </a:extLst>
          </p:cNvPr>
          <p:cNvSpPr>
            <a:spLocks noGrp="1"/>
          </p:cNvSpPr>
          <p:nvPr>
            <p:ph type="title" hasCustomPrompt="1"/>
          </p:nvPr>
        </p:nvSpPr>
        <p:spPr>
          <a:xfrm>
            <a:off x="451104" y="390966"/>
            <a:ext cx="11328400" cy="461655"/>
          </a:xfrm>
        </p:spPr>
        <p:txBody>
          <a:bodyPr/>
          <a:lstStyle>
            <a:lvl1pPr>
              <a:defRPr sz="2400" cap="none">
                <a:solidFill>
                  <a:schemeClr val="bg1"/>
                </a:solidFill>
              </a:defRPr>
            </a:lvl1pPr>
          </a:lstStyle>
          <a:p>
            <a:r>
              <a:rPr lang="en-US"/>
              <a:t>Title Comes Here</a:t>
            </a:r>
            <a:endParaRPr lang="en-IN"/>
          </a:p>
        </p:txBody>
      </p:sp>
      <p:sp>
        <p:nvSpPr>
          <p:cNvPr id="4" name="TextBox 3">
            <a:extLst>
              <a:ext uri="{FF2B5EF4-FFF2-40B4-BE49-F238E27FC236}">
                <a16:creationId xmlns:a16="http://schemas.microsoft.com/office/drawing/2014/main" id="{86F1F238-94FB-988B-C46F-35FCC667FEC4}"/>
              </a:ext>
            </a:extLst>
          </p:cNvPr>
          <p:cNvSpPr txBox="1"/>
          <p:nvPr userDrawn="1"/>
        </p:nvSpPr>
        <p:spPr>
          <a:xfrm>
            <a:off x="308188" y="6463324"/>
            <a:ext cx="1783155" cy="215444"/>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8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
        <p:nvSpPr>
          <p:cNvPr id="5" name="Text Placeholder 16">
            <a:extLst>
              <a:ext uri="{FF2B5EF4-FFF2-40B4-BE49-F238E27FC236}">
                <a16:creationId xmlns:a16="http://schemas.microsoft.com/office/drawing/2014/main" id="{94D08903-E0EC-4C3A-C974-4E6427DADBA6}"/>
              </a:ext>
            </a:extLst>
          </p:cNvPr>
          <p:cNvSpPr>
            <a:spLocks noGrp="1"/>
          </p:cNvSpPr>
          <p:nvPr>
            <p:ph type="body" sz="quarter" idx="13" hasCustomPrompt="1"/>
          </p:nvPr>
        </p:nvSpPr>
        <p:spPr>
          <a:xfrm>
            <a:off x="451103" y="139415"/>
            <a:ext cx="11309625" cy="285400"/>
          </a:xfrm>
        </p:spPr>
        <p:txBody>
          <a:bodyPr>
            <a:noAutofit/>
          </a:bodyPr>
          <a:lstStyle>
            <a:lvl1pPr marL="0" indent="0">
              <a:lnSpc>
                <a:spcPct val="100000"/>
              </a:lnSpc>
              <a:spcBef>
                <a:spcPts val="0"/>
              </a:spcBef>
              <a:buNone/>
              <a:defRPr sz="1333" b="1" cap="none" baseline="0">
                <a:solidFill>
                  <a:schemeClr val="bg1"/>
                </a:solidFill>
                <a:latin typeface="+mj-lt"/>
              </a:defRPr>
            </a:lvl1pPr>
          </a:lstStyle>
          <a:p>
            <a:pPr lvl="0"/>
            <a:r>
              <a:rPr lang="en-US"/>
              <a:t>Title of the slide - line one</a:t>
            </a:r>
            <a:endParaRPr lang="en-IN"/>
          </a:p>
        </p:txBody>
      </p:sp>
      <p:sp>
        <p:nvSpPr>
          <p:cNvPr id="11" name="Shape 8">
            <a:extLst>
              <a:ext uri="{FF2B5EF4-FFF2-40B4-BE49-F238E27FC236}">
                <a16:creationId xmlns:a16="http://schemas.microsoft.com/office/drawing/2014/main" id="{EBCAA43E-197A-1D7B-F172-BA182DE6700B}"/>
              </a:ext>
            </a:extLst>
          </p:cNvPr>
          <p:cNvSpPr txBox="1">
            <a:spLocks/>
          </p:cNvSpPr>
          <p:nvPr userDrawn="1"/>
        </p:nvSpPr>
        <p:spPr>
          <a:xfrm>
            <a:off x="11237432" y="6505396"/>
            <a:ext cx="570144" cy="246221"/>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67" b="0" smtClean="0">
                <a:solidFill>
                  <a:schemeClr val="bg1">
                    <a:lumMod val="75000"/>
                  </a:schemeClr>
                </a:solidFill>
                <a:latin typeface="+mn-lt"/>
                <a:ea typeface="Arial"/>
                <a:cs typeface="Arial" panose="020B0604020202020204" pitchFamily="34" charset="0"/>
              </a:rPr>
              <a:pPr algn="r"/>
              <a:t>‹#›</a:t>
            </a:fld>
            <a:endParaRPr lang="en-GB" sz="1067" b="0">
              <a:solidFill>
                <a:schemeClr val="bg1">
                  <a:lumMod val="75000"/>
                </a:schemeClr>
              </a:solidFill>
              <a:latin typeface="+mn-lt"/>
              <a:ea typeface="Arial"/>
              <a:cs typeface="Arial" panose="020B0604020202020204" pitchFamily="34" charset="0"/>
            </a:endParaRPr>
          </a:p>
        </p:txBody>
      </p:sp>
    </p:spTree>
    <p:extLst>
      <p:ext uri="{BB962C8B-B14F-4D97-AF65-F5344CB8AC3E}">
        <p14:creationId xmlns:p14="http://schemas.microsoft.com/office/powerpoint/2010/main" val="21206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Rectangle 1"/>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18"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p:cNvSpPr>
            <a:spLocks noGrp="1"/>
          </p:cNvSpPr>
          <p:nvPr>
            <p:ph type="body" sz="quarter" idx="13" hasCustomPrompt="1"/>
          </p:nvPr>
        </p:nvSpPr>
        <p:spPr>
          <a:xfrm>
            <a:off x="445465" y="1316568"/>
            <a:ext cx="5889719" cy="2088176"/>
          </a:xfrm>
        </p:spPr>
        <p:txBody>
          <a:bodyPr>
            <a:noAutofit/>
          </a:bodyPr>
          <a:lstStyle>
            <a:lvl1pPr marL="0" indent="0" algn="l">
              <a:lnSpc>
                <a:spcPts val="4535"/>
              </a:lnSpc>
              <a:spcBef>
                <a:spcPts val="0"/>
              </a:spcBef>
              <a:buNone/>
              <a:defRPr sz="4265" b="1" cap="all" baseline="0">
                <a:solidFill>
                  <a:schemeClr val="bg1"/>
                </a:solidFill>
              </a:defRPr>
            </a:lvl1pPr>
          </a:lstStyle>
          <a:p>
            <a:pPr lvl="0"/>
            <a:r>
              <a:rPr lang="en-US"/>
              <a:t>TITLE OF THE SLIDE - LINE ONE</a:t>
            </a:r>
            <a:endParaRPr lang="en-IN"/>
          </a:p>
        </p:txBody>
      </p:sp>
      <p:sp>
        <p:nvSpPr>
          <p:cNvPr id="29" name="Text Placeholder 16"/>
          <p:cNvSpPr>
            <a:spLocks noGrp="1"/>
          </p:cNvSpPr>
          <p:nvPr>
            <p:ph type="body" sz="quarter" idx="14" hasCustomPrompt="1"/>
          </p:nvPr>
        </p:nvSpPr>
        <p:spPr>
          <a:xfrm>
            <a:off x="445466" y="3429000"/>
            <a:ext cx="9755085" cy="454763"/>
          </a:xfrm>
        </p:spPr>
        <p:txBody>
          <a:bodyPr>
            <a:noAutofit/>
          </a:bodyPr>
          <a:lstStyle>
            <a:lvl1pPr marL="0" indent="0">
              <a:lnSpc>
                <a:spcPts val="2665"/>
              </a:lnSpc>
              <a:spcBef>
                <a:spcPts val="0"/>
              </a:spcBef>
              <a:buNone/>
              <a:defRPr sz="2400" b="1" cap="none" baseline="0">
                <a:solidFill>
                  <a:srgbClr val="BED730"/>
                </a:solidFill>
              </a:defRPr>
            </a:lvl1pPr>
          </a:lstStyle>
          <a:p>
            <a:pPr lvl="0"/>
            <a:r>
              <a:rPr lang="en-US"/>
              <a:t>Sub Title </a:t>
            </a:r>
          </a:p>
        </p:txBody>
      </p:sp>
      <p:sp>
        <p:nvSpPr>
          <p:cNvPr id="30" name="Text Placeholder 16"/>
          <p:cNvSpPr>
            <a:spLocks noGrp="1"/>
          </p:cNvSpPr>
          <p:nvPr>
            <p:ph type="body" sz="quarter" idx="15" hasCustomPrompt="1"/>
          </p:nvPr>
        </p:nvSpPr>
        <p:spPr>
          <a:xfrm>
            <a:off x="445465" y="3995281"/>
            <a:ext cx="6816328" cy="369471"/>
          </a:xfrm>
        </p:spPr>
        <p:txBody>
          <a:bodyPr anchor="t">
            <a:noAutofit/>
          </a:bodyPr>
          <a:lstStyle>
            <a:lvl1pPr marL="0" indent="0">
              <a:lnSpc>
                <a:spcPts val="2400"/>
              </a:lnSpc>
              <a:buNone/>
              <a:defRPr sz="1600" b="0">
                <a:solidFill>
                  <a:schemeClr val="bg1">
                    <a:lumMod val="85000"/>
                  </a:schemeClr>
                </a:solidFill>
              </a:defRPr>
            </a:lvl1pPr>
          </a:lstStyle>
          <a:p>
            <a:pPr lvl="0"/>
            <a:r>
              <a:rPr lang="en-US"/>
              <a:t>Month 2023</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2" y="0"/>
            <a:ext cx="12191999" cy="6858000"/>
          </a:xfrm>
          <a:prstGeom prst="rect">
            <a:avLst/>
          </a:prstGeom>
        </p:spPr>
      </p:pic>
      <p:sp>
        <p:nvSpPr>
          <p:cNvPr id="4" name="Rectangle 3"/>
          <p:cNvSpPr/>
          <p:nvPr userDrawn="1"/>
        </p:nvSpPr>
        <p:spPr>
          <a:xfrm>
            <a:off x="2"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8" name="TextBox 7"/>
          <p:cNvSpPr txBox="1"/>
          <p:nvPr userDrawn="1"/>
        </p:nvSpPr>
        <p:spPr>
          <a:xfrm>
            <a:off x="325120" y="6516899"/>
            <a:ext cx="1361440" cy="307777"/>
          </a:xfrm>
          <a:prstGeom prst="rect">
            <a:avLst/>
          </a:prstGeom>
          <a:noFill/>
        </p:spPr>
        <p:txBody>
          <a:bodyPr wrap="square" rtlCol="0">
            <a:spAutoFit/>
          </a:bodyPr>
          <a:lstStyle/>
          <a:p>
            <a:r>
              <a:rPr lang="en-US" sz="1400">
                <a:solidFill>
                  <a:schemeClr val="bg1"/>
                </a:solidFill>
              </a:rPr>
              <a:t>cloud@core</a:t>
            </a:r>
            <a:r>
              <a:rPr lang="en-US" sz="1065" baseline="30000">
                <a:solidFill>
                  <a:schemeClr val="bg1"/>
                </a:solidFill>
              </a:rPr>
              <a:t>TM</a:t>
            </a:r>
            <a:endParaRPr lang="en-US" sz="1400" baseline="30000">
              <a:solidFill>
                <a:schemeClr val="bg1"/>
              </a:solidFill>
            </a:endParaRPr>
          </a:p>
        </p:txBody>
      </p:sp>
      <p:pic>
        <p:nvPicPr>
          <p:cNvPr id="9"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42085" y="6571305"/>
            <a:ext cx="423587" cy="240000"/>
          </a:xfrm>
          <a:prstGeom prst="rect">
            <a:avLst/>
          </a:prstGeom>
          <a:extLst>
            <a:ext uri="{909E8E84-426E-40DD-AFC4-6F175D3DCCD1}">
              <a14:hiddenFill xmlns:a14="http://schemas.microsoft.com/office/drawing/2010/main">
                <a:solidFill>
                  <a:srgbClr val="FFFFFF"/>
                </a:solidFill>
              </a14:hiddenFill>
            </a:ext>
          </a:extLst>
        </p:spPr>
      </p:pic>
      <p:sp>
        <p:nvSpPr>
          <p:cNvPr id="11" name="Title 4"/>
          <p:cNvSpPr>
            <a:spLocks noGrp="1"/>
          </p:cNvSpPr>
          <p:nvPr>
            <p:ph type="title" hasCustomPrompt="1"/>
          </p:nvPr>
        </p:nvSpPr>
        <p:spPr>
          <a:xfrm>
            <a:off x="432000" y="297481"/>
            <a:ext cx="10049933" cy="584765"/>
          </a:xfrm>
        </p:spPr>
        <p:txBody>
          <a:bodyPr/>
          <a:lstStyle>
            <a:lvl1pPr>
              <a:defRPr sz="3200" baseline="0">
                <a:solidFill>
                  <a:srgbClr val="BED730"/>
                </a:solidFill>
                <a:latin typeface="TheSansOffice" panose="020B0503040302060204" pitchFamily="34" charset="0"/>
              </a:defRPr>
            </a:lvl1pPr>
          </a:lstStyle>
          <a:p>
            <a:r>
              <a:rPr lang="en-US"/>
              <a:t>TITLE OF THE SLIDE GOES HERE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8" name="Group 7"/>
          <p:cNvGrpSpPr/>
          <p:nvPr userDrawn="1"/>
        </p:nvGrpSpPr>
        <p:grpSpPr>
          <a:xfrm>
            <a:off x="85840" y="6516891"/>
            <a:ext cx="1631200" cy="307777"/>
            <a:chOff x="1066800" y="4063365"/>
            <a:chExt cx="1223400" cy="230833"/>
          </a:xfrm>
        </p:grpSpPr>
        <p:pic>
          <p:nvPicPr>
            <p:cNvPr id="9" name="Picture 8"/>
            <p:cNvPicPr>
              <a:picLocks noChangeAspect="1"/>
            </p:cNvPicPr>
            <p:nvPr userDrawn="1"/>
          </p:nvPicPr>
          <p:blipFill>
            <a:blip r:embed="rId2" cstate="print">
              <a:lum bright="100000" contrast="100000"/>
            </a:blip>
            <a:stretch>
              <a:fillRect/>
            </a:stretch>
          </p:blipFill>
          <p:spPr>
            <a:xfrm>
              <a:off x="1066800" y="4136295"/>
              <a:ext cx="271859" cy="144000"/>
            </a:xfrm>
            <a:prstGeom prst="rect">
              <a:avLst/>
            </a:prstGeom>
          </p:spPr>
        </p:pic>
        <p:sp>
          <p:nvSpPr>
            <p:cNvPr id="10" name="TextBox 9"/>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TheSansOffice" panose="020B0503040302060204" pitchFamily="34" charset="0"/>
                </a:rPr>
                <a:t>cloud@core</a:t>
              </a:r>
              <a:r>
                <a:rPr lang="en-US" sz="1065" baseline="30000">
                  <a:solidFill>
                    <a:schemeClr val="bg1"/>
                  </a:solidFill>
                  <a:latin typeface="TheSansOffice" panose="020B0503040302060204" pitchFamily="34" charset="0"/>
                </a:rPr>
                <a:t>TM</a:t>
              </a:r>
              <a:endParaRPr lang="en-US" sz="1400" baseline="30000">
                <a:solidFill>
                  <a:schemeClr val="bg1"/>
                </a:solidFill>
                <a:latin typeface="TheSansOffice" panose="020B0503040302060204" pitchFamily="34" charset="0"/>
              </a:endParaRPr>
            </a:p>
          </p:txBody>
        </p:sp>
      </p:grpSp>
      <p:sp>
        <p:nvSpPr>
          <p:cNvPr id="3" name="Content Placeholder 2"/>
          <p:cNvSpPr>
            <a:spLocks noGrp="1"/>
          </p:cNvSpPr>
          <p:nvPr>
            <p:ph idx="1"/>
          </p:nvPr>
        </p:nvSpPr>
        <p:spPr>
          <a:xfrm>
            <a:off x="432000" y="1316568"/>
            <a:ext cx="11328200" cy="4993217"/>
          </a:xfrm>
        </p:spPr>
        <p:txBody>
          <a:bodyPr/>
          <a:lstStyle>
            <a:lvl1pPr marL="302260" indent="-302260">
              <a:buFont typeface="Wingdings" panose="05000000000000000000" pitchFamily="2" charset="2"/>
              <a:buChar char="§"/>
              <a:defRPr>
                <a:solidFill>
                  <a:schemeClr val="bg1"/>
                </a:solidFill>
                <a:latin typeface="TheSansOffice" panose="020B0503040302060204" pitchFamily="34" charset="0"/>
              </a:defRPr>
            </a:lvl1pPr>
            <a:lvl2pPr>
              <a:defRPr sz="2135">
                <a:solidFill>
                  <a:schemeClr val="bg1"/>
                </a:solidFill>
                <a:latin typeface="TheSansOffice" panose="020B0503040302060204" pitchFamily="34" charset="0"/>
              </a:defRPr>
            </a:lvl2pPr>
            <a:lvl3pPr marL="1056005">
              <a:defRPr sz="2135">
                <a:solidFill>
                  <a:schemeClr val="bg1"/>
                </a:solidFill>
                <a:latin typeface="TheSansOffice" panose="020B0503040302060204" pitchFamily="34" charset="0"/>
              </a:defRPr>
            </a:lvl3pPr>
            <a:lvl4pPr marL="1440180">
              <a:defRPr sz="1865">
                <a:solidFill>
                  <a:schemeClr val="bg1"/>
                </a:solidFill>
                <a:latin typeface="TheSansOffice" panose="020B0503040302060204" pitchFamily="34" charset="0"/>
              </a:defRPr>
            </a:lvl4pPr>
            <a:lvl5pPr marL="1776095">
              <a:defRPr sz="1865">
                <a:solidFill>
                  <a:schemeClr val="bg1"/>
                </a:solidFill>
                <a:latin typeface="TheSansOffice" panose="020B050304030206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atin typeface="TheSansOffice" panose="020B0503040302060204" pitchFamily="34" charset="0"/>
              </a:defRPr>
            </a:lvl1pPr>
          </a:lstStyle>
          <a:p>
            <a:fld id="{D6AB342A-830E-438F-A6A8-BEDF509AB0A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ner 1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2" y="0"/>
            <a:ext cx="12191999" cy="6858000"/>
          </a:xfrm>
          <a:prstGeom prst="rect">
            <a:avLst/>
          </a:prstGeom>
        </p:spPr>
      </p:pic>
      <p:sp>
        <p:nvSpPr>
          <p:cNvPr id="3" name="Rectangle 2"/>
          <p:cNvSpPr/>
          <p:nvPr userDrawn="1"/>
        </p:nvSpPr>
        <p:spPr>
          <a:xfrm>
            <a:off x="2" y="2211"/>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2" name="Title 4"/>
          <p:cNvSpPr>
            <a:spLocks noGrp="1"/>
          </p:cNvSpPr>
          <p:nvPr>
            <p:ph type="title" hasCustomPrompt="1"/>
          </p:nvPr>
        </p:nvSpPr>
        <p:spPr>
          <a:xfrm>
            <a:off x="432000" y="251321"/>
            <a:ext cx="11328200" cy="584765"/>
          </a:xfrm>
        </p:spPr>
        <p:txBody>
          <a:bodyPr/>
          <a:lstStyle>
            <a:lvl1pPr>
              <a:defRPr sz="3200" baseline="0">
                <a:solidFill>
                  <a:srgbClr val="B9D300"/>
                </a:solidFill>
                <a:latin typeface="TheSansOffice" panose="020B0503040302060204" pitchFamily="34" charset="0"/>
              </a:defRPr>
            </a:lvl1pPr>
          </a:lstStyle>
          <a:p>
            <a:r>
              <a:rPr lang="en-US" dirty="0"/>
              <a:t>TITLE OF THE SLIDE GOES HERE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tangle 5"/>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8"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9" name="Group 8"/>
          <p:cNvGrpSpPr/>
          <p:nvPr userDrawn="1"/>
        </p:nvGrpSpPr>
        <p:grpSpPr>
          <a:xfrm>
            <a:off x="85840" y="6516891"/>
            <a:ext cx="1631200" cy="307777"/>
            <a:chOff x="1066800" y="4063365"/>
            <a:chExt cx="1223400" cy="230833"/>
          </a:xfrm>
        </p:grpSpPr>
        <p:pic>
          <p:nvPicPr>
            <p:cNvPr id="10" name="Picture 9"/>
            <p:cNvPicPr>
              <a:picLocks noChangeAspect="1"/>
            </p:cNvPicPr>
            <p:nvPr userDrawn="1"/>
          </p:nvPicPr>
          <p:blipFill>
            <a:blip r:embed="rId2" cstate="print">
              <a:lum bright="100000" contrast="100000"/>
            </a:blip>
            <a:stretch>
              <a:fillRect/>
            </a:stretch>
          </p:blipFill>
          <p:spPr>
            <a:xfrm>
              <a:off x="1066800" y="4136295"/>
              <a:ext cx="271859" cy="144000"/>
            </a:xfrm>
            <a:prstGeom prst="rect">
              <a:avLst/>
            </a:prstGeom>
          </p:spPr>
        </p:pic>
        <p:sp>
          <p:nvSpPr>
            <p:cNvPr id="11" name="TextBox 10"/>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TheSansOffice" panose="020B0503040302060204" pitchFamily="34" charset="0"/>
                </a:rPr>
                <a:t>cloud@core</a:t>
              </a:r>
              <a:r>
                <a:rPr lang="en-US" sz="1065" baseline="30000">
                  <a:solidFill>
                    <a:schemeClr val="bg1"/>
                  </a:solidFill>
                  <a:latin typeface="TheSansOffice" panose="020B0503040302060204" pitchFamily="34" charset="0"/>
                </a:rPr>
                <a:t>TM</a:t>
              </a:r>
              <a:endParaRPr lang="en-US" sz="1400" baseline="30000">
                <a:solidFill>
                  <a:schemeClr val="bg1"/>
                </a:solidFill>
                <a:latin typeface="TheSansOffice" panose="020B0503040302060204" pitchFamily="34" charset="0"/>
              </a:endParaRPr>
            </a:p>
          </p:txBody>
        </p:sp>
      </p:grpSp>
      <p:sp>
        <p:nvSpPr>
          <p:cNvPr id="3" name="Content Placeholder 2"/>
          <p:cNvSpPr>
            <a:spLocks noGrp="1"/>
          </p:cNvSpPr>
          <p:nvPr>
            <p:ph sz="half" idx="1"/>
          </p:nvPr>
        </p:nvSpPr>
        <p:spPr>
          <a:xfrm>
            <a:off x="431801" y="1316568"/>
            <a:ext cx="5425017" cy="4993216"/>
          </a:xfrm>
        </p:spPr>
        <p:txBody>
          <a:bodyPr>
            <a:normAutofit/>
          </a:bodyPr>
          <a:lstStyle>
            <a:lvl1pPr marL="302260" indent="-302260">
              <a:buFont typeface="Wingdings" panose="05000000000000000000" pitchFamily="2" charset="2"/>
              <a:buChar char="§"/>
              <a:defRPr sz="2135">
                <a:solidFill>
                  <a:schemeClr val="bg1"/>
                </a:solidFill>
                <a:latin typeface="TheSansOffice" panose="020B0503040302060204" pitchFamily="34" charset="0"/>
              </a:defRPr>
            </a:lvl1pPr>
            <a:lvl2pPr>
              <a:defRPr sz="1865">
                <a:solidFill>
                  <a:schemeClr val="bg1"/>
                </a:solidFill>
                <a:latin typeface="TheSansOffice" panose="020B0503040302060204" pitchFamily="34" charset="0"/>
              </a:defRPr>
            </a:lvl2pPr>
            <a:lvl3pPr>
              <a:defRPr sz="1600">
                <a:solidFill>
                  <a:schemeClr val="bg1"/>
                </a:solidFill>
                <a:latin typeface="TheSansOffice" panose="020B0503040302060204" pitchFamily="34" charset="0"/>
              </a:defRPr>
            </a:lvl3pPr>
            <a:lvl4pPr>
              <a:defRPr sz="1465">
                <a:solidFill>
                  <a:schemeClr val="bg1"/>
                </a:solidFill>
                <a:latin typeface="TheSansOffice" panose="020B0503040302060204" pitchFamily="34" charset="0"/>
              </a:defRPr>
            </a:lvl4pPr>
            <a:lvl5pPr>
              <a:defRPr sz="1465">
                <a:solidFill>
                  <a:schemeClr val="bg1"/>
                </a:solidFill>
                <a:latin typeface="TheSansOffice" panose="020B050304030206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5184" y="1316568"/>
            <a:ext cx="5425016" cy="4993216"/>
          </a:xfrm>
        </p:spPr>
        <p:txBody>
          <a:bodyPr>
            <a:normAutofit/>
          </a:bodyPr>
          <a:lstStyle>
            <a:lvl1pPr marL="302260" indent="-302260">
              <a:buFont typeface="Wingdings" panose="05000000000000000000" pitchFamily="2" charset="2"/>
              <a:buChar char="§"/>
              <a:defRPr sz="2135">
                <a:solidFill>
                  <a:schemeClr val="bg1"/>
                </a:solidFill>
                <a:latin typeface="TheSansOffice" panose="020B0503040302060204" pitchFamily="34" charset="0"/>
              </a:defRPr>
            </a:lvl1pPr>
            <a:lvl2pPr>
              <a:defRPr sz="1865">
                <a:solidFill>
                  <a:schemeClr val="bg1"/>
                </a:solidFill>
                <a:latin typeface="TheSansOffice" panose="020B0503040302060204" pitchFamily="34" charset="0"/>
              </a:defRPr>
            </a:lvl2pPr>
            <a:lvl3pPr>
              <a:defRPr sz="1600">
                <a:solidFill>
                  <a:schemeClr val="bg1"/>
                </a:solidFill>
                <a:latin typeface="TheSansOffice" panose="020B0503040302060204" pitchFamily="34" charset="0"/>
              </a:defRPr>
            </a:lvl3pPr>
            <a:lvl4pPr>
              <a:defRPr sz="1465">
                <a:solidFill>
                  <a:schemeClr val="bg1"/>
                </a:solidFill>
                <a:latin typeface="TheSansOffice" panose="020B0503040302060204" pitchFamily="34" charset="0"/>
              </a:defRPr>
            </a:lvl4pPr>
            <a:lvl5pPr>
              <a:defRPr sz="1465">
                <a:solidFill>
                  <a:schemeClr val="bg1"/>
                </a:solidFill>
                <a:latin typeface="TheSansOffice" panose="020B050304030206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latin typeface="TheSansOffice" panose="020B0503040302060204" pitchFamily="34" charset="0"/>
              </a:defRPr>
            </a:lvl1pPr>
          </a:lstStyle>
          <a:p>
            <a:fld id="{D6AB342A-830E-438F-A6A8-BEDF509AB0A8}"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1"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12" name="Group 11"/>
          <p:cNvGrpSpPr/>
          <p:nvPr userDrawn="1"/>
        </p:nvGrpSpPr>
        <p:grpSpPr>
          <a:xfrm>
            <a:off x="85840" y="6516891"/>
            <a:ext cx="1631200" cy="307777"/>
            <a:chOff x="1066800" y="4063365"/>
            <a:chExt cx="1223400" cy="230833"/>
          </a:xfrm>
        </p:grpSpPr>
        <p:pic>
          <p:nvPicPr>
            <p:cNvPr id="13" name="Picture 12"/>
            <p:cNvPicPr>
              <a:picLocks noChangeAspect="1"/>
            </p:cNvPicPr>
            <p:nvPr userDrawn="1"/>
          </p:nvPicPr>
          <p:blipFill>
            <a:blip r:embed="rId2" cstate="print">
              <a:lum bright="100000" contrast="100000"/>
            </a:blip>
            <a:stretch>
              <a:fillRect/>
            </a:stretch>
          </p:blipFill>
          <p:spPr>
            <a:xfrm>
              <a:off x="1066800" y="4136295"/>
              <a:ext cx="271859" cy="144000"/>
            </a:xfrm>
            <a:prstGeom prst="rect">
              <a:avLst/>
            </a:prstGeom>
          </p:spPr>
        </p:pic>
        <p:sp>
          <p:nvSpPr>
            <p:cNvPr id="14" name="TextBox 13"/>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TheSansOffice" panose="020B0503040302060204" pitchFamily="34" charset="0"/>
                </a:rPr>
                <a:t>cloud@core</a:t>
              </a:r>
              <a:r>
                <a:rPr lang="en-US" sz="1065" baseline="30000">
                  <a:solidFill>
                    <a:schemeClr val="bg1"/>
                  </a:solidFill>
                  <a:latin typeface="TheSansOffice" panose="020B0503040302060204" pitchFamily="34" charset="0"/>
                </a:rPr>
                <a:t>TM</a:t>
              </a:r>
              <a:endParaRPr lang="en-US" sz="1400" baseline="30000">
                <a:solidFill>
                  <a:schemeClr val="bg1"/>
                </a:solidFill>
                <a:latin typeface="TheSansOffice" panose="020B0503040302060204" pitchFamily="34" charset="0"/>
              </a:endParaRPr>
            </a:p>
          </p:txBody>
        </p:sp>
      </p:grpSp>
      <p:sp>
        <p:nvSpPr>
          <p:cNvPr id="3" name="Text Placeholder 2"/>
          <p:cNvSpPr>
            <a:spLocks noGrp="1"/>
          </p:cNvSpPr>
          <p:nvPr>
            <p:ph type="body" idx="1" hasCustomPrompt="1"/>
          </p:nvPr>
        </p:nvSpPr>
        <p:spPr>
          <a:xfrm>
            <a:off x="432001" y="1366801"/>
            <a:ext cx="5424817" cy="287323"/>
          </a:xfrm>
        </p:spPr>
        <p:txBody>
          <a:bodyPr wrap="square" rIns="0" bIns="0" anchor="ctr">
            <a:spAutoFit/>
          </a:bodyPr>
          <a:lstStyle>
            <a:lvl1pPr marL="0" indent="0">
              <a:buNone/>
              <a:defRPr kumimoji="0" lang="en-US" sz="1865" b="1" i="0" u="none" strike="noStrike" kern="1200" cap="all" spc="0" normalizeH="0" baseline="0" noProof="0" dirty="0" smtClean="0">
                <a:ln>
                  <a:noFill/>
                </a:ln>
                <a:solidFill>
                  <a:schemeClr val="bg1"/>
                </a:solidFill>
                <a:effectLst/>
                <a:uLnTx/>
                <a:uFillTx/>
                <a:latin typeface="TheSansOffice" panose="020B0503040302060204" pitchFamily="34" charset="0"/>
                <a:ea typeface="+mj-ea"/>
                <a:cs typeface="+mj-cs"/>
              </a:defRPr>
            </a:lvl1pPr>
            <a:lvl2pPr marL="609600" indent="0">
              <a:buNone/>
              <a:defRPr sz="2665" b="1"/>
            </a:lvl2pPr>
            <a:lvl3pPr marL="1219200" indent="0">
              <a:buNone/>
              <a:defRPr sz="2400" b="1"/>
            </a:lvl3pPr>
            <a:lvl4pPr marL="1828800" indent="0">
              <a:buNone/>
              <a:defRPr sz="2135" b="1"/>
            </a:lvl4pPr>
            <a:lvl5pPr marL="2437765" indent="0">
              <a:buNone/>
              <a:defRPr sz="2135" b="1"/>
            </a:lvl5pPr>
            <a:lvl6pPr marL="3047365" indent="0">
              <a:buNone/>
              <a:defRPr sz="2135" b="1"/>
            </a:lvl6pPr>
            <a:lvl7pPr marL="3656965" indent="0">
              <a:buNone/>
              <a:defRPr sz="2135" b="1"/>
            </a:lvl7pPr>
            <a:lvl8pPr marL="4266565" indent="0">
              <a:buNone/>
              <a:defRPr sz="2135" b="1"/>
            </a:lvl8pPr>
            <a:lvl9pPr marL="4876165" indent="0">
              <a:buNone/>
              <a:defRPr sz="2135" b="1"/>
            </a:lvl9pPr>
          </a:lstStyle>
          <a:p>
            <a:pPr marL="0" marR="0" lvl="0" indent="0" algn="l" defTabSz="1219200" rtl="0" eaLnBrk="1" fontAlgn="auto" latinLnBrk="0" hangingPunct="1">
              <a:lnSpc>
                <a:spcPct val="100000"/>
              </a:lnSpc>
              <a:spcBef>
                <a:spcPct val="0"/>
              </a:spcBef>
              <a:spcAft>
                <a:spcPts val="0"/>
              </a:spcAft>
              <a:buClrTx/>
              <a:buSzTx/>
              <a:buFontTx/>
              <a:buNone/>
              <a:defRPr/>
            </a:pPr>
            <a:r>
              <a:rPr lang="en-US"/>
              <a:t>Column heading goes here</a:t>
            </a:r>
          </a:p>
        </p:txBody>
      </p:sp>
      <p:sp>
        <p:nvSpPr>
          <p:cNvPr id="4" name="Content Placeholder 3"/>
          <p:cNvSpPr>
            <a:spLocks noGrp="1"/>
          </p:cNvSpPr>
          <p:nvPr>
            <p:ph sz="half" idx="2"/>
          </p:nvPr>
        </p:nvSpPr>
        <p:spPr>
          <a:xfrm>
            <a:off x="431999" y="1778002"/>
            <a:ext cx="5424819" cy="4531783"/>
          </a:xfrm>
        </p:spPr>
        <p:txBody>
          <a:bodyPr tIns="0">
            <a:normAutofit/>
          </a:bodyPr>
          <a:lstStyle>
            <a:lvl1pPr marL="302260" indent="-302260">
              <a:lnSpc>
                <a:spcPct val="100000"/>
              </a:lnSpc>
              <a:spcBef>
                <a:spcPts val="535"/>
              </a:spcBef>
              <a:buFont typeface="Wingdings" panose="05000000000000000000" pitchFamily="2" charset="2"/>
              <a:buChar char="§"/>
              <a:defRPr lang="en-US" sz="1865" kern="1200" dirty="0" smtClean="0">
                <a:solidFill>
                  <a:schemeClr val="bg1"/>
                </a:solidFill>
                <a:latin typeface="TheSansOffice" panose="020B0503040302060204" pitchFamily="34" charset="0"/>
                <a:ea typeface="+mn-ea"/>
                <a:cs typeface="+mn-cs"/>
              </a:defRPr>
            </a:lvl1pPr>
            <a:lvl2pPr marL="758190">
              <a:lnSpc>
                <a:spcPct val="100000"/>
              </a:lnSpc>
              <a:spcBef>
                <a:spcPts val="535"/>
              </a:spcBef>
              <a:defRPr sz="1600">
                <a:solidFill>
                  <a:schemeClr val="bg1"/>
                </a:solidFill>
                <a:latin typeface="TheSansOffice" panose="020B0503040302060204" pitchFamily="34" charset="0"/>
              </a:defRPr>
            </a:lvl2pPr>
            <a:lvl3pPr>
              <a:defRPr sz="1865">
                <a:solidFill>
                  <a:schemeClr val="bg1"/>
                </a:solidFill>
                <a:latin typeface="TheSansOffice" panose="020B0503040302060204" pitchFamily="34" charset="0"/>
              </a:defRPr>
            </a:lvl3pPr>
            <a:lvl4pPr>
              <a:defRPr sz="1600">
                <a:solidFill>
                  <a:schemeClr val="bg1"/>
                </a:solidFill>
                <a:latin typeface="TheSansOffice" panose="020B0503040302060204" pitchFamily="34" charset="0"/>
              </a:defRPr>
            </a:lvl4pPr>
            <a:lvl5pPr>
              <a:defRPr sz="1600">
                <a:solidFill>
                  <a:schemeClr val="bg1"/>
                </a:solidFill>
                <a:latin typeface="TheSansOffice" panose="020B0503040302060204" pitchFamily="34" charset="0"/>
              </a:defRPr>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35184" y="1373721"/>
            <a:ext cx="5426835" cy="287323"/>
          </a:xfrm>
        </p:spPr>
        <p:txBody>
          <a:bodyPr wrap="square" rIns="0" bIns="0" anchor="ctr">
            <a:spAutoFit/>
          </a:bodyPr>
          <a:lstStyle>
            <a:lvl1pPr marL="0" marR="0" indent="0" algn="l" defTabSz="1219200" rtl="0" eaLnBrk="1" fontAlgn="auto" latinLnBrk="0" hangingPunct="1">
              <a:lnSpc>
                <a:spcPct val="100000"/>
              </a:lnSpc>
              <a:spcBef>
                <a:spcPct val="0"/>
              </a:spcBef>
              <a:spcAft>
                <a:spcPts val="0"/>
              </a:spcAft>
              <a:buClrTx/>
              <a:buSzTx/>
              <a:buFontTx/>
              <a:buNone/>
              <a:defRPr kumimoji="0" lang="en-US" sz="1865" b="1" i="0" u="none" strike="noStrike" kern="1200" cap="all" spc="0" normalizeH="0" baseline="0" noProof="0" dirty="0" smtClean="0">
                <a:ln>
                  <a:noFill/>
                </a:ln>
                <a:solidFill>
                  <a:schemeClr val="bg1"/>
                </a:solidFill>
                <a:effectLst/>
                <a:uLnTx/>
                <a:uFillTx/>
                <a:latin typeface="TheSansOffice" panose="020B0503040302060204" pitchFamily="34" charset="0"/>
                <a:ea typeface="+mj-ea"/>
                <a:cs typeface="+mj-cs"/>
              </a:defRPr>
            </a:lvl1pPr>
            <a:lvl2pPr marL="609600" indent="0">
              <a:buNone/>
              <a:defRPr sz="2665" b="1"/>
            </a:lvl2pPr>
            <a:lvl3pPr marL="1219200" indent="0">
              <a:buNone/>
              <a:defRPr sz="2400" b="1"/>
            </a:lvl3pPr>
            <a:lvl4pPr marL="1828800" indent="0">
              <a:buNone/>
              <a:defRPr sz="2135" b="1"/>
            </a:lvl4pPr>
            <a:lvl5pPr marL="2437765" indent="0">
              <a:buNone/>
              <a:defRPr sz="2135" b="1"/>
            </a:lvl5pPr>
            <a:lvl6pPr marL="3047365" indent="0">
              <a:buNone/>
              <a:defRPr sz="2135" b="1"/>
            </a:lvl6pPr>
            <a:lvl7pPr marL="3656965" indent="0">
              <a:buNone/>
              <a:defRPr sz="2135" b="1"/>
            </a:lvl7pPr>
            <a:lvl8pPr marL="4266565" indent="0">
              <a:buNone/>
              <a:defRPr sz="2135" b="1"/>
            </a:lvl8pPr>
            <a:lvl9pPr marL="4876165" indent="0">
              <a:buNone/>
              <a:defRPr sz="2135" b="1"/>
            </a:lvl9pPr>
          </a:lstStyle>
          <a:p>
            <a:pPr marL="0" marR="0" lvl="0" indent="0" algn="l" defTabSz="1219200" rtl="0" eaLnBrk="1" fontAlgn="auto" latinLnBrk="0" hangingPunct="1">
              <a:lnSpc>
                <a:spcPct val="100000"/>
              </a:lnSpc>
              <a:spcBef>
                <a:spcPct val="0"/>
              </a:spcBef>
              <a:spcAft>
                <a:spcPts val="0"/>
              </a:spcAft>
              <a:buClrTx/>
              <a:buSzTx/>
              <a:buFontTx/>
              <a:buNone/>
              <a:defRPr/>
            </a:pPr>
            <a:r>
              <a:rPr lang="en-US"/>
              <a:t>Column heading goes here</a:t>
            </a:r>
          </a:p>
        </p:txBody>
      </p:sp>
      <p:sp>
        <p:nvSpPr>
          <p:cNvPr id="6" name="Content Placeholder 5"/>
          <p:cNvSpPr>
            <a:spLocks noGrp="1"/>
          </p:cNvSpPr>
          <p:nvPr>
            <p:ph sz="quarter" idx="4"/>
          </p:nvPr>
        </p:nvSpPr>
        <p:spPr>
          <a:xfrm>
            <a:off x="6335184" y="1778002"/>
            <a:ext cx="5426833" cy="4531783"/>
          </a:xfrm>
        </p:spPr>
        <p:txBody>
          <a:bodyPr tIns="0"/>
          <a:lstStyle>
            <a:lvl1pPr marL="381000" indent="-381000">
              <a:buFont typeface="Wingdings" panose="05000000000000000000" pitchFamily="2" charset="2"/>
              <a:buChar char="§"/>
              <a:defRPr lang="en-US" sz="1865" kern="1200" dirty="0" smtClean="0">
                <a:solidFill>
                  <a:schemeClr val="bg1"/>
                </a:solidFill>
                <a:latin typeface="TheSansOffice" panose="020B0503040302060204" pitchFamily="34" charset="0"/>
                <a:ea typeface="+mn-ea"/>
                <a:cs typeface="+mn-cs"/>
              </a:defRPr>
            </a:lvl1pPr>
            <a:lvl2pPr marL="758190" indent="-381000">
              <a:defRPr lang="en-US" sz="1600" kern="1200" dirty="0" smtClean="0">
                <a:solidFill>
                  <a:schemeClr val="bg1"/>
                </a:solidFill>
                <a:latin typeface="TheSansOffice" panose="020B0503040302060204" pitchFamily="34" charset="0"/>
                <a:ea typeface="+mn-ea"/>
                <a:cs typeface="+mn-cs"/>
              </a:defRPr>
            </a:lvl2pPr>
            <a:lvl3pPr marL="1524000" indent="-304800">
              <a:defRPr lang="en-US" sz="1865" kern="1200" dirty="0" smtClean="0">
                <a:solidFill>
                  <a:schemeClr val="bg1"/>
                </a:solidFill>
                <a:latin typeface="TheSansOffice" panose="020B0503040302060204" pitchFamily="34" charset="0"/>
                <a:ea typeface="+mn-ea"/>
                <a:cs typeface="+mn-cs"/>
              </a:defRPr>
            </a:lvl3pPr>
            <a:lvl4pPr marL="2132965" indent="-304800">
              <a:defRPr lang="en-US" sz="1600" kern="1200" dirty="0" smtClean="0">
                <a:solidFill>
                  <a:schemeClr val="bg1"/>
                </a:solidFill>
                <a:latin typeface="TheSansOffice" panose="020B0503040302060204" pitchFamily="34" charset="0"/>
                <a:ea typeface="+mn-ea"/>
                <a:cs typeface="+mn-cs"/>
              </a:defRPr>
            </a:lvl4pPr>
            <a:lvl5pPr marL="2742565" indent="-304800">
              <a:defRPr lang="en-US" sz="1600" kern="1200" dirty="0">
                <a:solidFill>
                  <a:schemeClr val="bg1"/>
                </a:solidFill>
                <a:latin typeface="TheSansOffice" panose="020B0503040302060204" pitchFamily="34" charset="0"/>
                <a:ea typeface="+mn-ea"/>
                <a:cs typeface="+mn-cs"/>
              </a:defRPr>
            </a:lvl5pPr>
            <a:lvl6pPr>
              <a:defRPr sz="2135"/>
            </a:lvl6pPr>
            <a:lvl7pPr>
              <a:defRPr sz="2135"/>
            </a:lvl7pPr>
            <a:lvl8pPr>
              <a:defRPr sz="2135"/>
            </a:lvl8pPr>
            <a:lvl9pPr>
              <a:defRPr sz="2135"/>
            </a:lvl9pPr>
          </a:lstStyle>
          <a:p>
            <a:pPr marL="302260" lvl="0" indent="-302260" algn="l" defTabSz="1219200" rtl="0" eaLnBrk="1" latinLnBrk="0" hangingPunct="1">
              <a:lnSpc>
                <a:spcPct val="100000"/>
              </a:lnSpc>
              <a:spcBef>
                <a:spcPts val="535"/>
              </a:spcBef>
              <a:buFont typeface="Wingdings" panose="05000000000000000000" pitchFamily="2" charset="2"/>
              <a:buChar char="§"/>
            </a:pPr>
            <a:r>
              <a:rPr lang="en-US"/>
              <a:t>Click to edit Master text styles</a:t>
            </a:r>
          </a:p>
          <a:p>
            <a:pPr marL="758190" lvl="1" indent="-381000" algn="l" defTabSz="1219200" rtl="0" eaLnBrk="1" latinLnBrk="0" hangingPunct="1">
              <a:lnSpc>
                <a:spcPct val="100000"/>
              </a:lnSpc>
              <a:spcBef>
                <a:spcPts val="535"/>
              </a:spcBef>
              <a:buFont typeface="Arial" panose="020B0604020202020204" pitchFamily="34" charset="0"/>
              <a:buChar char="–"/>
            </a:pPr>
            <a:r>
              <a:rPr lang="en-US"/>
              <a:t>Second level</a:t>
            </a:r>
          </a:p>
          <a:p>
            <a:pPr marL="1524000" lvl="2" indent="-304800" algn="l" defTabSz="1219200" rtl="0" eaLnBrk="1" latinLnBrk="0" hangingPunct="1">
              <a:lnSpc>
                <a:spcPct val="90000"/>
              </a:lnSpc>
              <a:spcBef>
                <a:spcPts val="800"/>
              </a:spcBef>
              <a:buFont typeface="Arial" panose="020B0604020202020204" pitchFamily="34" charset="0"/>
              <a:buChar char="•"/>
            </a:pPr>
            <a:r>
              <a:rPr lang="en-US"/>
              <a:t>Third level</a:t>
            </a:r>
          </a:p>
          <a:p>
            <a:pPr marL="2132965" lvl="3" indent="-304800" algn="l" defTabSz="1219200" rtl="0" eaLnBrk="1" latinLnBrk="0" hangingPunct="1">
              <a:lnSpc>
                <a:spcPct val="90000"/>
              </a:lnSpc>
              <a:spcBef>
                <a:spcPts val="800"/>
              </a:spcBef>
              <a:buFont typeface="Arial" panose="020B0604020202020204" pitchFamily="34" charset="0"/>
              <a:buChar char="–"/>
            </a:pPr>
            <a:r>
              <a:rPr lang="en-US"/>
              <a:t>Fourth level</a:t>
            </a:r>
          </a:p>
          <a:p>
            <a:pPr marL="2742565" lvl="4" indent="-304800" algn="l" defTabSz="1219200" rtl="0" eaLnBrk="1" latinLnBrk="0" hangingPunct="1">
              <a:lnSpc>
                <a:spcPct val="90000"/>
              </a:lnSpc>
              <a:spcBef>
                <a:spcPts val="800"/>
              </a:spcBef>
              <a:buFont typeface="Arial" panose="020B0604020202020204" pitchFamily="34" charset="0"/>
              <a:buChar char="»"/>
            </a:pPr>
            <a:r>
              <a:rPr lang="en-US"/>
              <a:t>Fifth level</a:t>
            </a:r>
          </a:p>
        </p:txBody>
      </p:sp>
      <p:sp>
        <p:nvSpPr>
          <p:cNvPr id="9" name="Slide Number Placeholder 8"/>
          <p:cNvSpPr>
            <a:spLocks noGrp="1"/>
          </p:cNvSpPr>
          <p:nvPr>
            <p:ph type="sldNum" sz="quarter" idx="12"/>
          </p:nvPr>
        </p:nvSpPr>
        <p:spPr/>
        <p:txBody>
          <a:bodyPr/>
          <a:lstStyle>
            <a:lvl1pPr>
              <a:defRPr>
                <a:latin typeface="TheSansOffice" panose="020B0503040302060204" pitchFamily="34" charset="0"/>
              </a:defRPr>
            </a:lvl1pPr>
          </a:lstStyle>
          <a:p>
            <a:fld id="{D6AB342A-830E-438F-A6A8-BEDF509AB0A8}"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2" y="0"/>
            <a:ext cx="12191999" cy="6858000"/>
          </a:xfrm>
          <a:prstGeom prst="rect">
            <a:avLst/>
          </a:prstGeom>
        </p:spPr>
      </p:pic>
      <p:sp>
        <p:nvSpPr>
          <p:cNvPr id="3" name="Rectangle 2"/>
          <p:cNvSpPr/>
          <p:nvPr userDrawn="1"/>
        </p:nvSpPr>
        <p:spPr>
          <a:xfrm>
            <a:off x="2"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p:cNvSpPr>
            <a:spLocks noGrp="1"/>
          </p:cNvSpPr>
          <p:nvPr>
            <p:ph type="title" hasCustomPrompt="1"/>
          </p:nvPr>
        </p:nvSpPr>
        <p:spPr>
          <a:xfrm>
            <a:off x="432000" y="297481"/>
            <a:ext cx="10049933" cy="584765"/>
          </a:xfrm>
        </p:spPr>
        <p:txBody>
          <a:bodyPr/>
          <a:lstStyle>
            <a:lvl1pPr>
              <a:defRPr sz="3200" baseline="0">
                <a:solidFill>
                  <a:srgbClr val="BED730"/>
                </a:solidFill>
                <a:latin typeface="TheSansOffice" panose="020B0503040302060204" pitchFamily="34" charset="0"/>
              </a:defRPr>
            </a:lvl1pPr>
          </a:lstStyle>
          <a:p>
            <a:r>
              <a:rPr lang="en-US"/>
              <a:t>TITLE OF THE SLIDE GOES HERE</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6" name="Rectangle 5"/>
          <p:cNvSpPr/>
          <p:nvPr userDrawn="1"/>
        </p:nvSpPr>
        <p:spPr>
          <a:xfrm>
            <a:off x="10501747" y="0"/>
            <a:ext cx="1422400" cy="100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7" name="Rectangle 6"/>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8"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lank with Title Logo">
    <p:spTree>
      <p:nvGrpSpPr>
        <p:cNvPr id="1" name=""/>
        <p:cNvGrpSpPr/>
        <p:nvPr/>
      </p:nvGrpSpPr>
      <p:grpSpPr>
        <a:xfrm>
          <a:off x="0" y="0"/>
          <a:ext cx="0" cy="0"/>
          <a:chOff x="0" y="0"/>
          <a:chExt cx="0" cy="0"/>
        </a:xfrm>
      </p:grpSpPr>
      <p:sp>
        <p:nvSpPr>
          <p:cNvPr id="8" name="Rectangle 7"/>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10" name="Group 9"/>
          <p:cNvGrpSpPr/>
          <p:nvPr userDrawn="1"/>
        </p:nvGrpSpPr>
        <p:grpSpPr>
          <a:xfrm>
            <a:off x="85840" y="6516891"/>
            <a:ext cx="1631200" cy="307777"/>
            <a:chOff x="1066800" y="4063365"/>
            <a:chExt cx="1223400" cy="230833"/>
          </a:xfrm>
        </p:grpSpPr>
        <p:pic>
          <p:nvPicPr>
            <p:cNvPr id="11" name="Picture 10"/>
            <p:cNvPicPr>
              <a:picLocks noChangeAspect="1"/>
            </p:cNvPicPr>
            <p:nvPr userDrawn="1"/>
          </p:nvPicPr>
          <p:blipFill>
            <a:blip r:embed="rId2" cstate="print">
              <a:lum bright="100000" contrast="100000"/>
            </a:blip>
            <a:stretch>
              <a:fillRect/>
            </a:stretch>
          </p:blipFill>
          <p:spPr>
            <a:xfrm>
              <a:off x="1066800" y="4136295"/>
              <a:ext cx="271859" cy="144000"/>
            </a:xfrm>
            <a:prstGeom prst="rect">
              <a:avLst/>
            </a:prstGeom>
          </p:spPr>
        </p:pic>
        <p:sp>
          <p:nvSpPr>
            <p:cNvPr id="12" name="TextBox 11"/>
            <p:cNvSpPr txBox="1"/>
            <p:nvPr/>
          </p:nvSpPr>
          <p:spPr>
            <a:xfrm>
              <a:off x="1269120" y="4063365"/>
              <a:ext cx="1021080" cy="230833"/>
            </a:xfrm>
            <a:prstGeom prst="rect">
              <a:avLst/>
            </a:prstGeom>
            <a:noFill/>
          </p:spPr>
          <p:txBody>
            <a:bodyPr wrap="square" rtlCol="0">
              <a:spAutoFit/>
            </a:bodyPr>
            <a:lstStyle/>
            <a:p>
              <a:r>
                <a:rPr lang="en-US" sz="1400">
                  <a:solidFill>
                    <a:schemeClr val="bg1"/>
                  </a:solidFill>
                </a:rPr>
                <a:t>cloud@core</a:t>
              </a:r>
              <a:r>
                <a:rPr lang="en-US" sz="1065" baseline="30000">
                  <a:solidFill>
                    <a:schemeClr val="bg1"/>
                  </a:solidFill>
                </a:rPr>
                <a:t>TM</a:t>
              </a:r>
              <a:endParaRPr lang="en-US" sz="1400" baseline="30000">
                <a:solidFill>
                  <a:schemeClr val="bg1"/>
                </a:solidFill>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Blank with Title Logo">
    <p:spTree>
      <p:nvGrpSpPr>
        <p:cNvPr id="1" name=""/>
        <p:cNvGrpSpPr/>
        <p:nvPr/>
      </p:nvGrpSpPr>
      <p:grpSpPr>
        <a:xfrm>
          <a:off x="0" y="0"/>
          <a:ext cx="0" cy="0"/>
          <a:chOff x="0" y="0"/>
          <a:chExt cx="0" cy="0"/>
        </a:xfrm>
      </p:grpSpPr>
      <p:sp>
        <p:nvSpPr>
          <p:cNvPr id="8" name="Rectangle 7"/>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10" name="Group 9"/>
          <p:cNvGrpSpPr/>
          <p:nvPr userDrawn="1"/>
        </p:nvGrpSpPr>
        <p:grpSpPr>
          <a:xfrm>
            <a:off x="609600" y="6516891"/>
            <a:ext cx="1631200" cy="307777"/>
            <a:chOff x="1066800" y="4063365"/>
            <a:chExt cx="1223400" cy="230833"/>
          </a:xfrm>
        </p:grpSpPr>
        <p:pic>
          <p:nvPicPr>
            <p:cNvPr id="11" name="Picture 10"/>
            <p:cNvPicPr>
              <a:picLocks noChangeAspect="1"/>
            </p:cNvPicPr>
            <p:nvPr userDrawn="1"/>
          </p:nvPicPr>
          <p:blipFill>
            <a:blip r:embed="rId2" cstate="print">
              <a:lum bright="100000" contrast="100000"/>
            </a:blip>
            <a:stretch>
              <a:fillRect/>
            </a:stretch>
          </p:blipFill>
          <p:spPr>
            <a:xfrm>
              <a:off x="1066800" y="4136295"/>
              <a:ext cx="271859" cy="144000"/>
            </a:xfrm>
            <a:prstGeom prst="rect">
              <a:avLst/>
            </a:prstGeom>
          </p:spPr>
        </p:pic>
        <p:sp>
          <p:nvSpPr>
            <p:cNvPr id="12" name="TextBox 11"/>
            <p:cNvSpPr txBox="1"/>
            <p:nvPr/>
          </p:nvSpPr>
          <p:spPr>
            <a:xfrm>
              <a:off x="1269120" y="4063365"/>
              <a:ext cx="1021080" cy="230833"/>
            </a:xfrm>
            <a:prstGeom prst="rect">
              <a:avLst/>
            </a:prstGeom>
            <a:noFill/>
          </p:spPr>
          <p:txBody>
            <a:bodyPr wrap="square" rtlCol="0">
              <a:spAutoFit/>
            </a:bodyPr>
            <a:lstStyle/>
            <a:p>
              <a:r>
                <a:rPr lang="en-US" sz="1400">
                  <a:solidFill>
                    <a:schemeClr val="bg1"/>
                  </a:solidFill>
                </a:rPr>
                <a:t>cloud@core</a:t>
              </a:r>
              <a:r>
                <a:rPr lang="en-US" sz="1065" baseline="30000">
                  <a:solidFill>
                    <a:schemeClr val="bg1"/>
                  </a:solidFill>
                </a:rPr>
                <a:t>TM</a:t>
              </a:r>
              <a:endParaRPr lang="en-US" sz="1400" baseline="30000">
                <a:solidFill>
                  <a:schemeClr val="bg1"/>
                </a:solidFill>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4" name="Picture 3"/>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5" name="Rectangle 4"/>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ien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ucess stori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cognitions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recognitions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recognitions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8673"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New">
    <p:spTree>
      <p:nvGrpSpPr>
        <p:cNvPr id="1" name=""/>
        <p:cNvGrpSpPr/>
        <p:nvPr/>
      </p:nvGrpSpPr>
      <p:grpSpPr>
        <a:xfrm>
          <a:off x="0" y="0"/>
          <a:ext cx="0" cy="0"/>
          <a:chOff x="0" y="0"/>
          <a:chExt cx="0" cy="0"/>
        </a:xfrm>
      </p:grpSpPr>
      <p:pic>
        <p:nvPicPr>
          <p:cNvPr id="4" name="Picture 3" descr="A picture containing people, building, group&#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userDrawn="1"/>
        </p:nvSpPr>
        <p:spPr>
          <a:xfrm>
            <a:off x="1"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27" name="Picture 26"/>
          <p:cNvPicPr>
            <a:picLocks noChangeAspect="1"/>
          </p:cNvPicPr>
          <p:nvPr userDrawn="1"/>
        </p:nvPicPr>
        <p:blipFill>
          <a:blip r:embed="rId3" cstate="screen">
            <a:biLevel thresh="25000"/>
          </a:blip>
          <a:stretch>
            <a:fillRect/>
          </a:stretch>
        </p:blipFill>
        <p:spPr>
          <a:xfrm>
            <a:off x="431800" y="154952"/>
            <a:ext cx="1207144" cy="1013251"/>
          </a:xfrm>
          <a:prstGeom prst="rect">
            <a:avLst/>
          </a:prstGeom>
        </p:spPr>
      </p:pic>
      <p:pic>
        <p:nvPicPr>
          <p:cNvPr id="32" name="Picture 2" descr="Image result for sify logo"/>
          <p:cNvPicPr>
            <a:picLocks noChangeAspect="1" noChangeArrowheads="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p:cNvSpPr>
            <a:spLocks noGrp="1"/>
          </p:cNvSpPr>
          <p:nvPr>
            <p:ph type="body" sz="quarter" idx="11" hasCustomPrompt="1"/>
          </p:nvPr>
        </p:nvSpPr>
        <p:spPr>
          <a:xfrm>
            <a:off x="3381323" y="3429000"/>
            <a:ext cx="5429355" cy="1089781"/>
          </a:xfrm>
        </p:spPr>
        <p:txBody>
          <a:bodyPr anchor="ctr">
            <a:normAutofit/>
          </a:bodyPr>
          <a:lstStyle>
            <a:lvl1pPr marL="0" indent="0" algn="ctr">
              <a:lnSpc>
                <a:spcPct val="100000"/>
              </a:lnSpc>
              <a:spcBef>
                <a:spcPts val="0"/>
              </a:spcBef>
              <a:buNone/>
              <a:defRPr sz="6400" b="1" cap="all" baseline="0">
                <a:solidFill>
                  <a:schemeClr val="bg1"/>
                </a:solidFill>
              </a:defRPr>
            </a:lvl1pPr>
          </a:lstStyle>
          <a:p>
            <a:pPr lvl="0"/>
            <a:r>
              <a:rPr lang="en-US"/>
              <a:t>THANK YOU</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New">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Rectangle 1"/>
          <p:cNvSpPr/>
          <p:nvPr userDrawn="1"/>
        </p:nvSpPr>
        <p:spPr>
          <a:xfrm>
            <a:off x="1"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27" name="Picture 26"/>
          <p:cNvPicPr>
            <a:picLocks noChangeAspect="1"/>
          </p:cNvPicPr>
          <p:nvPr userDrawn="1"/>
        </p:nvPicPr>
        <p:blipFill>
          <a:blip r:embed="rId3" cstate="screen">
            <a:biLevel thresh="25000"/>
          </a:blip>
          <a:stretch>
            <a:fillRect/>
          </a:stretch>
        </p:blipFill>
        <p:spPr>
          <a:xfrm>
            <a:off x="431800" y="154952"/>
            <a:ext cx="1207144" cy="1013251"/>
          </a:xfrm>
          <a:prstGeom prst="rect">
            <a:avLst/>
          </a:prstGeom>
        </p:spPr>
      </p:pic>
      <p:pic>
        <p:nvPicPr>
          <p:cNvPr id="32" name="Picture 2" descr="Image result for sify logo"/>
          <p:cNvPicPr>
            <a:picLocks noChangeAspect="1" noChangeArrowheads="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userDrawn="1"/>
        </p:nvCxnSpPr>
        <p:spPr>
          <a:xfrm>
            <a:off x="1" y="3626089"/>
            <a:ext cx="5856815"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6" cstate="screen">
            <a:biLevel thresh="25000"/>
          </a:blip>
          <a:stretch>
            <a:fillRect/>
          </a:stretch>
        </p:blipFill>
        <p:spPr>
          <a:xfrm>
            <a:off x="447972" y="3826631"/>
            <a:ext cx="5392669" cy="477476"/>
          </a:xfrm>
          <a:prstGeom prst="rect">
            <a:avLst/>
          </a:prstGeom>
        </p:spPr>
      </p:pic>
      <p:sp>
        <p:nvSpPr>
          <p:cNvPr id="6" name="Text Placeholder 3"/>
          <p:cNvSpPr>
            <a:spLocks noGrp="1"/>
          </p:cNvSpPr>
          <p:nvPr>
            <p:ph type="body" sz="quarter" idx="11" hasCustomPrompt="1"/>
          </p:nvPr>
        </p:nvSpPr>
        <p:spPr>
          <a:xfrm>
            <a:off x="427463" y="2761674"/>
            <a:ext cx="5429355" cy="663877"/>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THANK YOU</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New">
    <p:spTree>
      <p:nvGrpSpPr>
        <p:cNvPr id="1" name=""/>
        <p:cNvGrpSpPr/>
        <p:nvPr/>
      </p:nvGrpSpPr>
      <p:grpSpPr>
        <a:xfrm>
          <a:off x="0" y="0"/>
          <a:ext cx="0" cy="0"/>
          <a:chOff x="0" y="0"/>
          <a:chExt cx="0" cy="0"/>
        </a:xfrm>
      </p:grpSpPr>
      <p:pic>
        <p:nvPicPr>
          <p:cNvPr id="4" name="Picture 3" descr="A picture containing people, building, group&#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userDrawn="1"/>
        </p:nvSpPr>
        <p:spPr>
          <a:xfrm>
            <a:off x="1"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27" name="Picture 26"/>
          <p:cNvPicPr>
            <a:picLocks noChangeAspect="1"/>
          </p:cNvPicPr>
          <p:nvPr userDrawn="1"/>
        </p:nvPicPr>
        <p:blipFill>
          <a:blip r:embed="rId3" cstate="screen">
            <a:biLevel thresh="25000"/>
          </a:blip>
          <a:stretch>
            <a:fillRect/>
          </a:stretch>
        </p:blipFill>
        <p:spPr>
          <a:xfrm>
            <a:off x="431800" y="154952"/>
            <a:ext cx="1207144" cy="1013251"/>
          </a:xfrm>
          <a:prstGeom prst="rect">
            <a:avLst/>
          </a:prstGeom>
        </p:spPr>
      </p:pic>
      <p:pic>
        <p:nvPicPr>
          <p:cNvPr id="32" name="Picture 2" descr="Image result for sify logo"/>
          <p:cNvPicPr>
            <a:picLocks noChangeAspect="1" noChangeArrowheads="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p:cNvSpPr>
            <a:spLocks noGrp="1"/>
          </p:cNvSpPr>
          <p:nvPr>
            <p:ph type="body" sz="quarter" idx="11" hasCustomPrompt="1"/>
          </p:nvPr>
        </p:nvSpPr>
        <p:spPr>
          <a:xfrm>
            <a:off x="3381323" y="3429000"/>
            <a:ext cx="5429355" cy="1089781"/>
          </a:xfrm>
        </p:spPr>
        <p:txBody>
          <a:bodyPr anchor="ctr">
            <a:normAutofit/>
          </a:bodyPr>
          <a:lstStyle>
            <a:lvl1pPr marL="0" indent="0" algn="ctr">
              <a:lnSpc>
                <a:spcPct val="100000"/>
              </a:lnSpc>
              <a:spcBef>
                <a:spcPts val="0"/>
              </a:spcBef>
              <a:buNone/>
              <a:defRPr sz="6400" b="1" cap="all" baseline="0">
                <a:solidFill>
                  <a:srgbClr val="BED730"/>
                </a:solidFill>
              </a:defRPr>
            </a:lvl1pPr>
          </a:lstStyle>
          <a:p>
            <a:pPr lvl="0"/>
            <a:r>
              <a:rPr lang="en-US"/>
              <a:t>THANK YOU</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New">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Rectangle 1"/>
          <p:cNvSpPr/>
          <p:nvPr userDrawn="1"/>
        </p:nvSpPr>
        <p:spPr>
          <a:xfrm>
            <a:off x="1"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27" name="Picture 26"/>
          <p:cNvPicPr>
            <a:picLocks noChangeAspect="1"/>
          </p:cNvPicPr>
          <p:nvPr userDrawn="1"/>
        </p:nvPicPr>
        <p:blipFill>
          <a:blip r:embed="rId3" cstate="screen">
            <a:biLevel thresh="25000"/>
          </a:blip>
          <a:stretch>
            <a:fillRect/>
          </a:stretch>
        </p:blipFill>
        <p:spPr>
          <a:xfrm>
            <a:off x="431800" y="154952"/>
            <a:ext cx="1207144" cy="1013251"/>
          </a:xfrm>
          <a:prstGeom prst="rect">
            <a:avLst/>
          </a:prstGeom>
        </p:spPr>
      </p:pic>
      <p:cxnSp>
        <p:nvCxnSpPr>
          <p:cNvPr id="3" name="Straight Connector 2"/>
          <p:cNvCxnSpPr/>
          <p:nvPr userDrawn="1"/>
        </p:nvCxnSpPr>
        <p:spPr>
          <a:xfrm>
            <a:off x="1" y="3626089"/>
            <a:ext cx="5856815"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4" cstate="screen">
            <a:biLevel thresh="25000"/>
          </a:blip>
          <a:stretch>
            <a:fillRect/>
          </a:stretch>
        </p:blipFill>
        <p:spPr>
          <a:xfrm>
            <a:off x="447972" y="3826631"/>
            <a:ext cx="5392669" cy="477476"/>
          </a:xfrm>
          <a:prstGeom prst="rect">
            <a:avLst/>
          </a:prstGeom>
        </p:spPr>
      </p:pic>
      <p:sp>
        <p:nvSpPr>
          <p:cNvPr id="6" name="Text Placeholder 3"/>
          <p:cNvSpPr>
            <a:spLocks noGrp="1"/>
          </p:cNvSpPr>
          <p:nvPr>
            <p:ph type="body" sz="quarter" idx="11" hasCustomPrompt="1"/>
          </p:nvPr>
        </p:nvSpPr>
        <p:spPr>
          <a:xfrm>
            <a:off x="427463" y="2761674"/>
            <a:ext cx="5429355" cy="663877"/>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THANK YOU</a:t>
            </a:r>
          </a:p>
        </p:txBody>
      </p:sp>
      <p:pic>
        <p:nvPicPr>
          <p:cNvPr id="7" name="Picture 2" descr="Image result for sify logo"/>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hank You New">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Rectangle 1"/>
          <p:cNvSpPr/>
          <p:nvPr userDrawn="1"/>
        </p:nvSpPr>
        <p:spPr>
          <a:xfrm>
            <a:off x="1"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27" name="Picture 26"/>
          <p:cNvPicPr>
            <a:picLocks noChangeAspect="1"/>
          </p:cNvPicPr>
          <p:nvPr userDrawn="1"/>
        </p:nvPicPr>
        <p:blipFill>
          <a:blip r:embed="rId3" cstate="screen">
            <a:biLevel thresh="25000"/>
          </a:blip>
          <a:stretch>
            <a:fillRect/>
          </a:stretch>
        </p:blipFill>
        <p:spPr>
          <a:xfrm>
            <a:off x="431800" y="154952"/>
            <a:ext cx="1207144" cy="1013251"/>
          </a:xfrm>
          <a:prstGeom prst="rect">
            <a:avLst/>
          </a:prstGeom>
        </p:spPr>
      </p:pic>
      <p:cxnSp>
        <p:nvCxnSpPr>
          <p:cNvPr id="3" name="Straight Connector 2"/>
          <p:cNvCxnSpPr/>
          <p:nvPr userDrawn="1"/>
        </p:nvCxnSpPr>
        <p:spPr>
          <a:xfrm>
            <a:off x="1" y="3626089"/>
            <a:ext cx="5856815"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4" cstate="screen">
            <a:biLevel thresh="25000"/>
          </a:blip>
          <a:stretch>
            <a:fillRect/>
          </a:stretch>
        </p:blipFill>
        <p:spPr>
          <a:xfrm>
            <a:off x="447972" y="3826631"/>
            <a:ext cx="5392669" cy="477476"/>
          </a:xfrm>
          <a:prstGeom prst="rect">
            <a:avLst/>
          </a:prstGeom>
        </p:spPr>
      </p:pic>
      <p:sp>
        <p:nvSpPr>
          <p:cNvPr id="6" name="Text Placeholder 3"/>
          <p:cNvSpPr>
            <a:spLocks noGrp="1"/>
          </p:cNvSpPr>
          <p:nvPr>
            <p:ph type="body" sz="quarter" idx="11" hasCustomPrompt="1"/>
          </p:nvPr>
        </p:nvSpPr>
        <p:spPr>
          <a:xfrm>
            <a:off x="427463" y="2761674"/>
            <a:ext cx="5429355" cy="663877"/>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THANK YOU</a:t>
            </a:r>
          </a:p>
        </p:txBody>
      </p:sp>
      <p:pic>
        <p:nvPicPr>
          <p:cNvPr id="7" name="Picture 2" descr="Image result for sify logo"/>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Slide Number Placeholder 2"/>
          <p:cNvSpPr>
            <a:spLocks noGrp="1"/>
          </p:cNvSpPr>
          <p:nvPr>
            <p:ph type="sldNum" sz="quarter" idx="10"/>
          </p:nvPr>
        </p:nvSpPr>
        <p:spPr/>
        <p:txBody>
          <a:bodyPr/>
          <a:lstStyle/>
          <a:p>
            <a:fld id="{D6AB342A-830E-438F-A6A8-BEDF509AB0A8}"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Full Blank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4" name="Picture 3"/>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0" y="-24257"/>
            <a:ext cx="12192000" cy="6858000"/>
          </a:xfrm>
          <a:prstGeom prst="rect">
            <a:avLst/>
          </a:prstGeom>
        </p:spPr>
      </p:pic>
      <p:sp>
        <p:nvSpPr>
          <p:cNvPr id="5" name="Rectangle 4"/>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ien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3" y="0"/>
            <a:ext cx="12191999" cy="6858000"/>
          </a:xfrm>
          <a:prstGeom prst="rect">
            <a:avLst/>
          </a:prstGeom>
        </p:spPr>
      </p:pic>
      <p:sp>
        <p:nvSpPr>
          <p:cNvPr id="4" name="Rectangle 3"/>
          <p:cNvSpPr/>
          <p:nvPr userDrawn="1"/>
        </p:nvSpPr>
        <p:spPr>
          <a:xfrm>
            <a:off x="3"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11" name="Title 4"/>
          <p:cNvSpPr>
            <a:spLocks noGrp="1"/>
          </p:cNvSpPr>
          <p:nvPr>
            <p:ph type="title" hasCustomPrompt="1"/>
          </p:nvPr>
        </p:nvSpPr>
        <p:spPr>
          <a:xfrm>
            <a:off x="432000" y="251323"/>
            <a:ext cx="11328200" cy="584763"/>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
        <p:nvSpPr>
          <p:cNvPr id="2" name="TextBox 1"/>
          <p:cNvSpPr txBox="1"/>
          <p:nvPr userDrawn="1"/>
        </p:nvSpPr>
        <p:spPr>
          <a:xfrm>
            <a:off x="116621" y="6483569"/>
            <a:ext cx="1783155" cy="235898"/>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935"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935"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srcRect/>
          <a:stretch>
            <a:fill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0" y="-1675"/>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3" name="Picture 2"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p:cNvSpPr>
            <a:spLocks noGrp="1"/>
          </p:cNvSpPr>
          <p:nvPr>
            <p:ph type="body" sz="quarter" idx="13" hasCustomPrompt="1"/>
          </p:nvPr>
        </p:nvSpPr>
        <p:spPr>
          <a:xfrm>
            <a:off x="431800" y="2037685"/>
            <a:ext cx="7745549" cy="1391316"/>
          </a:xfrm>
        </p:spPr>
        <p:txBody>
          <a:bodyPr>
            <a:noAutofit/>
          </a:bodyPr>
          <a:lstStyle>
            <a:lvl1pPr marL="0" indent="0">
              <a:lnSpc>
                <a:spcPct val="100000"/>
              </a:lnSpc>
              <a:spcBef>
                <a:spcPts val="0"/>
              </a:spcBef>
              <a:buNone/>
              <a:defRPr sz="4265" b="1" cap="none" baseline="0">
                <a:solidFill>
                  <a:schemeClr val="bg1"/>
                </a:solidFill>
              </a:defRPr>
            </a:lvl1pPr>
          </a:lstStyle>
          <a:p>
            <a:pPr lvl="0"/>
            <a:r>
              <a:rPr lang="en-US" dirty="0"/>
              <a:t>TITLE OF THE SLIDE - LINE ONE</a:t>
            </a:r>
            <a:endParaRPr lang="en-IN" dirty="0"/>
          </a:p>
        </p:txBody>
      </p:sp>
      <p:sp>
        <p:nvSpPr>
          <p:cNvPr id="6" name="Text Placeholder 16"/>
          <p:cNvSpPr>
            <a:spLocks noGrp="1"/>
          </p:cNvSpPr>
          <p:nvPr>
            <p:ph type="body" sz="quarter" idx="14" hasCustomPrompt="1"/>
          </p:nvPr>
        </p:nvSpPr>
        <p:spPr>
          <a:xfrm>
            <a:off x="431801" y="3429001"/>
            <a:ext cx="7246897" cy="590460"/>
          </a:xfrm>
        </p:spPr>
        <p:txBody>
          <a:bodyPr>
            <a:noAutofit/>
          </a:bodyPr>
          <a:lstStyle>
            <a:lvl1pPr marL="0" indent="0">
              <a:lnSpc>
                <a:spcPct val="100000"/>
              </a:lnSpc>
              <a:spcBef>
                <a:spcPts val="0"/>
              </a:spcBef>
              <a:buNone/>
              <a:defRPr sz="2665" b="1" baseline="0">
                <a:solidFill>
                  <a:srgbClr val="BED730"/>
                </a:solidFill>
              </a:defRPr>
            </a:lvl1pPr>
          </a:lstStyle>
          <a:p>
            <a:pPr lvl="0"/>
            <a:r>
              <a:rPr lang="en-US" dirty="0"/>
              <a:t>Line two</a:t>
            </a:r>
          </a:p>
        </p:txBody>
      </p:sp>
      <p:sp>
        <p:nvSpPr>
          <p:cNvPr id="7" name="Text Placeholder 16"/>
          <p:cNvSpPr>
            <a:spLocks noGrp="1"/>
          </p:cNvSpPr>
          <p:nvPr>
            <p:ph type="body" sz="quarter" idx="15" hasCustomPrompt="1"/>
          </p:nvPr>
        </p:nvSpPr>
        <p:spPr>
          <a:xfrm>
            <a:off x="431801" y="4477962"/>
            <a:ext cx="3370175" cy="369471"/>
          </a:xfrm>
        </p:spPr>
        <p:txBody>
          <a:bodyPr anchor="t">
            <a:noAutofit/>
          </a:bodyPr>
          <a:lstStyle>
            <a:lvl1pPr marL="0" indent="0">
              <a:lnSpc>
                <a:spcPts val="2400"/>
              </a:lnSpc>
              <a:buNone/>
              <a:defRPr sz="1600" b="0">
                <a:solidFill>
                  <a:schemeClr val="bg1">
                    <a:lumMod val="75000"/>
                  </a:schemeClr>
                </a:solidFill>
              </a:defRPr>
            </a:lvl1pPr>
          </a:lstStyle>
          <a:p>
            <a:pPr lvl="0"/>
            <a:r>
              <a:rPr lang="en-US" dirty="0"/>
              <a:t>Month 2024</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Inner p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7"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307715"/>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325628" y="6483569"/>
            <a:ext cx="1783155" cy="235898"/>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702293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29C35-7975-15E8-D323-7DF8539843F3}"/>
              </a:ext>
            </a:extLst>
          </p:cNvPr>
          <p:cNvPicPr>
            <a:picLocks noChangeAspect="1"/>
          </p:cNvPicPr>
          <p:nvPr userDrawn="1"/>
        </p:nvPicPr>
        <p:blipFill>
          <a:blip r:embed="rId2"/>
          <a:srcRect t="7982" b="7982"/>
          <a:stretch/>
        </p:blipFill>
        <p:spPr>
          <a:xfrm>
            <a:off x="-24630" y="0"/>
            <a:ext cx="12241259" cy="6858000"/>
          </a:xfrm>
          <a:prstGeom prst="rect">
            <a:avLst/>
          </a:prstGeom>
        </p:spPr>
      </p:pic>
      <p:sp>
        <p:nvSpPr>
          <p:cNvPr id="6" name="Rectangle 5">
            <a:extLst>
              <a:ext uri="{FF2B5EF4-FFF2-40B4-BE49-F238E27FC236}">
                <a16:creationId xmlns:a16="http://schemas.microsoft.com/office/drawing/2014/main" id="{B7AAEB03-96EE-CBDE-8BD1-118B2B37055C}"/>
              </a:ext>
            </a:extLst>
          </p:cNvPr>
          <p:cNvSpPr/>
          <p:nvPr userDrawn="1"/>
        </p:nvSpPr>
        <p:spPr>
          <a:xfrm>
            <a:off x="0" y="0"/>
            <a:ext cx="12192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l="6814"/>
          <a:stretch/>
        </p:blipFill>
        <p:spPr bwMode="auto">
          <a:xfrm>
            <a:off x="10628789"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 name="Text Placeholder 16">
            <a:extLst>
              <a:ext uri="{FF2B5EF4-FFF2-40B4-BE49-F238E27FC236}">
                <a16:creationId xmlns:a16="http://schemas.microsoft.com/office/drawing/2014/main" id="{36876629-C758-686E-1A89-9E2E73235CE5}"/>
              </a:ext>
            </a:extLst>
          </p:cNvPr>
          <p:cNvSpPr>
            <a:spLocks noGrp="1"/>
          </p:cNvSpPr>
          <p:nvPr>
            <p:ph type="body" sz="quarter" idx="13" hasCustomPrompt="1"/>
          </p:nvPr>
        </p:nvSpPr>
        <p:spPr>
          <a:xfrm>
            <a:off x="431799" y="2089085"/>
            <a:ext cx="5425017" cy="1196480"/>
          </a:xfrm>
        </p:spPr>
        <p:txBody>
          <a:bodyPr>
            <a:noAutofit/>
          </a:bodyPr>
          <a:lstStyle>
            <a:lvl1pPr marL="0" indent="0">
              <a:lnSpc>
                <a:spcPct val="100000"/>
              </a:lnSpc>
              <a:spcBef>
                <a:spcPts val="0"/>
              </a:spcBef>
              <a:buNone/>
              <a:defRPr sz="3733" b="1" cap="none" baseline="0">
                <a:solidFill>
                  <a:schemeClr val="bg1"/>
                </a:solidFill>
              </a:defRPr>
            </a:lvl1pPr>
          </a:lstStyle>
          <a:p>
            <a:pPr lvl="0"/>
            <a:r>
              <a:rPr lang="en-US" dirty="0"/>
              <a:t>TITLE OF THE SLIDE - LINE ONE</a:t>
            </a:r>
            <a:endParaRPr lang="en-IN" dirty="0"/>
          </a:p>
        </p:txBody>
      </p:sp>
      <p:sp>
        <p:nvSpPr>
          <p:cNvPr id="5" name="Text Placeholder 16">
            <a:extLst>
              <a:ext uri="{FF2B5EF4-FFF2-40B4-BE49-F238E27FC236}">
                <a16:creationId xmlns:a16="http://schemas.microsoft.com/office/drawing/2014/main" id="{08982AFA-66B7-DEDE-3320-A1231BB21826}"/>
              </a:ext>
            </a:extLst>
          </p:cNvPr>
          <p:cNvSpPr>
            <a:spLocks noGrp="1"/>
          </p:cNvSpPr>
          <p:nvPr>
            <p:ph type="body" sz="quarter" idx="15" hasCustomPrompt="1"/>
          </p:nvPr>
        </p:nvSpPr>
        <p:spPr>
          <a:xfrm>
            <a:off x="431801" y="4948210"/>
            <a:ext cx="4214451" cy="353327"/>
          </a:xfrm>
        </p:spPr>
        <p:txBody>
          <a:bodyPr anchor="t">
            <a:noAutofit/>
          </a:bodyPr>
          <a:lstStyle>
            <a:lvl1pPr marL="0" indent="0">
              <a:lnSpc>
                <a:spcPts val="2400"/>
              </a:lnSpc>
              <a:buNone/>
              <a:defRPr sz="1600" b="0">
                <a:solidFill>
                  <a:schemeClr val="bg1">
                    <a:lumMod val="75000"/>
                  </a:schemeClr>
                </a:solidFill>
              </a:defRPr>
            </a:lvl1pPr>
          </a:lstStyle>
          <a:p>
            <a:pPr lvl="0"/>
            <a:r>
              <a:rPr lang="en-US" dirty="0"/>
              <a:t>Month 2024</a:t>
            </a:r>
          </a:p>
        </p:txBody>
      </p:sp>
      <p:sp>
        <p:nvSpPr>
          <p:cNvPr id="4" name="Text Placeholder 16">
            <a:extLst>
              <a:ext uri="{FF2B5EF4-FFF2-40B4-BE49-F238E27FC236}">
                <a16:creationId xmlns:a16="http://schemas.microsoft.com/office/drawing/2014/main" id="{592D86EA-298D-989C-37F2-7B16EBA48695}"/>
              </a:ext>
            </a:extLst>
          </p:cNvPr>
          <p:cNvSpPr>
            <a:spLocks noGrp="1"/>
          </p:cNvSpPr>
          <p:nvPr>
            <p:ph type="body" sz="quarter" idx="14" hasCustomPrompt="1"/>
          </p:nvPr>
        </p:nvSpPr>
        <p:spPr>
          <a:xfrm>
            <a:off x="431801" y="3293345"/>
            <a:ext cx="5425016" cy="590460"/>
          </a:xfrm>
        </p:spPr>
        <p:txBody>
          <a:bodyPr>
            <a:noAutofit/>
          </a:bodyPr>
          <a:lstStyle>
            <a:lvl1pPr marL="0" indent="0">
              <a:lnSpc>
                <a:spcPct val="100000"/>
              </a:lnSpc>
              <a:spcBef>
                <a:spcPts val="0"/>
              </a:spcBef>
              <a:buNone/>
              <a:defRPr sz="2667" b="1" baseline="0">
                <a:solidFill>
                  <a:srgbClr val="BED730"/>
                </a:solidFill>
              </a:defRPr>
            </a:lvl1pPr>
          </a:lstStyle>
          <a:p>
            <a:pPr lvl="0"/>
            <a:r>
              <a:rPr lang="en-US" dirty="0"/>
              <a:t>Line two</a:t>
            </a:r>
          </a:p>
        </p:txBody>
      </p:sp>
    </p:spTree>
    <p:extLst>
      <p:ext uri="{BB962C8B-B14F-4D97-AF65-F5344CB8AC3E}">
        <p14:creationId xmlns:p14="http://schemas.microsoft.com/office/powerpoint/2010/main" val="5020904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431800" y="2058559"/>
            <a:ext cx="7745549" cy="1664677"/>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dirty="0"/>
              <a:t>TITLE OF THE SLIDE - LINE ONE</a:t>
            </a:r>
            <a:endParaRPr lang="en-IN" dirty="0"/>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431801" y="3724910"/>
            <a:ext cx="7246897" cy="590460"/>
          </a:xfrm>
        </p:spPr>
        <p:txBody>
          <a:bodyPr>
            <a:noAutofit/>
          </a:bodyPr>
          <a:lstStyle>
            <a:lvl1pPr marL="0" indent="0">
              <a:lnSpc>
                <a:spcPct val="100000"/>
              </a:lnSpc>
              <a:spcBef>
                <a:spcPts val="0"/>
              </a:spcBef>
              <a:buNone/>
              <a:defRPr sz="2667" b="1" baseline="0">
                <a:solidFill>
                  <a:srgbClr val="BED730"/>
                </a:solidFill>
              </a:defRPr>
            </a:lvl1pPr>
          </a:lstStyle>
          <a:p>
            <a:pPr lvl="0"/>
            <a:r>
              <a:rPr lang="en-US" dirty="0"/>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431801" y="4315370"/>
            <a:ext cx="3370175" cy="369471"/>
          </a:xfrm>
        </p:spPr>
        <p:txBody>
          <a:bodyPr anchor="t">
            <a:noAutofit/>
          </a:bodyPr>
          <a:lstStyle>
            <a:lvl1pPr marL="0" indent="0">
              <a:lnSpc>
                <a:spcPts val="2400"/>
              </a:lnSpc>
              <a:buNone/>
              <a:defRPr sz="1600" b="0">
                <a:solidFill>
                  <a:schemeClr val="bg1">
                    <a:lumMod val="75000"/>
                  </a:schemeClr>
                </a:solidFill>
              </a:defRPr>
            </a:lvl1pPr>
          </a:lstStyle>
          <a:p>
            <a:pPr lvl="0"/>
            <a:r>
              <a:rPr lang="en-US" dirty="0"/>
              <a:t>Month 2024</a:t>
            </a:r>
          </a:p>
        </p:txBody>
      </p:sp>
    </p:spTree>
    <p:extLst>
      <p:ext uri="{BB962C8B-B14F-4D97-AF65-F5344CB8AC3E}">
        <p14:creationId xmlns:p14="http://schemas.microsoft.com/office/powerpoint/2010/main" val="12755008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extLst>
      <p:ext uri="{BB962C8B-B14F-4D97-AF65-F5344CB8AC3E}">
        <p14:creationId xmlns:p14="http://schemas.microsoft.com/office/powerpoint/2010/main" val="3873339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24257"/>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extLst>
      <p:ext uri="{BB962C8B-B14F-4D97-AF65-F5344CB8AC3E}">
        <p14:creationId xmlns:p14="http://schemas.microsoft.com/office/powerpoint/2010/main" val="42851879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7"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10"/>
            <a:ext cx="12200673" cy="1760897"/>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3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9"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9"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11760880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266710"/>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116620"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7455406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7F07F-8927-0807-63A5-3AA203DDBC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3BB01D-8DF5-C466-CD54-24B40DF4E1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B9E21-264A-26AE-1391-5B641B0498DE}"/>
              </a:ext>
            </a:extLst>
          </p:cNvPr>
          <p:cNvSpPr>
            <a:spLocks noGrp="1"/>
          </p:cNvSpPr>
          <p:nvPr>
            <p:ph type="dt" sz="half" idx="10"/>
          </p:nvPr>
        </p:nvSpPr>
        <p:spPr/>
        <p:txBody>
          <a:bodyPr/>
          <a:lstStyle/>
          <a:p>
            <a:fld id="{4B18486B-676C-4795-BD85-24CC043E6856}" type="datetimeFigureOut">
              <a:rPr lang="en-US" smtClean="0"/>
              <a:t>4/4/2025</a:t>
            </a:fld>
            <a:endParaRPr lang="en-US" dirty="0"/>
          </a:p>
        </p:txBody>
      </p:sp>
      <p:sp>
        <p:nvSpPr>
          <p:cNvPr id="5" name="Footer Placeholder 4">
            <a:extLst>
              <a:ext uri="{FF2B5EF4-FFF2-40B4-BE49-F238E27FC236}">
                <a16:creationId xmlns:a16="http://schemas.microsoft.com/office/drawing/2014/main" id="{EEDCBF64-4268-7D76-0292-F720788F53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72BD9E-0A6F-F01C-4E5E-D78239DDE79D}"/>
              </a:ext>
            </a:extLst>
          </p:cNvPr>
          <p:cNvSpPr>
            <a:spLocks noGrp="1"/>
          </p:cNvSpPr>
          <p:nvPr>
            <p:ph type="sldNum" sz="quarter" idx="12"/>
          </p:nvPr>
        </p:nvSpPr>
        <p:spPr/>
        <p:txBody>
          <a:bodyPr/>
          <a:lstStyle/>
          <a:p>
            <a:fld id="{142F0DB1-EBAB-4B83-9989-B540D30F91E9}" type="slidenum">
              <a:rPr lang="en-US" smtClean="0"/>
              <a:t>‹#›</a:t>
            </a:fld>
            <a:endParaRPr lang="en-US" dirty="0"/>
          </a:p>
        </p:txBody>
      </p:sp>
    </p:spTree>
    <p:extLst>
      <p:ext uri="{BB962C8B-B14F-4D97-AF65-F5344CB8AC3E}">
        <p14:creationId xmlns:p14="http://schemas.microsoft.com/office/powerpoint/2010/main" val="1552107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cess stori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6" name="Title 4">
            <a:extLst>
              <a:ext uri="{FF2B5EF4-FFF2-40B4-BE49-F238E27FC236}">
                <a16:creationId xmlns:a16="http://schemas.microsoft.com/office/drawing/2014/main" id="{83C70F92-3C4B-4B24-CCE6-BF1C41505EB1}"/>
              </a:ext>
            </a:extLst>
          </p:cNvPr>
          <p:cNvSpPr>
            <a:spLocks noGrp="1"/>
          </p:cNvSpPr>
          <p:nvPr>
            <p:ph type="title" hasCustomPrompt="1"/>
          </p:nvPr>
        </p:nvSpPr>
        <p:spPr>
          <a:xfrm>
            <a:off x="432000" y="297455"/>
            <a:ext cx="1011408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pic>
        <p:nvPicPr>
          <p:cNvPr id="7" name="Picture 6" descr="Logo&#10;&#10;Description automatically generated">
            <a:extLst>
              <a:ext uri="{FF2B5EF4-FFF2-40B4-BE49-F238E27FC236}">
                <a16:creationId xmlns:a16="http://schemas.microsoft.com/office/drawing/2014/main" id="{2FCDDD9B-434C-594D-CD1F-2F2786BA84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2643" y="216539"/>
            <a:ext cx="861752" cy="574501"/>
          </a:xfrm>
          <a:prstGeom prst="rect">
            <a:avLst/>
          </a:prstGeom>
        </p:spPr>
      </p:pic>
    </p:spTree>
    <p:extLst>
      <p:ext uri="{BB962C8B-B14F-4D97-AF65-F5344CB8AC3E}">
        <p14:creationId xmlns:p14="http://schemas.microsoft.com/office/powerpoint/2010/main" val="33904366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4" name="Title 4">
            <a:extLst>
              <a:ext uri="{FF2B5EF4-FFF2-40B4-BE49-F238E27FC236}">
                <a16:creationId xmlns:a16="http://schemas.microsoft.com/office/drawing/2014/main" id="{A7ECFF2D-56CB-A5FB-A109-70440E49A645}"/>
              </a:ext>
            </a:extLst>
          </p:cNvPr>
          <p:cNvSpPr>
            <a:spLocks noGrp="1"/>
          </p:cNvSpPr>
          <p:nvPr>
            <p:ph type="title" hasCustomPrompt="1"/>
          </p:nvPr>
        </p:nvSpPr>
        <p:spPr>
          <a:xfrm>
            <a:off x="432000" y="307714"/>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743142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4" name="Title 4">
            <a:extLst>
              <a:ext uri="{FF2B5EF4-FFF2-40B4-BE49-F238E27FC236}">
                <a16:creationId xmlns:a16="http://schemas.microsoft.com/office/drawing/2014/main" id="{A7ECFF2D-56CB-A5FB-A109-70440E49A645}"/>
              </a:ext>
            </a:extLst>
          </p:cNvPr>
          <p:cNvSpPr>
            <a:spLocks noGrp="1"/>
          </p:cNvSpPr>
          <p:nvPr>
            <p:ph type="title" hasCustomPrompt="1"/>
          </p:nvPr>
        </p:nvSpPr>
        <p:spPr>
          <a:xfrm>
            <a:off x="432000" y="307714"/>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34576700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7"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266712"/>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116620" y="6483569"/>
            <a:ext cx="1783155" cy="235898"/>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936610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8"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8"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4" name="Title 4">
            <a:extLst>
              <a:ext uri="{FF2B5EF4-FFF2-40B4-BE49-F238E27FC236}">
                <a16:creationId xmlns:a16="http://schemas.microsoft.com/office/drawing/2014/main" id="{A3AB1514-4AD3-104C-0449-D800EF178688}"/>
              </a:ext>
            </a:extLst>
          </p:cNvPr>
          <p:cNvSpPr>
            <a:spLocks noGrp="1"/>
          </p:cNvSpPr>
          <p:nvPr>
            <p:ph type="title" hasCustomPrompt="1"/>
          </p:nvPr>
        </p:nvSpPr>
        <p:spPr>
          <a:xfrm>
            <a:off x="431802" y="297487"/>
            <a:ext cx="11328300" cy="523210"/>
          </a:xfrm>
        </p:spPr>
        <p:txBody>
          <a:bodyPr/>
          <a:lstStyle>
            <a:lvl1pPr>
              <a:defRPr sz="28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4797703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6"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dirty="0"/>
          </a:p>
        </p:txBody>
      </p:sp>
      <p:sp>
        <p:nvSpPr>
          <p:cNvPr id="26" name="Rectangle 25">
            <a:extLst>
              <a:ext uri="{FF2B5EF4-FFF2-40B4-BE49-F238E27FC236}">
                <a16:creationId xmlns:a16="http://schemas.microsoft.com/office/drawing/2014/main" id="{8AD19607-E94E-48EE-A274-950F2411742E}"/>
              </a:ext>
            </a:extLst>
          </p:cNvPr>
          <p:cNvSpPr/>
          <p:nvPr/>
        </p:nvSpPr>
        <p:spPr>
          <a:xfrm>
            <a:off x="-40567" y="4528460"/>
            <a:ext cx="12273133" cy="2329545"/>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431800" y="4528459"/>
            <a:ext cx="11328400" cy="1781327"/>
          </a:xfrm>
        </p:spPr>
        <p:txBody>
          <a:bodyPr anchor="ctr">
            <a:normAutofit/>
          </a:bodyPr>
          <a:lstStyle>
            <a:lvl1pPr marL="0" indent="0" algn="ctr">
              <a:lnSpc>
                <a:spcPts val="4000"/>
              </a:lnSpc>
              <a:spcBef>
                <a:spcPts val="0"/>
              </a:spcBef>
              <a:buNone/>
              <a:defRPr sz="3200" b="1" cap="all" baseline="0">
                <a:solidFill>
                  <a:schemeClr val="bg1"/>
                </a:solidFill>
              </a:defRPr>
            </a:lvl1pPr>
          </a:lstStyle>
          <a:p>
            <a:pPr lvl="0"/>
            <a:r>
              <a:rPr lang="en-US"/>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68000" y="412820"/>
            <a:ext cx="1170197" cy="66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5209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_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7"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307712"/>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
        <p:nvSpPr>
          <p:cNvPr id="8" name="Text Placeholder 7">
            <a:extLst>
              <a:ext uri="{FF2B5EF4-FFF2-40B4-BE49-F238E27FC236}">
                <a16:creationId xmlns:a16="http://schemas.microsoft.com/office/drawing/2014/main" id="{7B96C96F-C7C8-C29B-399C-54F1D5431F62}"/>
              </a:ext>
            </a:extLst>
          </p:cNvPr>
          <p:cNvSpPr>
            <a:spLocks noGrp="1"/>
          </p:cNvSpPr>
          <p:nvPr>
            <p:ph type="body" sz="quarter" idx="10"/>
          </p:nvPr>
        </p:nvSpPr>
        <p:spPr>
          <a:xfrm>
            <a:off x="1301749" y="2174876"/>
            <a:ext cx="1912939" cy="887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8221699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Full Blank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8"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8"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dirty="0">
              <a:latin typeface="TheSansOffice" panose="020B0503040302060204" pitchFamily="34" charset="0"/>
            </a:endParaRPr>
          </a:p>
        </p:txBody>
      </p:sp>
      <p:sp>
        <p:nvSpPr>
          <p:cNvPr id="4" name="Title 4">
            <a:extLst>
              <a:ext uri="{FF2B5EF4-FFF2-40B4-BE49-F238E27FC236}">
                <a16:creationId xmlns:a16="http://schemas.microsoft.com/office/drawing/2014/main" id="{8DA7558F-236F-DEF8-2615-BCEB15C37F68}"/>
              </a:ext>
            </a:extLst>
          </p:cNvPr>
          <p:cNvSpPr>
            <a:spLocks noGrp="1"/>
          </p:cNvSpPr>
          <p:nvPr>
            <p:ph type="title" hasCustomPrompt="1"/>
          </p:nvPr>
        </p:nvSpPr>
        <p:spPr>
          <a:xfrm>
            <a:off x="431900" y="405295"/>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12580093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6_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7"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307712"/>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
        <p:nvSpPr>
          <p:cNvPr id="8" name="Text Placeholder 7">
            <a:extLst>
              <a:ext uri="{FF2B5EF4-FFF2-40B4-BE49-F238E27FC236}">
                <a16:creationId xmlns:a16="http://schemas.microsoft.com/office/drawing/2014/main" id="{7B96C96F-C7C8-C29B-399C-54F1D5431F62}"/>
              </a:ext>
            </a:extLst>
          </p:cNvPr>
          <p:cNvSpPr>
            <a:spLocks noGrp="1"/>
          </p:cNvSpPr>
          <p:nvPr>
            <p:ph type="body" sz="quarter" idx="10"/>
          </p:nvPr>
        </p:nvSpPr>
        <p:spPr>
          <a:xfrm>
            <a:off x="1301749" y="2174876"/>
            <a:ext cx="1912939" cy="887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869176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DD6C9F0A-EE65-56E2-5D6B-516FA757FB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675"/>
            <a:ext cx="12192000" cy="68546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D5BB7FC-46A2-DF93-1B83-435422E047DF}"/>
              </a:ext>
            </a:extLst>
          </p:cNvPr>
          <p:cNvSpPr/>
          <p:nvPr userDrawn="1"/>
        </p:nvSpPr>
        <p:spPr>
          <a:xfrm>
            <a:off x="0" y="-6895"/>
            <a:ext cx="12192000"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07">
              <a:defRPr/>
            </a:pPr>
            <a:endParaRPr lang="en-IN" sz="2400">
              <a:solidFill>
                <a:prstClr val="white"/>
              </a:solidFill>
              <a:latin typeface="Trebuchet MS"/>
            </a:endParaRPr>
          </a:p>
        </p:txBody>
      </p:sp>
    </p:spTree>
    <p:extLst>
      <p:ext uri="{BB962C8B-B14F-4D97-AF65-F5344CB8AC3E}">
        <p14:creationId xmlns:p14="http://schemas.microsoft.com/office/powerpoint/2010/main" val="167079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cognitions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Inner 1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2" y="2211"/>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2" name="Title 4">
            <a:extLst>
              <a:ext uri="{FF2B5EF4-FFF2-40B4-BE49-F238E27FC236}">
                <a16:creationId xmlns:a16="http://schemas.microsoft.com/office/drawing/2014/main" id="{84601352-D74E-D226-05C0-6BEB858CCFF4}"/>
              </a:ext>
            </a:extLst>
          </p:cNvPr>
          <p:cNvSpPr>
            <a:spLocks noGrp="1"/>
          </p:cNvSpPr>
          <p:nvPr>
            <p:ph type="title" hasCustomPrompt="1"/>
          </p:nvPr>
        </p:nvSpPr>
        <p:spPr>
          <a:xfrm>
            <a:off x="432000" y="251321"/>
            <a:ext cx="11328200" cy="584765"/>
          </a:xfrm>
        </p:spPr>
        <p:txBody>
          <a:bodyPr/>
          <a:lstStyle>
            <a:lvl1pPr>
              <a:defRPr sz="3200" baseline="0">
                <a:solidFill>
                  <a:srgbClr val="B9D30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9023557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EFE246B-E024-F02D-1A07-FD6218BDDC6B}"/>
              </a:ext>
            </a:extLst>
          </p:cNvPr>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5" y="1886858"/>
            <a:ext cx="5889719" cy="1854461"/>
          </a:xfrm>
        </p:spPr>
        <p:txBody>
          <a:bodyPr>
            <a:noAutofit/>
          </a:bodyPr>
          <a:lstStyle>
            <a:lvl1pPr marL="0" indent="0" algn="l">
              <a:lnSpc>
                <a:spcPts val="4533"/>
              </a:lnSpc>
              <a:spcBef>
                <a:spcPts val="0"/>
              </a:spcBef>
              <a:buNone/>
              <a:defRPr sz="4267" b="1" cap="all" baseline="0">
                <a:solidFill>
                  <a:schemeClr val="bg1"/>
                </a:solidFill>
              </a:defRPr>
            </a:lvl1pPr>
          </a:lstStyle>
          <a:p>
            <a:pPr lvl="0"/>
            <a:r>
              <a:rPr lang="en-US" dirty="0"/>
              <a:t>TITLE OF THE SLIDE - LINE ONE</a:t>
            </a:r>
            <a:endParaRPr lang="en-IN" dirty="0"/>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45466" y="3741319"/>
            <a:ext cx="5889717" cy="454763"/>
          </a:xfrm>
        </p:spPr>
        <p:txBody>
          <a:bodyPr>
            <a:noAutofit/>
          </a:bodyPr>
          <a:lstStyle>
            <a:lvl1pPr marL="0" indent="0">
              <a:lnSpc>
                <a:spcPts val="2667"/>
              </a:lnSpc>
              <a:spcBef>
                <a:spcPts val="0"/>
              </a:spcBef>
              <a:buNone/>
              <a:defRPr sz="2400" b="0" cap="none" baseline="0">
                <a:solidFill>
                  <a:srgbClr val="BED730"/>
                </a:solidFill>
              </a:defRPr>
            </a:lvl1pPr>
          </a:lstStyle>
          <a:p>
            <a:pPr lvl="0"/>
            <a:r>
              <a:rPr lang="en-US" dirty="0"/>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45466" y="4556782"/>
            <a:ext cx="5889719" cy="369471"/>
          </a:xfrm>
        </p:spPr>
        <p:txBody>
          <a:bodyPr anchor="t">
            <a:noAutofit/>
          </a:bodyPr>
          <a:lstStyle>
            <a:lvl1pPr marL="0" indent="0">
              <a:lnSpc>
                <a:spcPts val="2400"/>
              </a:lnSpc>
              <a:buNone/>
              <a:defRPr sz="1600" b="0">
                <a:solidFill>
                  <a:schemeClr val="bg1">
                    <a:lumMod val="85000"/>
                  </a:schemeClr>
                </a:solidFill>
              </a:defRPr>
            </a:lvl1pPr>
          </a:lstStyle>
          <a:p>
            <a:pPr lvl="0"/>
            <a:r>
              <a:rPr lang="en-US" dirty="0"/>
              <a:t>Month 2024</a:t>
            </a:r>
          </a:p>
        </p:txBody>
      </p:sp>
    </p:spTree>
    <p:extLst>
      <p:ext uri="{BB962C8B-B14F-4D97-AF65-F5344CB8AC3E}">
        <p14:creationId xmlns:p14="http://schemas.microsoft.com/office/powerpoint/2010/main" val="4926097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7DC31C4D-5BFA-4A28-0F7A-5F844745F56E}"/>
              </a:ext>
            </a:extLst>
          </p:cNvPr>
          <p:cNvSpPr/>
          <p:nvPr userDrawn="1"/>
        </p:nvSpPr>
        <p:spPr>
          <a:xfrm>
            <a:off x="0" y="0"/>
            <a:ext cx="12192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21" name="Text Placeholder 16">
            <a:extLst>
              <a:ext uri="{FF2B5EF4-FFF2-40B4-BE49-F238E27FC236}">
                <a16:creationId xmlns:a16="http://schemas.microsoft.com/office/drawing/2014/main" id="{401ED205-A923-49E8-FD8C-93607AC2168D}"/>
              </a:ext>
            </a:extLst>
          </p:cNvPr>
          <p:cNvSpPr>
            <a:spLocks noGrp="1"/>
          </p:cNvSpPr>
          <p:nvPr>
            <p:ph type="body" sz="quarter" idx="13" hasCustomPrompt="1"/>
          </p:nvPr>
        </p:nvSpPr>
        <p:spPr>
          <a:xfrm>
            <a:off x="445465" y="2494989"/>
            <a:ext cx="5411352" cy="1223571"/>
          </a:xfrm>
        </p:spPr>
        <p:txBody>
          <a:bodyPr>
            <a:noAutofit/>
          </a:bodyPr>
          <a:lstStyle>
            <a:lvl1pPr marL="0" indent="0">
              <a:lnSpc>
                <a:spcPts val="4000"/>
              </a:lnSpc>
              <a:spcBef>
                <a:spcPts val="0"/>
              </a:spcBef>
              <a:buNone/>
              <a:defRPr sz="4267" b="1" cap="none" baseline="0">
                <a:solidFill>
                  <a:schemeClr val="bg1"/>
                </a:solidFill>
              </a:defRPr>
            </a:lvl1pPr>
          </a:lstStyle>
          <a:p>
            <a:pPr lvl="0"/>
            <a:r>
              <a:rPr lang="en-US" dirty="0"/>
              <a:t>TITLE OF THE SLIDE - LINE ONE</a:t>
            </a:r>
            <a:endParaRPr lang="en-IN" dirty="0"/>
          </a:p>
        </p:txBody>
      </p:sp>
      <p:sp>
        <p:nvSpPr>
          <p:cNvPr id="22" name="Text Placeholder 16">
            <a:extLst>
              <a:ext uri="{FF2B5EF4-FFF2-40B4-BE49-F238E27FC236}">
                <a16:creationId xmlns:a16="http://schemas.microsoft.com/office/drawing/2014/main" id="{50CB36AF-F1AE-15EB-1F27-0D8643E1EFD5}"/>
              </a:ext>
            </a:extLst>
          </p:cNvPr>
          <p:cNvSpPr>
            <a:spLocks noGrp="1"/>
          </p:cNvSpPr>
          <p:nvPr>
            <p:ph type="body" sz="quarter" idx="14" hasCustomPrompt="1"/>
          </p:nvPr>
        </p:nvSpPr>
        <p:spPr>
          <a:xfrm>
            <a:off x="488042" y="3718560"/>
            <a:ext cx="9755085" cy="454763"/>
          </a:xfrm>
        </p:spPr>
        <p:txBody>
          <a:bodyPr>
            <a:noAutofit/>
          </a:bodyPr>
          <a:lstStyle>
            <a:lvl1pPr marL="0" indent="0">
              <a:lnSpc>
                <a:spcPts val="2667"/>
              </a:lnSpc>
              <a:spcBef>
                <a:spcPts val="0"/>
              </a:spcBef>
              <a:buNone/>
              <a:defRPr sz="2400" b="1" baseline="0">
                <a:solidFill>
                  <a:srgbClr val="BED730"/>
                </a:solidFill>
              </a:defRPr>
            </a:lvl1pPr>
          </a:lstStyle>
          <a:p>
            <a:pPr lvl="0"/>
            <a:r>
              <a:rPr lang="en-US" dirty="0"/>
              <a:t>Line two</a:t>
            </a:r>
          </a:p>
        </p:txBody>
      </p:sp>
      <p:sp>
        <p:nvSpPr>
          <p:cNvPr id="23" name="Text Placeholder 16">
            <a:extLst>
              <a:ext uri="{FF2B5EF4-FFF2-40B4-BE49-F238E27FC236}">
                <a16:creationId xmlns:a16="http://schemas.microsoft.com/office/drawing/2014/main" id="{CD3A67E4-2EC4-3E4D-F1A3-44CB7C5957F5}"/>
              </a:ext>
            </a:extLst>
          </p:cNvPr>
          <p:cNvSpPr>
            <a:spLocks noGrp="1"/>
          </p:cNvSpPr>
          <p:nvPr>
            <p:ph type="body" sz="quarter" idx="15" hasCustomPrompt="1"/>
          </p:nvPr>
        </p:nvSpPr>
        <p:spPr>
          <a:xfrm>
            <a:off x="488041" y="4192310"/>
            <a:ext cx="5368776" cy="369471"/>
          </a:xfrm>
        </p:spPr>
        <p:txBody>
          <a:bodyPr anchor="t">
            <a:noAutofit/>
          </a:bodyPr>
          <a:lstStyle>
            <a:lvl1pPr marL="0" indent="0">
              <a:lnSpc>
                <a:spcPts val="2400"/>
              </a:lnSpc>
              <a:buNone/>
              <a:defRPr sz="1867" b="0">
                <a:solidFill>
                  <a:schemeClr val="bg1">
                    <a:lumMod val="85000"/>
                  </a:schemeClr>
                </a:solidFill>
              </a:defRPr>
            </a:lvl1pPr>
          </a:lstStyle>
          <a:p>
            <a:pPr lvl="0"/>
            <a:r>
              <a:rPr lang="en-US" dirty="0"/>
              <a:t>Month 2024</a:t>
            </a:r>
          </a:p>
        </p:txBody>
      </p:sp>
    </p:spTree>
    <p:extLst>
      <p:ext uri="{BB962C8B-B14F-4D97-AF65-F5344CB8AC3E}">
        <p14:creationId xmlns:p14="http://schemas.microsoft.com/office/powerpoint/2010/main" val="32319073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Inner 1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2" y="2211"/>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2" name="Title 4">
            <a:extLst>
              <a:ext uri="{FF2B5EF4-FFF2-40B4-BE49-F238E27FC236}">
                <a16:creationId xmlns:a16="http://schemas.microsoft.com/office/drawing/2014/main" id="{84601352-D74E-D226-05C0-6BEB858CCFF4}"/>
              </a:ext>
            </a:extLst>
          </p:cNvPr>
          <p:cNvSpPr>
            <a:spLocks noGrp="1"/>
          </p:cNvSpPr>
          <p:nvPr>
            <p:ph type="title" hasCustomPrompt="1"/>
          </p:nvPr>
        </p:nvSpPr>
        <p:spPr>
          <a:xfrm>
            <a:off x="432000" y="251321"/>
            <a:ext cx="11328200" cy="584765"/>
          </a:xfrm>
        </p:spPr>
        <p:txBody>
          <a:bodyPr/>
          <a:lstStyle>
            <a:lvl1pPr>
              <a:defRPr sz="3200" baseline="0">
                <a:solidFill>
                  <a:srgbClr val="B9D30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33313548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extLst>
      <p:ext uri="{BB962C8B-B14F-4D97-AF65-F5344CB8AC3E}">
        <p14:creationId xmlns:p14="http://schemas.microsoft.com/office/powerpoint/2010/main" val="23000478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ie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extLst>
      <p:ext uri="{BB962C8B-B14F-4D97-AF65-F5344CB8AC3E}">
        <p14:creationId xmlns:p14="http://schemas.microsoft.com/office/powerpoint/2010/main" val="1655114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ucess stori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extLst>
      <p:ext uri="{BB962C8B-B14F-4D97-AF65-F5344CB8AC3E}">
        <p14:creationId xmlns:p14="http://schemas.microsoft.com/office/powerpoint/2010/main" val="8327331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recognitions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extLst>
      <p:ext uri="{BB962C8B-B14F-4D97-AF65-F5344CB8AC3E}">
        <p14:creationId xmlns:p14="http://schemas.microsoft.com/office/powerpoint/2010/main" val="34903840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recognitions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extLst>
      <p:ext uri="{BB962C8B-B14F-4D97-AF65-F5344CB8AC3E}">
        <p14:creationId xmlns:p14="http://schemas.microsoft.com/office/powerpoint/2010/main" val="11119893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recognitions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8673"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extLst>
      <p:ext uri="{BB962C8B-B14F-4D97-AF65-F5344CB8AC3E}">
        <p14:creationId xmlns:p14="http://schemas.microsoft.com/office/powerpoint/2010/main" val="51126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recognitions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ull 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2"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extLst>
      <p:ext uri="{BB962C8B-B14F-4D97-AF65-F5344CB8AC3E}">
        <p14:creationId xmlns:p14="http://schemas.microsoft.com/office/powerpoint/2010/main" val="33457126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New">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4"/>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1"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388419" y="5451545"/>
            <a:ext cx="8455620" cy="858239"/>
            <a:chOff x="388418" y="4989095"/>
            <a:chExt cx="9958648"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2288"/>
            <a:stretch/>
          </p:blipFill>
          <p:spPr>
            <a:xfrm>
              <a:off x="388418" y="4994607"/>
              <a:ext cx="9958648" cy="1005282"/>
            </a:xfrm>
            <a:prstGeom prst="rect">
              <a:avLst/>
            </a:prstGeom>
          </p:spPr>
        </p:pic>
      </p:grpSp>
    </p:spTree>
    <p:extLst>
      <p:ext uri="{BB962C8B-B14F-4D97-AF65-F5344CB8AC3E}">
        <p14:creationId xmlns:p14="http://schemas.microsoft.com/office/powerpoint/2010/main" val="28954858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A715-CF26-4BFF-8B3F-894401EBA040}"/>
              </a:ext>
            </a:extLst>
          </p:cNvPr>
          <p:cNvSpPr>
            <a:spLocks noGrp="1"/>
          </p:cNvSpPr>
          <p:nvPr>
            <p:ph type="title"/>
          </p:nvPr>
        </p:nvSpPr>
        <p:spPr/>
        <p:txBody>
          <a:bodyPr/>
          <a:lstStyle/>
          <a:p>
            <a:r>
              <a:rPr lang="en-US"/>
              <a:t>Click to edit Master title style</a:t>
            </a:r>
            <a:endParaRPr lang="en-IN"/>
          </a:p>
        </p:txBody>
      </p:sp>
      <p:sp>
        <p:nvSpPr>
          <p:cNvPr id="3" name="Slide Number Placeholder 2">
            <a:extLst>
              <a:ext uri="{FF2B5EF4-FFF2-40B4-BE49-F238E27FC236}">
                <a16:creationId xmlns:a16="http://schemas.microsoft.com/office/drawing/2014/main" id="{40AB2D9E-1078-4956-B9B7-FC9341E2588F}"/>
              </a:ext>
            </a:extLst>
          </p:cNvPr>
          <p:cNvSpPr>
            <a:spLocks noGrp="1"/>
          </p:cNvSpPr>
          <p:nvPr>
            <p:ph type="sldNum" sz="quarter" idx="10"/>
          </p:nvPr>
        </p:nvSpPr>
        <p:spPr>
          <a:xfrm>
            <a:off x="0" y="6356353"/>
            <a:ext cx="650240" cy="366183"/>
          </a:xfrm>
          <a:prstGeom prst="rect">
            <a:avLst/>
          </a:prstGeom>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14301887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Inner white">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4601352-D74E-D226-05C0-6BEB858CCFF4}"/>
              </a:ext>
            </a:extLst>
          </p:cNvPr>
          <p:cNvSpPr>
            <a:spLocks noGrp="1"/>
          </p:cNvSpPr>
          <p:nvPr>
            <p:ph type="title" hasCustomPrompt="1"/>
          </p:nvPr>
        </p:nvSpPr>
        <p:spPr>
          <a:xfrm>
            <a:off x="432000" y="266706"/>
            <a:ext cx="11328200" cy="584765"/>
          </a:xfrm>
        </p:spPr>
        <p:txBody>
          <a:bodyPr/>
          <a:lstStyle>
            <a:lvl1pPr>
              <a:defRPr sz="3200" baseline="0">
                <a:solidFill>
                  <a:schemeClr val="tx2">
                    <a:lumMod val="75000"/>
                  </a:schemeClr>
                </a:solidFill>
                <a:latin typeface="TheSansOffice" panose="020B0503040302060204" pitchFamily="34" charset="0"/>
              </a:defRPr>
            </a:lvl1pPr>
          </a:lstStyle>
          <a:p>
            <a:r>
              <a:rPr lang="en-US" dirty="0"/>
              <a:t>TITLE OF THE SLIDE GOES HERE</a:t>
            </a:r>
          </a:p>
        </p:txBody>
      </p:sp>
      <p:grpSp>
        <p:nvGrpSpPr>
          <p:cNvPr id="4" name="Group 3">
            <a:extLst>
              <a:ext uri="{FF2B5EF4-FFF2-40B4-BE49-F238E27FC236}">
                <a16:creationId xmlns:a16="http://schemas.microsoft.com/office/drawing/2014/main" id="{E5BCA724-2F54-D25C-9101-FB707B853FC7}"/>
              </a:ext>
            </a:extLst>
          </p:cNvPr>
          <p:cNvGrpSpPr/>
          <p:nvPr userDrawn="1"/>
        </p:nvGrpSpPr>
        <p:grpSpPr>
          <a:xfrm>
            <a:off x="8887461" y="6323439"/>
            <a:ext cx="3462089" cy="535853"/>
            <a:chOff x="6671310" y="4750199"/>
            <a:chExt cx="2596567" cy="401890"/>
          </a:xfrm>
        </p:grpSpPr>
        <p:sp>
          <p:nvSpPr>
            <p:cNvPr id="5" name="TextBox 4">
              <a:extLst>
                <a:ext uri="{FF2B5EF4-FFF2-40B4-BE49-F238E27FC236}">
                  <a16:creationId xmlns:a16="http://schemas.microsoft.com/office/drawing/2014/main" id="{1AA2B4ED-3DA2-E6C9-B230-EC26CD9B9925}"/>
                </a:ext>
              </a:extLst>
            </p:cNvPr>
            <p:cNvSpPr txBox="1"/>
            <p:nvPr userDrawn="1"/>
          </p:nvSpPr>
          <p:spPr>
            <a:xfrm>
              <a:off x="6671310" y="4750199"/>
              <a:ext cx="2146935" cy="176924"/>
            </a:xfrm>
            <a:prstGeom prst="rect">
              <a:avLst/>
            </a:prstGeom>
            <a:noFill/>
          </p:spPr>
          <p:txBody>
            <a:bodyPr wrap="square" rtlCol="0">
              <a:spAutoFit/>
            </a:bodyPr>
            <a:lstStyle/>
            <a:p>
              <a:pPr algn="r"/>
              <a:r>
                <a:rPr lang="en-US" sz="933">
                  <a:solidFill>
                    <a:srgbClr val="556677"/>
                  </a:solidFill>
                </a:rPr>
                <a:t>YOUR DIGITAL BRIDGE FOR TRANSFORMATION</a:t>
              </a:r>
              <a:endParaRPr lang="en-US" sz="933" baseline="30000">
                <a:solidFill>
                  <a:srgbClr val="556677"/>
                </a:solidFill>
              </a:endParaRPr>
            </a:p>
          </p:txBody>
        </p:sp>
        <p:sp>
          <p:nvSpPr>
            <p:cNvPr id="15" name="TextBox 14">
              <a:extLst>
                <a:ext uri="{FF2B5EF4-FFF2-40B4-BE49-F238E27FC236}">
                  <a16:creationId xmlns:a16="http://schemas.microsoft.com/office/drawing/2014/main" id="{FB3F1B32-B078-9D5C-EADA-91BB9E8A2658}"/>
                </a:ext>
              </a:extLst>
            </p:cNvPr>
            <p:cNvSpPr txBox="1"/>
            <p:nvPr userDrawn="1"/>
          </p:nvSpPr>
          <p:spPr>
            <a:xfrm>
              <a:off x="8880055" y="4750199"/>
              <a:ext cx="387822" cy="176924"/>
            </a:xfrm>
            <a:prstGeom prst="rect">
              <a:avLst/>
            </a:prstGeom>
            <a:noFill/>
          </p:spPr>
          <p:txBody>
            <a:bodyPr wrap="square" rtlCol="0">
              <a:spAutoFit/>
            </a:bodyPr>
            <a:lstStyle/>
            <a:p>
              <a:pPr algn="l"/>
              <a:r>
                <a:rPr lang="en-US" sz="933" b="1">
                  <a:solidFill>
                    <a:srgbClr val="A2B800"/>
                  </a:solidFill>
                </a:rPr>
                <a:t>4.0</a:t>
              </a:r>
              <a:endParaRPr lang="en-US" sz="933" b="1" baseline="30000">
                <a:solidFill>
                  <a:srgbClr val="A2B800"/>
                </a:solidFill>
              </a:endParaRPr>
            </a:p>
          </p:txBody>
        </p:sp>
        <p:sp>
          <p:nvSpPr>
            <p:cNvPr id="17" name="Rectangle 16">
              <a:extLst>
                <a:ext uri="{FF2B5EF4-FFF2-40B4-BE49-F238E27FC236}">
                  <a16:creationId xmlns:a16="http://schemas.microsoft.com/office/drawing/2014/main" id="{DCE4102C-2A63-1EEA-64F6-EB0132D1F5AD}"/>
                </a:ext>
              </a:extLst>
            </p:cNvPr>
            <p:cNvSpPr/>
            <p:nvPr userDrawn="1"/>
          </p:nvSpPr>
          <p:spPr>
            <a:xfrm>
              <a:off x="8774645" y="4792089"/>
              <a:ext cx="44291" cy="360000"/>
            </a:xfrm>
            <a:prstGeom prst="rect">
              <a:avLst/>
            </a:prstGeom>
            <a:solidFill>
              <a:srgbClr val="64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8" name="Rectangle 17">
              <a:extLst>
                <a:ext uri="{FF2B5EF4-FFF2-40B4-BE49-F238E27FC236}">
                  <a16:creationId xmlns:a16="http://schemas.microsoft.com/office/drawing/2014/main" id="{81CEB539-D520-63D5-20CC-20C675899EB8}"/>
                </a:ext>
              </a:extLst>
            </p:cNvPr>
            <p:cNvSpPr/>
            <p:nvPr userDrawn="1"/>
          </p:nvSpPr>
          <p:spPr>
            <a:xfrm rot="16200000">
              <a:off x="7867908" y="4016177"/>
              <a:ext cx="44291" cy="1980000"/>
            </a:xfrm>
            <a:prstGeom prst="rect">
              <a:avLst/>
            </a:prstGeom>
            <a:solidFill>
              <a:srgbClr val="64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9" name="Rectangle 18">
              <a:extLst>
                <a:ext uri="{FF2B5EF4-FFF2-40B4-BE49-F238E27FC236}">
                  <a16:creationId xmlns:a16="http://schemas.microsoft.com/office/drawing/2014/main" id="{EC53FC72-8F31-A0D6-D271-CF729B91DC33}"/>
                </a:ext>
              </a:extLst>
            </p:cNvPr>
            <p:cNvSpPr/>
            <p:nvPr userDrawn="1"/>
          </p:nvSpPr>
          <p:spPr>
            <a:xfrm rot="16200000">
              <a:off x="7845195" y="3989593"/>
              <a:ext cx="17717" cy="1908000"/>
            </a:xfrm>
            <a:prstGeom prst="rect">
              <a:avLst/>
            </a:prstGeom>
            <a:solidFill>
              <a:srgbClr val="64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grpSp>
          <p:nvGrpSpPr>
            <p:cNvPr id="23" name="Group 22">
              <a:extLst>
                <a:ext uri="{FF2B5EF4-FFF2-40B4-BE49-F238E27FC236}">
                  <a16:creationId xmlns:a16="http://schemas.microsoft.com/office/drawing/2014/main" id="{5B78BF8F-027A-C0DE-2164-123B96B3D8FB}"/>
                </a:ext>
              </a:extLst>
            </p:cNvPr>
            <p:cNvGrpSpPr/>
            <p:nvPr userDrawn="1"/>
          </p:nvGrpSpPr>
          <p:grpSpPr>
            <a:xfrm>
              <a:off x="8893110" y="4792089"/>
              <a:ext cx="260291" cy="360000"/>
              <a:chOff x="7976131" y="1661056"/>
              <a:chExt cx="1057822" cy="1463036"/>
            </a:xfrm>
          </p:grpSpPr>
          <p:sp>
            <p:nvSpPr>
              <p:cNvPr id="16" name="Rectangle 15">
                <a:extLst>
                  <a:ext uri="{FF2B5EF4-FFF2-40B4-BE49-F238E27FC236}">
                    <a16:creationId xmlns:a16="http://schemas.microsoft.com/office/drawing/2014/main" id="{EBE81DD7-F90C-6288-C90C-BF289BD134C7}"/>
                  </a:ext>
                </a:extLst>
              </p:cNvPr>
              <p:cNvSpPr/>
              <p:nvPr userDrawn="1"/>
            </p:nvSpPr>
            <p:spPr>
              <a:xfrm>
                <a:off x="7976131" y="1661056"/>
                <a:ext cx="179998" cy="1463036"/>
              </a:xfrm>
              <a:prstGeom prst="rect">
                <a:avLst/>
              </a:prstGeom>
              <a:solidFill>
                <a:srgbClr val="B9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0" name="Rectangle 19">
                <a:extLst>
                  <a:ext uri="{FF2B5EF4-FFF2-40B4-BE49-F238E27FC236}">
                    <a16:creationId xmlns:a16="http://schemas.microsoft.com/office/drawing/2014/main" id="{FFC19048-230B-BC64-9CB2-50A0549381CA}"/>
                  </a:ext>
                </a:extLst>
              </p:cNvPr>
              <p:cNvSpPr/>
              <p:nvPr userDrawn="1"/>
            </p:nvSpPr>
            <p:spPr>
              <a:xfrm rot="16200000">
                <a:off x="8563875" y="1867116"/>
                <a:ext cx="72002" cy="819302"/>
              </a:xfrm>
              <a:prstGeom prst="rect">
                <a:avLst/>
              </a:prstGeom>
              <a:solidFill>
                <a:srgbClr val="B9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1" name="Rectangle 20">
                <a:extLst>
                  <a:ext uri="{FF2B5EF4-FFF2-40B4-BE49-F238E27FC236}">
                    <a16:creationId xmlns:a16="http://schemas.microsoft.com/office/drawing/2014/main" id="{0E04874D-CCEC-5BA6-2083-97AF04E8384B}"/>
                  </a:ext>
                </a:extLst>
              </p:cNvPr>
              <p:cNvSpPr/>
              <p:nvPr userDrawn="1"/>
            </p:nvSpPr>
            <p:spPr>
              <a:xfrm rot="16200000">
                <a:off x="8505043" y="2092200"/>
                <a:ext cx="179998" cy="877822"/>
              </a:xfrm>
              <a:prstGeom prst="rect">
                <a:avLst/>
              </a:prstGeom>
              <a:solidFill>
                <a:srgbClr val="B9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grpSp>
      </p:grpSp>
      <p:sp>
        <p:nvSpPr>
          <p:cNvPr id="11" name="Rectangle: Top Corners Rounded 10">
            <a:extLst>
              <a:ext uri="{FF2B5EF4-FFF2-40B4-BE49-F238E27FC236}">
                <a16:creationId xmlns:a16="http://schemas.microsoft.com/office/drawing/2014/main" id="{781E3FBB-6F61-F616-D283-0F532E097246}"/>
              </a:ext>
            </a:extLst>
          </p:cNvPr>
          <p:cNvSpPr/>
          <p:nvPr userDrawn="1"/>
        </p:nvSpPr>
        <p:spPr>
          <a:xfrm rot="5400000">
            <a:off x="95800" y="6357988"/>
            <a:ext cx="240000" cy="432000"/>
          </a:xfrm>
          <a:prstGeom prst="round2SameRect">
            <a:avLst>
              <a:gd name="adj1" fmla="val 50000"/>
              <a:gd name="adj2" fmla="val 0"/>
            </a:avLst>
          </a:prstGeom>
          <a:solidFill>
            <a:srgbClr val="556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3" name="TextBox 12">
            <a:extLst>
              <a:ext uri="{FF2B5EF4-FFF2-40B4-BE49-F238E27FC236}">
                <a16:creationId xmlns:a16="http://schemas.microsoft.com/office/drawing/2014/main" id="{8C0AC7D4-FF68-A25B-EEAC-CF23363021EA}"/>
              </a:ext>
            </a:extLst>
          </p:cNvPr>
          <p:cNvSpPr txBox="1"/>
          <p:nvPr userDrawn="1"/>
        </p:nvSpPr>
        <p:spPr>
          <a:xfrm>
            <a:off x="-199" y="6430359"/>
            <a:ext cx="431801" cy="256545"/>
          </a:xfrm>
          <a:prstGeom prst="rect">
            <a:avLst/>
          </a:prstGeom>
          <a:noFill/>
        </p:spPr>
        <p:txBody>
          <a:bodyPr wrap="square" rtlCol="0">
            <a:spAutoFit/>
          </a:bodyPr>
          <a:lstStyle/>
          <a:p>
            <a:fld id="{D6AB342A-830E-438F-A6A8-BEDF509AB0A8}" type="slidenum">
              <a:rPr lang="en-US" sz="1067" smtClean="0">
                <a:solidFill>
                  <a:schemeClr val="bg1">
                    <a:lumMod val="75000"/>
                  </a:schemeClr>
                </a:solidFill>
              </a:rPr>
              <a:pPr/>
              <a:t>‹#›</a:t>
            </a:fld>
            <a:endParaRPr lang="en-US" sz="1067">
              <a:solidFill>
                <a:schemeClr val="bg1">
                  <a:lumMod val="75000"/>
                </a:schemeClr>
              </a:solidFill>
            </a:endParaRPr>
          </a:p>
        </p:txBody>
      </p:sp>
    </p:spTree>
    <p:extLst>
      <p:ext uri="{BB962C8B-B14F-4D97-AF65-F5344CB8AC3E}">
        <p14:creationId xmlns:p14="http://schemas.microsoft.com/office/powerpoint/2010/main" val="20684967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_Blank with Title Logo">
    <p:spTree>
      <p:nvGrpSpPr>
        <p:cNvPr id="1" name=""/>
        <p:cNvGrpSpPr/>
        <p:nvPr/>
      </p:nvGrpSpPr>
      <p:grpSpPr>
        <a:xfrm>
          <a:off x="0" y="0"/>
          <a:ext cx="0" cy="0"/>
          <a:chOff x="0" y="0"/>
          <a:chExt cx="0" cy="0"/>
        </a:xfrm>
      </p:grpSpPr>
      <p:pic>
        <p:nvPicPr>
          <p:cNvPr id="2" name="Picture 1" descr="A picture containing blur, night sky&#10;&#10;Description automatically generated">
            <a:extLst>
              <a:ext uri="{FF2B5EF4-FFF2-40B4-BE49-F238E27FC236}">
                <a16:creationId xmlns:a16="http://schemas.microsoft.com/office/drawing/2014/main" id="{047B3706-9C5E-55E3-DCC3-D2D18798D5DF}"/>
              </a:ext>
            </a:extLst>
          </p:cNvPr>
          <p:cNvPicPr>
            <a:picLocks noChangeAspect="1"/>
          </p:cNvPicPr>
          <p:nvPr userDrawn="1"/>
        </p:nvPicPr>
        <p:blipFill>
          <a:blip r:embed="rId2">
            <a:grayscl/>
            <a:extLst>
              <a:ext uri="{28A0092B-C50C-407E-A947-70E740481C1C}">
                <a14:useLocalDpi xmlns:a14="http://schemas.microsoft.com/office/drawing/2010/main"/>
              </a:ext>
            </a:extLst>
          </a:blip>
          <a:stretch>
            <a:fillRect/>
          </a:stretch>
        </p:blipFill>
        <p:spPr>
          <a:xfrm>
            <a:off x="0" y="1674"/>
            <a:ext cx="12192000" cy="6854653"/>
          </a:xfrm>
          <a:prstGeom prst="rect">
            <a:avLst/>
          </a:prstGeom>
        </p:spPr>
      </p:pic>
      <p:sp>
        <p:nvSpPr>
          <p:cNvPr id="3" name="Rectangle 2">
            <a:extLst>
              <a:ext uri="{FF2B5EF4-FFF2-40B4-BE49-F238E27FC236}">
                <a16:creationId xmlns:a16="http://schemas.microsoft.com/office/drawing/2014/main" id="{F3BF6D1E-2625-7AD6-9839-53EA0C367AFE}"/>
              </a:ext>
            </a:extLst>
          </p:cNvPr>
          <p:cNvSpPr/>
          <p:nvPr userDrawn="1"/>
        </p:nvSpPr>
        <p:spPr>
          <a:xfrm>
            <a:off x="1" y="0"/>
            <a:ext cx="12219355"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359035"/>
            <a:ext cx="10049933" cy="461655"/>
          </a:xfrm>
        </p:spPr>
        <p:txBody>
          <a:bodyPr/>
          <a:lstStyle>
            <a:lvl1pPr>
              <a:defRPr sz="2400" baseline="0">
                <a:solidFill>
                  <a:schemeClr val="bg1"/>
                </a:solidFill>
                <a:latin typeface="Arial" panose="020B0604020202020204" pitchFamily="34" charset="0"/>
              </a:defRPr>
            </a:lvl1pPr>
          </a:lstStyle>
          <a:p>
            <a:r>
              <a:rPr lang="en-US"/>
              <a:t>TITLE OF THE SLIDE GOES HERE</a:t>
            </a:r>
          </a:p>
        </p:txBody>
      </p:sp>
    </p:spTree>
    <p:extLst>
      <p:ext uri="{BB962C8B-B14F-4D97-AF65-F5344CB8AC3E}">
        <p14:creationId xmlns:p14="http://schemas.microsoft.com/office/powerpoint/2010/main" val="9335583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artn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7B3706-9C5E-55E3-DCC3-D2D18798D5D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675"/>
            <a:ext cx="12192000" cy="6854652"/>
          </a:xfrm>
          <a:prstGeom prst="rect">
            <a:avLst/>
          </a:prstGeom>
        </p:spPr>
      </p:pic>
      <p:sp>
        <p:nvSpPr>
          <p:cNvPr id="3" name="Rectangle 2">
            <a:extLst>
              <a:ext uri="{FF2B5EF4-FFF2-40B4-BE49-F238E27FC236}">
                <a16:creationId xmlns:a16="http://schemas.microsoft.com/office/drawing/2014/main" id="{F3BF6D1E-2625-7AD6-9839-53EA0C367AFE}"/>
              </a:ext>
            </a:extLst>
          </p:cNvPr>
          <p:cNvSpPr/>
          <p:nvPr userDrawn="1"/>
        </p:nvSpPr>
        <p:spPr>
          <a:xfrm>
            <a:off x="1"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359037"/>
            <a:ext cx="10049933" cy="461655"/>
          </a:xfrm>
        </p:spPr>
        <p:txBody>
          <a:bodyPr/>
          <a:lstStyle>
            <a:lvl1pPr>
              <a:defRPr sz="2400" baseline="0">
                <a:solidFill>
                  <a:schemeClr val="bg1"/>
                </a:solidFill>
                <a:latin typeface="+mj-lt"/>
              </a:defRPr>
            </a:lvl1pPr>
          </a:lstStyle>
          <a:p>
            <a:r>
              <a:rPr lang="en-US"/>
              <a:t>TITLE OF THE SLIDE GOES HERE</a:t>
            </a:r>
          </a:p>
        </p:txBody>
      </p:sp>
    </p:spTree>
    <p:extLst>
      <p:ext uri="{BB962C8B-B14F-4D97-AF65-F5344CB8AC3E}">
        <p14:creationId xmlns:p14="http://schemas.microsoft.com/office/powerpoint/2010/main" val="2879917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4"/>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1"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sp>
        <p:nvSpPr>
          <p:cNvPr id="26" name="Rectangle 25">
            <a:extLst>
              <a:ext uri="{FF2B5EF4-FFF2-40B4-BE49-F238E27FC236}">
                <a16:creationId xmlns:a16="http://schemas.microsoft.com/office/drawing/2014/main" id="{8AD19607-E94E-48EE-A274-950F2411742E}"/>
              </a:ext>
            </a:extLst>
          </p:cNvPr>
          <p:cNvSpPr/>
          <p:nvPr/>
        </p:nvSpPr>
        <p:spPr>
          <a:xfrm>
            <a:off x="-48379" y="5146441"/>
            <a:ext cx="12288761" cy="17115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431800" y="5239095"/>
            <a:ext cx="11328400" cy="1475741"/>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68000" y="412818"/>
            <a:ext cx="1170197" cy="66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774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recognitions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8673"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theme" Target="../theme/theme4.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theme" Target="../theme/theme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800600"/>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200" rtl="0" eaLnBrk="1" fontAlgn="auto" latinLnBrk="0" hangingPunct="1">
              <a:lnSpc>
                <a:spcPct val="100000"/>
              </a:lnSpc>
              <a:spcBef>
                <a:spcPct val="0"/>
              </a:spcBef>
              <a:spcAft>
                <a:spcPts val="0"/>
              </a:spcAft>
              <a:buClrTx/>
              <a:buSzTx/>
              <a:buFontTx/>
              <a:buNone/>
              <a:defRPr/>
            </a:pPr>
            <a:r>
              <a:rPr lang="en-US"/>
              <a:t>TITLE OF THE SLIDE GOES HERE</a:t>
            </a:r>
          </a:p>
        </p:txBody>
      </p:sp>
      <p:sp>
        <p:nvSpPr>
          <p:cNvPr id="8" name="Rectangle: Top Corners Rounded 7"/>
          <p:cNvSpPr/>
          <p:nvPr userDrawn="1"/>
        </p:nvSpPr>
        <p:spPr>
          <a:xfrm rot="5400000">
            <a:off x="95800" y="6357988"/>
            <a:ext cx="240000" cy="432000"/>
          </a:xfrm>
          <a:prstGeom prst="round2SameRect">
            <a:avLst>
              <a:gd name="adj1" fmla="val 50000"/>
              <a:gd name="adj2" fmla="val 0"/>
            </a:avLst>
          </a:prstGeom>
          <a:solidFill>
            <a:srgbClr val="556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TextBox 8"/>
          <p:cNvSpPr txBox="1"/>
          <p:nvPr userDrawn="1"/>
        </p:nvSpPr>
        <p:spPr>
          <a:xfrm>
            <a:off x="-199" y="6430359"/>
            <a:ext cx="431801" cy="256545"/>
          </a:xfrm>
          <a:prstGeom prst="rect">
            <a:avLst/>
          </a:prstGeom>
          <a:noFill/>
        </p:spPr>
        <p:txBody>
          <a:bodyPr wrap="square" rtlCol="0">
            <a:spAutoFit/>
          </a:bodyPr>
          <a:lstStyle/>
          <a:p>
            <a:fld id="{D6AB342A-830E-438F-A6A8-BEDF509AB0A8}" type="slidenum">
              <a:rPr lang="en-US" sz="1065" smtClean="0">
                <a:solidFill>
                  <a:schemeClr val="bg1">
                    <a:lumMod val="75000"/>
                  </a:schemeClr>
                </a:solidFill>
              </a:rPr>
              <a:t>‹#›</a:t>
            </a:fld>
            <a:endParaRPr lang="en-US" sz="1065">
              <a:solidFill>
                <a:schemeClr val="bg1">
                  <a:lumMod val="75000"/>
                </a:scheme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1219200"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260" indent="-302260" algn="l" defTabSz="1219200" rtl="0" eaLnBrk="1" latinLnBrk="0" hangingPunct="1">
        <a:lnSpc>
          <a:spcPct val="90000"/>
        </a:lnSpc>
        <a:spcBef>
          <a:spcPts val="800"/>
        </a:spcBef>
        <a:buFont typeface="Arial" panose="020B0604020202020204" pitchFamily="34" charset="0"/>
        <a:buChar char="•"/>
        <a:defRPr sz="2135" kern="1200">
          <a:solidFill>
            <a:srgbClr val="595959"/>
          </a:solidFill>
          <a:latin typeface="TheSansOffice" panose="020B0503040302060204" pitchFamily="34" charset="0"/>
          <a:ea typeface="+mn-ea"/>
          <a:cs typeface="+mn-cs"/>
        </a:defRPr>
      </a:lvl1pPr>
      <a:lvl2pPr marL="758190" indent="-381000" algn="l" defTabSz="1219200" rtl="0" eaLnBrk="1" latinLnBrk="0" hangingPunct="1">
        <a:lnSpc>
          <a:spcPct val="90000"/>
        </a:lnSpc>
        <a:spcBef>
          <a:spcPts val="800"/>
        </a:spcBef>
        <a:buFont typeface="Arial" panose="020B0604020202020204" pitchFamily="34" charset="0"/>
        <a:buChar char="–"/>
        <a:defRPr sz="1865" kern="1200">
          <a:solidFill>
            <a:srgbClr val="595959"/>
          </a:solidFill>
          <a:latin typeface="TheSansOffice" panose="020B0503040302060204" pitchFamily="34" charset="0"/>
          <a:ea typeface="+mn-ea"/>
          <a:cs typeface="+mn-cs"/>
        </a:defRPr>
      </a:lvl2pPr>
      <a:lvl3pPr marL="1524000" indent="-304800" algn="l" defTabSz="1219200" rtl="0" eaLnBrk="1" latinLnBrk="0" hangingPunct="1">
        <a:lnSpc>
          <a:spcPct val="90000"/>
        </a:lnSpc>
        <a:spcBef>
          <a:spcPts val="800"/>
        </a:spcBef>
        <a:buFont typeface="Arial" panose="020B0604020202020204" pitchFamily="34" charset="0"/>
        <a:buChar char="•"/>
        <a:defRPr sz="1600" kern="1200">
          <a:solidFill>
            <a:srgbClr val="595959"/>
          </a:solidFill>
          <a:latin typeface="Trebuchet MS" panose="020B0603020202020204" pitchFamily="34" charset="0"/>
          <a:ea typeface="+mn-ea"/>
          <a:cs typeface="+mn-cs"/>
        </a:defRPr>
      </a:lvl3pPr>
      <a:lvl4pPr marL="21329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4pPr>
      <a:lvl5pPr marL="27425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5pPr>
      <a:lvl6pPr marL="33521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13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09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72"/>
            <a:ext cx="11328200" cy="4993217"/>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7"/>
            <a:ext cx="650240" cy="366183"/>
          </a:xfrm>
          <a:prstGeom prst="rect">
            <a:avLst/>
          </a:prstGeom>
        </p:spPr>
        <p:txBody>
          <a:bodyPr vert="horz" lIns="91428" tIns="45715" rIns="0" bIns="45715" rtlCol="0" anchor="ctr"/>
          <a:lstStyle>
            <a:lvl1pPr algn="r">
              <a:defRPr sz="1335">
                <a:solidFill>
                  <a:schemeClr val="tx1">
                    <a:tint val="75000"/>
                  </a:schemeClr>
                </a:solidFill>
                <a:latin typeface="TheSansOffice" panose="020B0503040302060204" pitchFamily="34" charset="0"/>
              </a:defRPr>
            </a:lvl1pPr>
          </a:lstStyle>
          <a:p>
            <a:fld id="{D6AB342A-830E-438F-A6A8-BEDF509AB0A8}" type="slidenum">
              <a:rPr lang="en-US" smtClean="0"/>
              <a:t>‹#›</a:t>
            </a:fld>
            <a:endParaRPr lang="en-US"/>
          </a:p>
        </p:txBody>
      </p:sp>
      <p:sp>
        <p:nvSpPr>
          <p:cNvPr id="13" name="Title Placeholder 11"/>
          <p:cNvSpPr>
            <a:spLocks noGrp="1"/>
          </p:cNvSpPr>
          <p:nvPr>
            <p:ph type="title"/>
          </p:nvPr>
        </p:nvSpPr>
        <p:spPr>
          <a:xfrm>
            <a:off x="432000" y="338488"/>
            <a:ext cx="11328200" cy="502756"/>
          </a:xfrm>
          <a:prstGeom prst="rect">
            <a:avLst/>
          </a:prstGeom>
        </p:spPr>
        <p:txBody>
          <a:bodyPr vert="horz" wrap="square" lIns="0" tIns="45715" rIns="91428" bIns="45715" rtlCol="0" anchor="ctr">
            <a:spAutoFit/>
          </a:bodyPr>
          <a:lstStyle/>
          <a:p>
            <a:pPr marL="0" marR="0" lvl="0" indent="0" algn="l" defTabSz="1219200" rtl="0" eaLnBrk="1" fontAlgn="auto" latinLnBrk="0" hangingPunct="1">
              <a:lnSpc>
                <a:spcPct val="100000"/>
              </a:lnSpc>
              <a:spcBef>
                <a:spcPct val="0"/>
              </a:spcBef>
              <a:spcAft>
                <a:spcPts val="0"/>
              </a:spcAft>
              <a:buClrTx/>
              <a:buSzTx/>
              <a:buFontTx/>
              <a:buNone/>
              <a:defRPr/>
            </a:pPr>
            <a:r>
              <a:rPr lang="en-US"/>
              <a:t>TITLE OF THE SLIDE GOES HERE</a:t>
            </a: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749" r:id="rId7"/>
    <p:sldLayoutId id="2147483750" r:id="rId8"/>
    <p:sldLayoutId id="2147483751" r:id="rId9"/>
  </p:sldLayoutIdLst>
  <p:txStyles>
    <p:titleStyle>
      <a:lvl1pPr algn="l" defTabSz="1219200" rtl="0" eaLnBrk="1" latinLnBrk="0" hangingPunct="1">
        <a:spcBef>
          <a:spcPct val="0"/>
        </a:spcBef>
        <a:buNone/>
        <a:defRPr kumimoji="0" lang="en-US" sz="2665"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260" indent="-302260" algn="l" defTabSz="1219200" rtl="0" eaLnBrk="1" latinLnBrk="0" hangingPunct="1">
        <a:lnSpc>
          <a:spcPct val="90000"/>
        </a:lnSpc>
        <a:spcBef>
          <a:spcPts val="800"/>
        </a:spcBef>
        <a:buFont typeface="Arial" panose="020B0604020202020204" pitchFamily="34" charset="0"/>
        <a:buChar char="•"/>
        <a:defRPr sz="2135" kern="1200">
          <a:solidFill>
            <a:srgbClr val="595959"/>
          </a:solidFill>
          <a:latin typeface="TheSansOffice" panose="020B0503040302060204" pitchFamily="34" charset="0"/>
          <a:ea typeface="+mn-ea"/>
          <a:cs typeface="+mn-cs"/>
        </a:defRPr>
      </a:lvl1pPr>
      <a:lvl2pPr marL="758190" indent="-381000" algn="l" defTabSz="1219200" rtl="0" eaLnBrk="1" latinLnBrk="0" hangingPunct="1">
        <a:lnSpc>
          <a:spcPct val="90000"/>
        </a:lnSpc>
        <a:spcBef>
          <a:spcPts val="800"/>
        </a:spcBef>
        <a:buFont typeface="Arial" panose="020B0604020202020204" pitchFamily="34" charset="0"/>
        <a:buChar char="–"/>
        <a:defRPr sz="1865" kern="1200">
          <a:solidFill>
            <a:srgbClr val="595959"/>
          </a:solidFill>
          <a:latin typeface="TheSansOffice" panose="020B0503040302060204" pitchFamily="34" charset="0"/>
          <a:ea typeface="+mn-ea"/>
          <a:cs typeface="+mn-cs"/>
        </a:defRPr>
      </a:lvl2pPr>
      <a:lvl3pPr marL="1523365" indent="-304800" algn="l" defTabSz="1219200" rtl="0" eaLnBrk="1" latinLnBrk="0" hangingPunct="1">
        <a:lnSpc>
          <a:spcPct val="90000"/>
        </a:lnSpc>
        <a:spcBef>
          <a:spcPts val="800"/>
        </a:spcBef>
        <a:buFont typeface="Arial" panose="020B0604020202020204" pitchFamily="34" charset="0"/>
        <a:buChar char="•"/>
        <a:defRPr sz="1600" kern="1200">
          <a:solidFill>
            <a:srgbClr val="595959"/>
          </a:solidFill>
          <a:latin typeface="Trebuchet MS" panose="020B0603020202020204" pitchFamily="34" charset="0"/>
          <a:ea typeface="+mn-ea"/>
          <a:cs typeface="+mn-cs"/>
        </a:defRPr>
      </a:lvl3pPr>
      <a:lvl4pPr marL="21329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4pPr>
      <a:lvl5pPr marL="27425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5pPr>
      <a:lvl6pPr marL="33521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5">
                <a:solidFill>
                  <a:schemeClr val="tx1">
                    <a:tint val="75000"/>
                  </a:schemeClr>
                </a:solidFill>
                <a:latin typeface="TheSansOffice" panose="020B0503040302060204" pitchFamily="34" charset="0"/>
              </a:defRPr>
            </a:lvl1pPr>
          </a:lstStyle>
          <a:p>
            <a:fld id="{D6AB342A-830E-438F-A6A8-BEDF509AB0A8}" type="slidenum">
              <a:rPr lang="en-US" smtClean="0"/>
              <a:t>‹#›</a:t>
            </a:fld>
            <a:endParaRPr lang="en-US"/>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200" rtl="0" eaLnBrk="1" fontAlgn="auto" latinLnBrk="0" hangingPunct="1">
              <a:lnSpc>
                <a:spcPct val="100000"/>
              </a:lnSpc>
              <a:spcBef>
                <a:spcPct val="0"/>
              </a:spcBef>
              <a:spcAft>
                <a:spcPts val="0"/>
              </a:spcAft>
              <a:buClrTx/>
              <a:buSzTx/>
              <a:buFontTx/>
              <a:buNone/>
              <a:defRPr/>
            </a:pPr>
            <a:r>
              <a:rPr lang="en-US"/>
              <a:t>TITLE OF THE SLIDE GOES HERE</a:t>
            </a: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52" r:id="rId26"/>
  </p:sldLayoutIdLst>
  <p:txStyles>
    <p:titleStyle>
      <a:lvl1pPr algn="l" defTabSz="1219200"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260" indent="-302260" algn="l" defTabSz="1219200" rtl="0" eaLnBrk="1" latinLnBrk="0" hangingPunct="1">
        <a:lnSpc>
          <a:spcPct val="90000"/>
        </a:lnSpc>
        <a:spcBef>
          <a:spcPts val="800"/>
        </a:spcBef>
        <a:buFont typeface="Arial" panose="020B0604020202020204" pitchFamily="34" charset="0"/>
        <a:buChar char="•"/>
        <a:defRPr sz="2135" kern="1200">
          <a:solidFill>
            <a:srgbClr val="595959"/>
          </a:solidFill>
          <a:latin typeface="TheSansOffice" panose="020B0503040302060204" pitchFamily="34" charset="0"/>
          <a:ea typeface="+mn-ea"/>
          <a:cs typeface="+mn-cs"/>
        </a:defRPr>
      </a:lvl1pPr>
      <a:lvl2pPr marL="758190" indent="-381000" algn="l" defTabSz="1219200" rtl="0" eaLnBrk="1" latinLnBrk="0" hangingPunct="1">
        <a:lnSpc>
          <a:spcPct val="90000"/>
        </a:lnSpc>
        <a:spcBef>
          <a:spcPts val="800"/>
        </a:spcBef>
        <a:buFont typeface="Arial" panose="020B0604020202020204" pitchFamily="34" charset="0"/>
        <a:buChar char="–"/>
        <a:defRPr sz="1865" kern="1200">
          <a:solidFill>
            <a:srgbClr val="595959"/>
          </a:solidFill>
          <a:latin typeface="TheSansOffice" panose="020B0503040302060204" pitchFamily="34" charset="0"/>
          <a:ea typeface="+mn-ea"/>
          <a:cs typeface="+mn-cs"/>
        </a:defRPr>
      </a:lvl2pPr>
      <a:lvl3pPr marL="1524000" indent="-304800" algn="l" defTabSz="1219200" rtl="0" eaLnBrk="1" latinLnBrk="0" hangingPunct="1">
        <a:lnSpc>
          <a:spcPct val="90000"/>
        </a:lnSpc>
        <a:spcBef>
          <a:spcPts val="800"/>
        </a:spcBef>
        <a:buFont typeface="Arial" panose="020B0604020202020204" pitchFamily="34" charset="0"/>
        <a:buChar char="•"/>
        <a:defRPr sz="1600" kern="1200">
          <a:solidFill>
            <a:srgbClr val="595959"/>
          </a:solidFill>
          <a:latin typeface="Trebuchet MS" panose="020B0603020202020204" pitchFamily="34" charset="0"/>
          <a:ea typeface="+mn-ea"/>
          <a:cs typeface="+mn-cs"/>
        </a:defRPr>
      </a:lvl3pPr>
      <a:lvl4pPr marL="21329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4pPr>
      <a:lvl5pPr marL="27425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5pPr>
      <a:lvl6pPr marL="33521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13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09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7"/>
            <a:ext cx="650240" cy="366183"/>
          </a:xfrm>
          <a:prstGeom prst="rect">
            <a:avLst/>
          </a:prstGeom>
        </p:spPr>
        <p:txBody>
          <a:bodyPr vert="horz" lIns="91428" tIns="45715" rIns="0" bIns="45715" rtlCol="0" anchor="ctr"/>
          <a:lstStyle>
            <a:lvl1pPr algn="r">
              <a:defRPr sz="1333">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338490"/>
            <a:ext cx="11328200" cy="502756"/>
          </a:xfrm>
          <a:prstGeom prst="rect">
            <a:avLst/>
          </a:prstGeom>
        </p:spPr>
        <p:txBody>
          <a:bodyPr vert="horz" wrap="square" lIns="0" tIns="45715" rIns="91428" bIns="45715" rtlCol="0" anchor="ctr">
            <a:spAutoFit/>
          </a:bodyPr>
          <a:lstStyle/>
          <a:p>
            <a:pPr marL="0" marR="0" lvl="0" indent="0" algn="l" defTabSz="121892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11894040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47" r:id="rId17"/>
    <p:sldLayoutId id="2147483748" r:id="rId18"/>
  </p:sldLayoutIdLst>
  <p:txStyles>
    <p:titleStyle>
      <a:lvl1pPr algn="l" defTabSz="1218928" rtl="0" eaLnBrk="1" latinLnBrk="0" hangingPunct="1">
        <a:spcBef>
          <a:spcPct val="0"/>
        </a:spcBef>
        <a:buNone/>
        <a:defRPr kumimoji="0" lang="en-US" sz="2667"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331" indent="-302331" algn="l" defTabSz="1218928" rtl="0" eaLnBrk="1" latinLnBrk="0" hangingPunct="1">
        <a:lnSpc>
          <a:spcPct val="90000"/>
        </a:lnSpc>
        <a:spcBef>
          <a:spcPts val="800"/>
        </a:spcBef>
        <a:buFont typeface="Arial" pitchFamily="34" charset="0"/>
        <a:buChar char="•"/>
        <a:defRPr sz="2133" kern="1200">
          <a:solidFill>
            <a:srgbClr val="595959"/>
          </a:solidFill>
          <a:latin typeface="TheSansOffice" panose="020B0503040302060204" pitchFamily="34" charset="0"/>
          <a:ea typeface="+mn-ea"/>
          <a:cs typeface="+mn-cs"/>
        </a:defRPr>
      </a:lvl1pPr>
      <a:lvl2pPr marL="758230" indent="-380914" algn="l" defTabSz="1218928" rtl="0" eaLnBrk="1" latinLnBrk="0" hangingPunct="1">
        <a:lnSpc>
          <a:spcPct val="90000"/>
        </a:lnSpc>
        <a:spcBef>
          <a:spcPts val="800"/>
        </a:spcBef>
        <a:buFont typeface="Arial" pitchFamily="34" charset="0"/>
        <a:buChar char="–"/>
        <a:defRPr sz="1867" kern="1200">
          <a:solidFill>
            <a:srgbClr val="595959"/>
          </a:solidFill>
          <a:latin typeface="TheSansOffice" panose="020B0503040302060204" pitchFamily="34" charset="0"/>
          <a:ea typeface="+mn-ea"/>
          <a:cs typeface="+mn-cs"/>
        </a:defRPr>
      </a:lvl2pPr>
      <a:lvl3pPr marL="1523657" indent="-304731" algn="l" defTabSz="121892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120" indent="-304731" algn="l" defTabSz="121892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585" indent="-304731" algn="l" defTabSz="121892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047"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510"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972"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436"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928" rtl="0" eaLnBrk="1" latinLnBrk="0" hangingPunct="1">
        <a:defRPr sz="2400" kern="1200">
          <a:solidFill>
            <a:schemeClr val="tx1"/>
          </a:solidFill>
          <a:latin typeface="+mn-lt"/>
          <a:ea typeface="+mn-ea"/>
          <a:cs typeface="+mn-cs"/>
        </a:defRPr>
      </a:lvl1pPr>
      <a:lvl2pPr marL="609463" algn="l" defTabSz="1218928" rtl="0" eaLnBrk="1" latinLnBrk="0" hangingPunct="1">
        <a:defRPr sz="2400" kern="1200">
          <a:solidFill>
            <a:schemeClr val="tx1"/>
          </a:solidFill>
          <a:latin typeface="+mn-lt"/>
          <a:ea typeface="+mn-ea"/>
          <a:cs typeface="+mn-cs"/>
        </a:defRPr>
      </a:lvl2pPr>
      <a:lvl3pPr marL="1218928" algn="l" defTabSz="1218928" rtl="0" eaLnBrk="1" latinLnBrk="0" hangingPunct="1">
        <a:defRPr sz="2400" kern="1200">
          <a:solidFill>
            <a:schemeClr val="tx1"/>
          </a:solidFill>
          <a:latin typeface="+mn-lt"/>
          <a:ea typeface="+mn-ea"/>
          <a:cs typeface="+mn-cs"/>
        </a:defRPr>
      </a:lvl3pPr>
      <a:lvl4pPr marL="1828390" algn="l" defTabSz="1218928" rtl="0" eaLnBrk="1" latinLnBrk="0" hangingPunct="1">
        <a:defRPr sz="2400" kern="1200">
          <a:solidFill>
            <a:schemeClr val="tx1"/>
          </a:solidFill>
          <a:latin typeface="+mn-lt"/>
          <a:ea typeface="+mn-ea"/>
          <a:cs typeface="+mn-cs"/>
        </a:defRPr>
      </a:lvl4pPr>
      <a:lvl5pPr marL="2437854" algn="l" defTabSz="1218928" rtl="0" eaLnBrk="1" latinLnBrk="0" hangingPunct="1">
        <a:defRPr sz="2400" kern="1200">
          <a:solidFill>
            <a:schemeClr val="tx1"/>
          </a:solidFill>
          <a:latin typeface="+mn-lt"/>
          <a:ea typeface="+mn-ea"/>
          <a:cs typeface="+mn-cs"/>
        </a:defRPr>
      </a:lvl5pPr>
      <a:lvl6pPr marL="3047316" algn="l" defTabSz="1218928" rtl="0" eaLnBrk="1" latinLnBrk="0" hangingPunct="1">
        <a:defRPr sz="2400" kern="1200">
          <a:solidFill>
            <a:schemeClr val="tx1"/>
          </a:solidFill>
          <a:latin typeface="+mn-lt"/>
          <a:ea typeface="+mn-ea"/>
          <a:cs typeface="+mn-cs"/>
        </a:defRPr>
      </a:lvl6pPr>
      <a:lvl7pPr marL="3656775" algn="l" defTabSz="1218928" rtl="0" eaLnBrk="1" latinLnBrk="0" hangingPunct="1">
        <a:defRPr sz="2400" kern="1200">
          <a:solidFill>
            <a:schemeClr val="tx1"/>
          </a:solidFill>
          <a:latin typeface="+mn-lt"/>
          <a:ea typeface="+mn-ea"/>
          <a:cs typeface="+mn-cs"/>
        </a:defRPr>
      </a:lvl7pPr>
      <a:lvl8pPr marL="4266241" algn="l" defTabSz="1218928" rtl="0" eaLnBrk="1" latinLnBrk="0" hangingPunct="1">
        <a:defRPr sz="2400" kern="1200">
          <a:solidFill>
            <a:schemeClr val="tx1"/>
          </a:solidFill>
          <a:latin typeface="+mn-lt"/>
          <a:ea typeface="+mn-ea"/>
          <a:cs typeface="+mn-cs"/>
        </a:defRPr>
      </a:lvl8pPr>
      <a:lvl9pPr marL="4875703" algn="l" defTabSz="121892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2" orient="horz" pos="1215">
          <p15:clr>
            <a:srgbClr val="F26B43"/>
          </p15:clr>
        </p15:guide>
        <p15:guide id="3" pos="2767">
          <p15:clr>
            <a:srgbClr val="F26B43"/>
          </p15:clr>
        </p15:guide>
        <p15:guide id="5" pos="204">
          <p15:clr>
            <a:srgbClr val="F26B43"/>
          </p15:clr>
        </p15:guide>
        <p15:guide id="6" pos="288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800600"/>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8" name="Rectangle: Top Corners Rounded 7">
            <a:extLst>
              <a:ext uri="{FF2B5EF4-FFF2-40B4-BE49-F238E27FC236}">
                <a16:creationId xmlns:a16="http://schemas.microsoft.com/office/drawing/2014/main" id="{2CEA614A-EFC1-1B49-BB8B-49C4D6D2B303}"/>
              </a:ext>
            </a:extLst>
          </p:cNvPr>
          <p:cNvSpPr/>
          <p:nvPr userDrawn="1"/>
        </p:nvSpPr>
        <p:spPr>
          <a:xfrm rot="5400000">
            <a:off x="95800" y="6357988"/>
            <a:ext cx="240000" cy="432000"/>
          </a:xfrm>
          <a:prstGeom prst="round2SameRect">
            <a:avLst>
              <a:gd name="adj1" fmla="val 50000"/>
              <a:gd name="adj2" fmla="val 0"/>
            </a:avLst>
          </a:prstGeom>
          <a:solidFill>
            <a:srgbClr val="556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TextBox 8">
            <a:extLst>
              <a:ext uri="{FF2B5EF4-FFF2-40B4-BE49-F238E27FC236}">
                <a16:creationId xmlns:a16="http://schemas.microsoft.com/office/drawing/2014/main" id="{44633EC4-9620-6C44-23C1-6D6ED64FD454}"/>
              </a:ext>
            </a:extLst>
          </p:cNvPr>
          <p:cNvSpPr txBox="1"/>
          <p:nvPr userDrawn="1"/>
        </p:nvSpPr>
        <p:spPr>
          <a:xfrm>
            <a:off x="-199" y="6430359"/>
            <a:ext cx="431801" cy="256545"/>
          </a:xfrm>
          <a:prstGeom prst="rect">
            <a:avLst/>
          </a:prstGeom>
          <a:noFill/>
        </p:spPr>
        <p:txBody>
          <a:bodyPr wrap="square" rtlCol="0">
            <a:spAutoFit/>
          </a:bodyPr>
          <a:lstStyle/>
          <a:p>
            <a:fld id="{D6AB342A-830E-438F-A6A8-BEDF509AB0A8}" type="slidenum">
              <a:rPr lang="en-US" sz="1067" smtClean="0">
                <a:solidFill>
                  <a:schemeClr val="bg1">
                    <a:lumMod val="75000"/>
                  </a:schemeClr>
                </a:solidFill>
              </a:rPr>
              <a:pPr/>
              <a:t>‹#›</a:t>
            </a:fld>
            <a:endParaRPr lang="en-US" sz="1067">
              <a:solidFill>
                <a:schemeClr val="bg1">
                  <a:lumMod val="75000"/>
                </a:schemeClr>
              </a:solidFill>
            </a:endParaRPr>
          </a:p>
        </p:txBody>
      </p:sp>
    </p:spTree>
    <p:extLst>
      <p:ext uri="{BB962C8B-B14F-4D97-AF65-F5344CB8AC3E}">
        <p14:creationId xmlns:p14="http://schemas.microsoft.com/office/powerpoint/2010/main" val="32532251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3" r:id="rId13"/>
    <p:sldLayoutId id="2147483744" r:id="rId14"/>
    <p:sldLayoutId id="2147483745" r:id="rId15"/>
    <p:sldLayoutId id="2147483746" r:id="rId16"/>
  </p:sldLayoutIdLst>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TheSansOffice" panose="020B050304030206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TheSansOffice" panose="020B050304030206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890">
          <p15:clr>
            <a:srgbClr val="F26B43"/>
          </p15:clr>
        </p15:guide>
        <p15:guide id="8" orient="horz" pos="622">
          <p15:clr>
            <a:srgbClr val="F26B43"/>
          </p15:clr>
        </p15:guide>
        <p15:guide id="9" orient="horz" pos="39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67.jpeg"/><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66.jpeg"/><Relationship Id="rId2" Type="http://schemas.openxmlformats.org/officeDocument/2006/relationships/diagramData" Target="../diagrams/data2.xml"/><Relationship Id="rId1" Type="http://schemas.openxmlformats.org/officeDocument/2006/relationships/slideLayout" Target="../slideLayouts/slideLayout6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image" Target="../media/image69.png"/><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image" Target="../media/image68.jpe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18" Type="http://schemas.openxmlformats.org/officeDocument/2006/relationships/image" Target="../media/image70.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10.xml"/><Relationship Id="rId16" Type="http://schemas.openxmlformats.org/officeDocument/2006/relationships/diagramColors" Target="../diagrams/colors6.xml"/><Relationship Id="rId20" Type="http://schemas.openxmlformats.org/officeDocument/2006/relationships/image" Target="../media/image72.png"/><Relationship Id="rId1" Type="http://schemas.openxmlformats.org/officeDocument/2006/relationships/slideLayout" Target="../slideLayouts/slideLayout58.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19" Type="http://schemas.openxmlformats.org/officeDocument/2006/relationships/image" Target="../media/image71.png"/><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75.png"/><Relationship Id="rId7" Type="http://schemas.openxmlformats.org/officeDocument/2006/relationships/diagramQuickStyle" Target="../diagrams/quickStyle7.xml"/><Relationship Id="rId2" Type="http://schemas.openxmlformats.org/officeDocument/2006/relationships/notesSlide" Target="../notesSlides/notesSlide11.xml"/><Relationship Id="rId1" Type="http://schemas.openxmlformats.org/officeDocument/2006/relationships/slideLayout" Target="../slideLayouts/slideLayout58.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76.png"/><Relationship Id="rId9" Type="http://schemas.microsoft.com/office/2007/relationships/diagramDrawing" Target="../diagrams/drawing7.xml"/></Relationships>
</file>

<file path=ppt/slides/_rels/slide14.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5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78.jpg"/><Relationship Id="rId1" Type="http://schemas.openxmlformats.org/officeDocument/2006/relationships/slideLayout" Target="../slideLayouts/slideLayout5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80.wmf"/><Relationship Id="rId7" Type="http://schemas.openxmlformats.org/officeDocument/2006/relationships/diagramColors" Target="../diagrams/colors10.xml"/><Relationship Id="rId2" Type="http://schemas.openxmlformats.org/officeDocument/2006/relationships/oleObject" Target="../embeddings/oleObject1.bin"/><Relationship Id="rId1" Type="http://schemas.openxmlformats.org/officeDocument/2006/relationships/slideLayout" Target="../slideLayouts/slideLayout58.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emf"/><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18" Type="http://schemas.openxmlformats.org/officeDocument/2006/relationships/image" Target="../media/image95.pn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image" Target="../media/image89.png"/><Relationship Id="rId17" Type="http://schemas.openxmlformats.org/officeDocument/2006/relationships/image" Target="../media/image94.svg"/><Relationship Id="rId2" Type="http://schemas.openxmlformats.org/officeDocument/2006/relationships/image" Target="../media/image84.emf"/><Relationship Id="rId16" Type="http://schemas.openxmlformats.org/officeDocument/2006/relationships/image" Target="../media/image93.png"/><Relationship Id="rId1" Type="http://schemas.openxmlformats.org/officeDocument/2006/relationships/slideLayout" Target="../slideLayouts/slideLayout63.xml"/><Relationship Id="rId6" Type="http://schemas.openxmlformats.org/officeDocument/2006/relationships/diagramColors" Target="../diagrams/colors11.xml"/><Relationship Id="rId11" Type="http://schemas.openxmlformats.org/officeDocument/2006/relationships/image" Target="../media/image88.svg"/><Relationship Id="rId5" Type="http://schemas.openxmlformats.org/officeDocument/2006/relationships/diagramQuickStyle" Target="../diagrams/quickStyle11.xml"/><Relationship Id="rId15" Type="http://schemas.openxmlformats.org/officeDocument/2006/relationships/image" Target="../media/image92.svg"/><Relationship Id="rId10" Type="http://schemas.openxmlformats.org/officeDocument/2006/relationships/image" Target="../media/image87.png"/><Relationship Id="rId19" Type="http://schemas.openxmlformats.org/officeDocument/2006/relationships/image" Target="../media/image96.svg"/><Relationship Id="rId4" Type="http://schemas.openxmlformats.org/officeDocument/2006/relationships/diagramLayout" Target="../diagrams/layout11.xml"/><Relationship Id="rId9" Type="http://schemas.openxmlformats.org/officeDocument/2006/relationships/image" Target="../media/image86.svg"/><Relationship Id="rId14" Type="http://schemas.openxmlformats.org/officeDocument/2006/relationships/image" Target="../media/image91.png"/></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image" Target="../media/image98.png"/><Relationship Id="rId7" Type="http://schemas.openxmlformats.org/officeDocument/2006/relationships/diagramData" Target="../diagrams/data12.xml"/><Relationship Id="rId2" Type="http://schemas.openxmlformats.org/officeDocument/2006/relationships/image" Target="../media/image97.emf"/><Relationship Id="rId1" Type="http://schemas.openxmlformats.org/officeDocument/2006/relationships/slideLayout" Target="../slideLayouts/slideLayout63.xml"/><Relationship Id="rId6" Type="http://schemas.openxmlformats.org/officeDocument/2006/relationships/image" Target="../media/image101.svg"/><Relationship Id="rId11" Type="http://schemas.microsoft.com/office/2007/relationships/diagramDrawing" Target="../diagrams/drawing12.xml"/><Relationship Id="rId5" Type="http://schemas.openxmlformats.org/officeDocument/2006/relationships/image" Target="../media/image100.png"/><Relationship Id="rId10" Type="http://schemas.openxmlformats.org/officeDocument/2006/relationships/diagramColors" Target="../diagrams/colors12.xml"/><Relationship Id="rId4" Type="http://schemas.openxmlformats.org/officeDocument/2006/relationships/image" Target="../media/image99.svg"/><Relationship Id="rId9" Type="http://schemas.openxmlformats.org/officeDocument/2006/relationships/diagramQuickStyle" Target="../diagrams/quickStyle12.xml"/></Relationships>
</file>

<file path=ppt/slides/_rels/slide22.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3.xml"/><Relationship Id="rId1" Type="http://schemas.openxmlformats.org/officeDocument/2006/relationships/slideLayout" Target="../slideLayouts/slideLayout63.xml"/><Relationship Id="rId6" Type="http://schemas.openxmlformats.org/officeDocument/2006/relationships/diagramColors" Target="../diagrams/colors13.xml"/><Relationship Id="rId11" Type="http://schemas.openxmlformats.org/officeDocument/2006/relationships/image" Target="../media/image105.svg"/><Relationship Id="rId5" Type="http://schemas.openxmlformats.org/officeDocument/2006/relationships/diagramQuickStyle" Target="../diagrams/quickStyle13.xml"/><Relationship Id="rId10" Type="http://schemas.openxmlformats.org/officeDocument/2006/relationships/image" Target="../media/image104.png"/><Relationship Id="rId4" Type="http://schemas.openxmlformats.org/officeDocument/2006/relationships/diagramLayout" Target="../diagrams/layout13.xml"/><Relationship Id="rId9" Type="http://schemas.openxmlformats.org/officeDocument/2006/relationships/image" Target="../media/image103.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4.xml"/><Relationship Id="rId1" Type="http://schemas.openxmlformats.org/officeDocument/2006/relationships/slideLayout" Target="../slideLayouts/slideLayout5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6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63.xml"/><Relationship Id="rId5" Type="http://schemas.openxmlformats.org/officeDocument/2006/relationships/image" Target="../media/image112.png"/><Relationship Id="rId4" Type="http://schemas.openxmlformats.org/officeDocument/2006/relationships/image" Target="../media/image111.png"/></Relationships>
</file>

<file path=ppt/slides/_rels/slide27.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13.png"/><Relationship Id="rId7" Type="http://schemas.openxmlformats.org/officeDocument/2006/relationships/diagramColors" Target="../diagrams/colors15.xml"/><Relationship Id="rId2" Type="http://schemas.openxmlformats.org/officeDocument/2006/relationships/notesSlide" Target="../notesSlides/notesSlide17.xml"/><Relationship Id="rId1" Type="http://schemas.openxmlformats.org/officeDocument/2006/relationships/slideLayout" Target="../slideLayouts/slideLayout63.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0.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13" Type="http://schemas.openxmlformats.org/officeDocument/2006/relationships/diagramData" Target="../diagrams/data19.xml"/><Relationship Id="rId18" Type="http://schemas.openxmlformats.org/officeDocument/2006/relationships/diagramData" Target="../diagrams/data20.xml"/><Relationship Id="rId26" Type="http://schemas.openxmlformats.org/officeDocument/2006/relationships/diagramColors" Target="../diagrams/colors21.xml"/><Relationship Id="rId3" Type="http://schemas.openxmlformats.org/officeDocument/2006/relationships/diagramData" Target="../diagrams/data17.xml"/><Relationship Id="rId21" Type="http://schemas.openxmlformats.org/officeDocument/2006/relationships/diagramColors" Target="../diagrams/colors20.xml"/><Relationship Id="rId7" Type="http://schemas.microsoft.com/office/2007/relationships/diagramDrawing" Target="../diagrams/drawing17.xml"/><Relationship Id="rId12" Type="http://schemas.microsoft.com/office/2007/relationships/diagramDrawing" Target="../diagrams/drawing18.xml"/><Relationship Id="rId17" Type="http://schemas.microsoft.com/office/2007/relationships/diagramDrawing" Target="../diagrams/drawing19.xml"/><Relationship Id="rId25" Type="http://schemas.openxmlformats.org/officeDocument/2006/relationships/diagramQuickStyle" Target="../diagrams/quickStyle21.xml"/><Relationship Id="rId33" Type="http://schemas.openxmlformats.org/officeDocument/2006/relationships/image" Target="../media/image119.png"/><Relationship Id="rId2" Type="http://schemas.openxmlformats.org/officeDocument/2006/relationships/notesSlide" Target="../notesSlides/notesSlide19.xml"/><Relationship Id="rId16" Type="http://schemas.openxmlformats.org/officeDocument/2006/relationships/diagramColors" Target="../diagrams/colors19.xml"/><Relationship Id="rId20" Type="http://schemas.openxmlformats.org/officeDocument/2006/relationships/diagramQuickStyle" Target="../diagrams/quickStyle20.xml"/><Relationship Id="rId29" Type="http://schemas.openxmlformats.org/officeDocument/2006/relationships/image" Target="../media/image115.png"/><Relationship Id="rId1" Type="http://schemas.openxmlformats.org/officeDocument/2006/relationships/slideLayout" Target="../slideLayouts/slideLayout58.xml"/><Relationship Id="rId6" Type="http://schemas.openxmlformats.org/officeDocument/2006/relationships/diagramColors" Target="../diagrams/colors17.xml"/><Relationship Id="rId11" Type="http://schemas.openxmlformats.org/officeDocument/2006/relationships/diagramColors" Target="../diagrams/colors18.xml"/><Relationship Id="rId24" Type="http://schemas.openxmlformats.org/officeDocument/2006/relationships/diagramLayout" Target="../diagrams/layout21.xml"/><Relationship Id="rId32" Type="http://schemas.openxmlformats.org/officeDocument/2006/relationships/image" Target="../media/image118.png"/><Relationship Id="rId5" Type="http://schemas.openxmlformats.org/officeDocument/2006/relationships/diagramQuickStyle" Target="../diagrams/quickStyle17.xml"/><Relationship Id="rId15" Type="http://schemas.openxmlformats.org/officeDocument/2006/relationships/diagramQuickStyle" Target="../diagrams/quickStyle19.xml"/><Relationship Id="rId23" Type="http://schemas.openxmlformats.org/officeDocument/2006/relationships/diagramData" Target="../diagrams/data21.xml"/><Relationship Id="rId28" Type="http://schemas.openxmlformats.org/officeDocument/2006/relationships/image" Target="../media/image114.png"/><Relationship Id="rId10" Type="http://schemas.openxmlformats.org/officeDocument/2006/relationships/diagramQuickStyle" Target="../diagrams/quickStyle18.xml"/><Relationship Id="rId19" Type="http://schemas.openxmlformats.org/officeDocument/2006/relationships/diagramLayout" Target="../diagrams/layout20.xml"/><Relationship Id="rId31" Type="http://schemas.openxmlformats.org/officeDocument/2006/relationships/image" Target="../media/image117.png"/><Relationship Id="rId4" Type="http://schemas.openxmlformats.org/officeDocument/2006/relationships/diagramLayout" Target="../diagrams/layout17.xml"/><Relationship Id="rId9" Type="http://schemas.openxmlformats.org/officeDocument/2006/relationships/diagramLayout" Target="../diagrams/layout18.xml"/><Relationship Id="rId14" Type="http://schemas.openxmlformats.org/officeDocument/2006/relationships/diagramLayout" Target="../diagrams/layout19.xml"/><Relationship Id="rId22" Type="http://schemas.microsoft.com/office/2007/relationships/diagramDrawing" Target="../diagrams/drawing20.xml"/><Relationship Id="rId27" Type="http://schemas.microsoft.com/office/2007/relationships/diagramDrawing" Target="../diagrams/drawing21.xml"/><Relationship Id="rId30" Type="http://schemas.openxmlformats.org/officeDocument/2006/relationships/image" Target="../media/image116.png"/><Relationship Id="rId8" Type="http://schemas.openxmlformats.org/officeDocument/2006/relationships/diagramData" Target="../diagrams/data18.xml"/></Relationships>
</file>

<file path=ppt/slides/_rels/slide3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36.png"/><Relationship Id="rId18" Type="http://schemas.openxmlformats.org/officeDocument/2006/relationships/image" Target="../media/image125.png"/><Relationship Id="rId26" Type="http://schemas.openxmlformats.org/officeDocument/2006/relationships/image" Target="../media/image131.png"/><Relationship Id="rId3" Type="http://schemas.openxmlformats.org/officeDocument/2006/relationships/image" Target="../media/image2.png"/><Relationship Id="rId21" Type="http://schemas.openxmlformats.org/officeDocument/2006/relationships/image" Target="../media/image127.png"/><Relationship Id="rId7" Type="http://schemas.openxmlformats.org/officeDocument/2006/relationships/image" Target="../media/image43.svg"/><Relationship Id="rId12" Type="http://schemas.microsoft.com/office/2007/relationships/hdphoto" Target="../media/hdphoto3.wdp"/><Relationship Id="rId17" Type="http://schemas.openxmlformats.org/officeDocument/2006/relationships/image" Target="../media/image124.jpeg"/><Relationship Id="rId25" Type="http://schemas.openxmlformats.org/officeDocument/2006/relationships/image" Target="../media/image130.jpeg"/><Relationship Id="rId2" Type="http://schemas.openxmlformats.org/officeDocument/2006/relationships/notesSlide" Target="../notesSlides/notesSlide20.xml"/><Relationship Id="rId16" Type="http://schemas.openxmlformats.org/officeDocument/2006/relationships/image" Target="../media/image39.svg"/><Relationship Id="rId20" Type="http://schemas.openxmlformats.org/officeDocument/2006/relationships/image" Target="../media/image126.png"/><Relationship Id="rId1" Type="http://schemas.openxmlformats.org/officeDocument/2006/relationships/slideLayout" Target="../slideLayouts/slideLayout69.xml"/><Relationship Id="rId6" Type="http://schemas.openxmlformats.org/officeDocument/2006/relationships/image" Target="../media/image42.png"/><Relationship Id="rId11" Type="http://schemas.openxmlformats.org/officeDocument/2006/relationships/image" Target="../media/image51.png"/><Relationship Id="rId24" Type="http://schemas.openxmlformats.org/officeDocument/2006/relationships/image" Target="../media/image129.jpeg"/><Relationship Id="rId5" Type="http://schemas.openxmlformats.org/officeDocument/2006/relationships/image" Target="../media/image41.svg"/><Relationship Id="rId15" Type="http://schemas.openxmlformats.org/officeDocument/2006/relationships/image" Target="../media/image38.png"/><Relationship Id="rId23" Type="http://schemas.openxmlformats.org/officeDocument/2006/relationships/image" Target="../media/image128.png"/><Relationship Id="rId10" Type="http://schemas.openxmlformats.org/officeDocument/2006/relationships/image" Target="../media/image123.png"/><Relationship Id="rId19" Type="http://schemas.microsoft.com/office/2007/relationships/hdphoto" Target="../media/hdphoto4.wdp"/><Relationship Id="rId4" Type="http://schemas.openxmlformats.org/officeDocument/2006/relationships/image" Target="../media/image40.png"/><Relationship Id="rId9" Type="http://schemas.openxmlformats.org/officeDocument/2006/relationships/image" Target="../media/image122.png"/><Relationship Id="rId14" Type="http://schemas.openxmlformats.org/officeDocument/2006/relationships/image" Target="../media/image37.svg"/><Relationship Id="rId22" Type="http://schemas.microsoft.com/office/2007/relationships/hdphoto" Target="../media/hdphoto5.wdp"/></Relationships>
</file>

<file path=ppt/slides/_rels/slide33.xml.rels><?xml version="1.0" encoding="UTF-8" standalone="yes"?>
<Relationships xmlns="http://schemas.openxmlformats.org/package/2006/relationships"><Relationship Id="rId13" Type="http://schemas.openxmlformats.org/officeDocument/2006/relationships/image" Target="../media/image142.png"/><Relationship Id="rId18" Type="http://schemas.openxmlformats.org/officeDocument/2006/relationships/image" Target="../media/image147.png"/><Relationship Id="rId26" Type="http://schemas.openxmlformats.org/officeDocument/2006/relationships/image" Target="../media/image154.jpeg"/><Relationship Id="rId3" Type="http://schemas.openxmlformats.org/officeDocument/2006/relationships/image" Target="../media/image132.png"/><Relationship Id="rId21" Type="http://schemas.openxmlformats.org/officeDocument/2006/relationships/image" Target="../media/image150.png"/><Relationship Id="rId34" Type="http://schemas.openxmlformats.org/officeDocument/2006/relationships/image" Target="../media/image162.png"/><Relationship Id="rId7" Type="http://schemas.openxmlformats.org/officeDocument/2006/relationships/image" Target="../media/image136.png"/><Relationship Id="rId12" Type="http://schemas.openxmlformats.org/officeDocument/2006/relationships/image" Target="../media/image141.png"/><Relationship Id="rId17" Type="http://schemas.openxmlformats.org/officeDocument/2006/relationships/image" Target="../media/image146.jpeg"/><Relationship Id="rId25" Type="http://schemas.openxmlformats.org/officeDocument/2006/relationships/image" Target="../media/image153.png"/><Relationship Id="rId33" Type="http://schemas.openxmlformats.org/officeDocument/2006/relationships/image" Target="../media/image161.png"/><Relationship Id="rId2" Type="http://schemas.openxmlformats.org/officeDocument/2006/relationships/notesSlide" Target="../notesSlides/notesSlide21.xml"/><Relationship Id="rId16" Type="http://schemas.openxmlformats.org/officeDocument/2006/relationships/image" Target="../media/image145.png"/><Relationship Id="rId20" Type="http://schemas.openxmlformats.org/officeDocument/2006/relationships/image" Target="../media/image149.png"/><Relationship Id="rId29" Type="http://schemas.openxmlformats.org/officeDocument/2006/relationships/image" Target="../media/image157.png"/><Relationship Id="rId1" Type="http://schemas.openxmlformats.org/officeDocument/2006/relationships/slideLayout" Target="../slideLayouts/slideLayout58.xml"/><Relationship Id="rId6" Type="http://schemas.openxmlformats.org/officeDocument/2006/relationships/image" Target="../media/image135.jpeg"/><Relationship Id="rId11" Type="http://schemas.openxmlformats.org/officeDocument/2006/relationships/image" Target="../media/image140.png"/><Relationship Id="rId24" Type="http://schemas.openxmlformats.org/officeDocument/2006/relationships/hyperlink" Target="https://www.intralinks.com/our-customers?page=32" TargetMode="External"/><Relationship Id="rId32" Type="http://schemas.openxmlformats.org/officeDocument/2006/relationships/image" Target="../media/image160.png"/><Relationship Id="rId5" Type="http://schemas.openxmlformats.org/officeDocument/2006/relationships/image" Target="../media/image134.png"/><Relationship Id="rId15" Type="http://schemas.openxmlformats.org/officeDocument/2006/relationships/image" Target="../media/image144.jpeg"/><Relationship Id="rId23" Type="http://schemas.openxmlformats.org/officeDocument/2006/relationships/image" Target="../media/image152.png"/><Relationship Id="rId28" Type="http://schemas.openxmlformats.org/officeDocument/2006/relationships/image" Target="../media/image156.png"/><Relationship Id="rId10" Type="http://schemas.openxmlformats.org/officeDocument/2006/relationships/image" Target="../media/image139.svg"/><Relationship Id="rId19" Type="http://schemas.openxmlformats.org/officeDocument/2006/relationships/image" Target="../media/image148.jpeg"/><Relationship Id="rId31" Type="http://schemas.openxmlformats.org/officeDocument/2006/relationships/image" Target="../media/image159.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3.png"/><Relationship Id="rId22" Type="http://schemas.openxmlformats.org/officeDocument/2006/relationships/image" Target="../media/image151.png"/><Relationship Id="rId27" Type="http://schemas.openxmlformats.org/officeDocument/2006/relationships/image" Target="../media/image155.jpeg"/><Relationship Id="rId30" Type="http://schemas.openxmlformats.org/officeDocument/2006/relationships/image" Target="../media/image158.jpeg"/><Relationship Id="rId35" Type="http://schemas.openxmlformats.org/officeDocument/2006/relationships/image" Target="../media/image163.svg"/><Relationship Id="rId8" Type="http://schemas.openxmlformats.org/officeDocument/2006/relationships/image" Target="../media/image13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4.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9.xml.rels><?xml version="1.0" encoding="UTF-8" standalone="yes"?>
<Relationships xmlns="http://schemas.openxmlformats.org/package/2006/relationships"><Relationship Id="rId2" Type="http://schemas.openxmlformats.org/officeDocument/2006/relationships/image" Target="../media/image164.tiff"/><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svg"/><Relationship Id="rId2" Type="http://schemas.openxmlformats.org/officeDocument/2006/relationships/notesSlide" Target="../notesSlides/notesSlide4.xml"/><Relationship Id="rId16" Type="http://schemas.openxmlformats.org/officeDocument/2006/relationships/image" Target="../media/image49.png"/><Relationship Id="rId1" Type="http://schemas.openxmlformats.org/officeDocument/2006/relationships/slideLayout" Target="../slideLayouts/slideLayout52.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svg"/><Relationship Id="rId10" Type="http://schemas.openxmlformats.org/officeDocument/2006/relationships/image" Target="../media/image43.svg"/><Relationship Id="rId19" Type="http://schemas.microsoft.com/office/2007/relationships/hdphoto" Target="../media/hdphoto2.wdp"/><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png"/></Relationships>
</file>

<file path=ppt/slides/_rels/slide40.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jpeg"/><Relationship Id="rId1" Type="http://schemas.openxmlformats.org/officeDocument/2006/relationships/slideLayout" Target="../slideLayouts/slideLayout24.xml"/><Relationship Id="rId6" Type="http://schemas.openxmlformats.org/officeDocument/2006/relationships/image" Target="../media/image169.png"/><Relationship Id="rId11" Type="http://schemas.openxmlformats.org/officeDocument/2006/relationships/image" Target="../media/image174.png"/><Relationship Id="rId5" Type="http://schemas.openxmlformats.org/officeDocument/2006/relationships/image" Target="../media/image168.png"/><Relationship Id="rId10" Type="http://schemas.openxmlformats.org/officeDocument/2006/relationships/image" Target="../media/image173.png"/><Relationship Id="rId4" Type="http://schemas.openxmlformats.org/officeDocument/2006/relationships/image" Target="../media/image167.png"/><Relationship Id="rId9" Type="http://schemas.openxmlformats.org/officeDocument/2006/relationships/image" Target="../media/image172.png"/></Relationships>
</file>

<file path=ppt/slides/_rels/slide4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5.png"/><Relationship Id="rId1" Type="http://schemas.openxmlformats.org/officeDocument/2006/relationships/slideLayout" Target="../slideLayouts/slideLayout24.xml"/><Relationship Id="rId5" Type="http://schemas.openxmlformats.org/officeDocument/2006/relationships/image" Target="../media/image177.png"/><Relationship Id="rId4" Type="http://schemas.openxmlformats.org/officeDocument/2006/relationships/image" Target="../media/image176.png"/></Relationships>
</file>

<file path=ppt/slides/_rels/slide42.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6.png"/><Relationship Id="rId18" Type="http://schemas.openxmlformats.org/officeDocument/2006/relationships/image" Target="../media/image191.png"/><Relationship Id="rId3" Type="http://schemas.openxmlformats.org/officeDocument/2006/relationships/image" Target="../media/image178.png"/><Relationship Id="rId21" Type="http://schemas.openxmlformats.org/officeDocument/2006/relationships/image" Target="../media/image194.png"/><Relationship Id="rId7" Type="http://schemas.openxmlformats.org/officeDocument/2006/relationships/image" Target="../media/image182.png"/><Relationship Id="rId12" Type="http://schemas.openxmlformats.org/officeDocument/2006/relationships/image" Target="../media/image102.png"/><Relationship Id="rId17" Type="http://schemas.openxmlformats.org/officeDocument/2006/relationships/image" Target="../media/image190.png"/><Relationship Id="rId2" Type="http://schemas.openxmlformats.org/officeDocument/2006/relationships/notesSlide" Target="../notesSlides/notesSlide24.xml"/><Relationship Id="rId16" Type="http://schemas.openxmlformats.org/officeDocument/2006/relationships/image" Target="../media/image189.png"/><Relationship Id="rId20" Type="http://schemas.openxmlformats.org/officeDocument/2006/relationships/image" Target="../media/image193.png"/><Relationship Id="rId1" Type="http://schemas.openxmlformats.org/officeDocument/2006/relationships/slideLayout" Target="../slideLayouts/slideLayout24.xml"/><Relationship Id="rId6" Type="http://schemas.openxmlformats.org/officeDocument/2006/relationships/image" Target="../media/image181.png"/><Relationship Id="rId11" Type="http://schemas.openxmlformats.org/officeDocument/2006/relationships/customXml" Target="../ink/ink1.xml"/><Relationship Id="rId5" Type="http://schemas.openxmlformats.org/officeDocument/2006/relationships/image" Target="../media/image180.png"/><Relationship Id="rId15" Type="http://schemas.openxmlformats.org/officeDocument/2006/relationships/image" Target="../media/image188.png"/><Relationship Id="rId10" Type="http://schemas.openxmlformats.org/officeDocument/2006/relationships/image" Target="../media/image185.png"/><Relationship Id="rId19" Type="http://schemas.openxmlformats.org/officeDocument/2006/relationships/image" Target="../media/image192.png"/><Relationship Id="rId4" Type="http://schemas.openxmlformats.org/officeDocument/2006/relationships/image" Target="../media/image179.png"/><Relationship Id="rId9" Type="http://schemas.openxmlformats.org/officeDocument/2006/relationships/image" Target="../media/image184.png"/><Relationship Id="rId14" Type="http://schemas.openxmlformats.org/officeDocument/2006/relationships/image" Target="../media/image187.png"/></Relationships>
</file>

<file path=ppt/slides/_rels/slide4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50.xml"/><Relationship Id="rId5" Type="http://schemas.openxmlformats.org/officeDocument/2006/relationships/image" Target="../media/image54.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sv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56.png"/><Relationship Id="rId11" Type="http://schemas.openxmlformats.org/officeDocument/2006/relationships/image" Target="../media/image61.svg"/><Relationship Id="rId5" Type="http://schemas.microsoft.com/office/2007/relationships/hdphoto" Target="../media/hdphoto3.wdp"/><Relationship Id="rId10" Type="http://schemas.openxmlformats.org/officeDocument/2006/relationships/image" Target="../media/image60.png"/><Relationship Id="rId4" Type="http://schemas.openxmlformats.org/officeDocument/2006/relationships/image" Target="../media/image51.png"/><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63.sv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62.png"/><Relationship Id="rId5" Type="http://schemas.microsoft.com/office/2007/relationships/hdphoto" Target="../media/hdphoto3.wdp"/><Relationship Id="rId10" Type="http://schemas.openxmlformats.org/officeDocument/2006/relationships/image" Target="../media/image61.svg"/><Relationship Id="rId4" Type="http://schemas.openxmlformats.org/officeDocument/2006/relationships/image" Target="../media/image51.png"/><Relationship Id="rId9"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58.xml"/><Relationship Id="rId4" Type="http://schemas.openxmlformats.org/officeDocument/2006/relationships/image" Target="../media/image6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3"/>
          </p:nvPr>
        </p:nvSpPr>
        <p:spPr>
          <a:xfrm>
            <a:off x="431800" y="2037685"/>
            <a:ext cx="7745549" cy="1391316"/>
          </a:xfrm>
        </p:spPr>
        <p:txBody>
          <a:bodyPr/>
          <a:lstStyle/>
          <a:p>
            <a:r>
              <a:rPr lang="en-US" sz="4400" dirty="0"/>
              <a:t>NETWORK DIGITAL</a:t>
            </a:r>
          </a:p>
          <a:p>
            <a:r>
              <a:rPr lang="en-US" sz="4400" dirty="0"/>
              <a:t>MANAGED SERVICES</a:t>
            </a:r>
          </a:p>
        </p:txBody>
      </p:sp>
      <p:sp>
        <p:nvSpPr>
          <p:cNvPr id="20" name="Text Placeholder 19"/>
          <p:cNvSpPr>
            <a:spLocks noGrp="1"/>
          </p:cNvSpPr>
          <p:nvPr>
            <p:ph type="body" sz="quarter" idx="14"/>
          </p:nvPr>
        </p:nvSpPr>
        <p:spPr>
          <a:xfrm>
            <a:off x="431801" y="3429001"/>
            <a:ext cx="7246897" cy="590460"/>
          </a:xfrm>
        </p:spPr>
        <p:txBody>
          <a:bodyPr/>
          <a:lstStyle/>
          <a:p>
            <a:r>
              <a:rPr lang="en-US" dirty="0"/>
              <a:t>SECURE, SCALABLE &amp; RELIABLE MANAGED NETWORKS TO FAST TRACK YOUR AI AMBITION</a:t>
            </a:r>
            <a:endParaRPr lang="en-IN" dirty="0"/>
          </a:p>
        </p:txBody>
      </p:sp>
      <p:sp>
        <p:nvSpPr>
          <p:cNvPr id="30" name="Text Placeholder 29"/>
          <p:cNvSpPr>
            <a:spLocks noGrp="1"/>
          </p:cNvSpPr>
          <p:nvPr>
            <p:ph type="body" sz="quarter" idx="15"/>
          </p:nvPr>
        </p:nvSpPr>
        <p:spPr>
          <a:xfrm>
            <a:off x="431801" y="4712277"/>
            <a:ext cx="3370175" cy="369471"/>
          </a:xfrm>
        </p:spPr>
        <p:txBody>
          <a:bodyPr/>
          <a:lstStyle/>
          <a:p>
            <a:r>
              <a:rPr lang="en-IN" altLang="en-US" dirty="0"/>
              <a:t>April 2025</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21"/>
          <p:cNvSpPr/>
          <p:nvPr/>
        </p:nvSpPr>
        <p:spPr>
          <a:xfrm rot="5400000">
            <a:off x="531540" y="1161335"/>
            <a:ext cx="2448000" cy="2640000"/>
          </a:xfrm>
          <a:prstGeom prst="homePlate">
            <a:avLst>
              <a:gd name="adj" fmla="val 22447"/>
            </a:avLst>
          </a:prstGeom>
          <a:solidFill>
            <a:srgbClr val="10253F">
              <a:alpha val="8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white"/>
              </a:solidFill>
              <a:latin typeface="Trebuchet MS" panose="020B0603020202020204"/>
            </a:endParaRPr>
          </a:p>
        </p:txBody>
      </p:sp>
      <p:sp>
        <p:nvSpPr>
          <p:cNvPr id="6" name="Pentagon 22"/>
          <p:cNvSpPr/>
          <p:nvPr/>
        </p:nvSpPr>
        <p:spPr>
          <a:xfrm rot="5400000">
            <a:off x="3421140" y="1161333"/>
            <a:ext cx="2448000" cy="2640000"/>
          </a:xfrm>
          <a:prstGeom prst="homePlate">
            <a:avLst>
              <a:gd name="adj" fmla="val 22447"/>
            </a:avLst>
          </a:prstGeom>
          <a:solidFill>
            <a:srgbClr val="10253F">
              <a:alpha val="8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white"/>
              </a:solidFill>
              <a:latin typeface="Trebuchet MS" panose="020B0603020202020204"/>
            </a:endParaRPr>
          </a:p>
        </p:txBody>
      </p:sp>
      <p:sp>
        <p:nvSpPr>
          <p:cNvPr id="8" name="Pentagon 23"/>
          <p:cNvSpPr/>
          <p:nvPr/>
        </p:nvSpPr>
        <p:spPr>
          <a:xfrm rot="5400000">
            <a:off x="6310740" y="1161333"/>
            <a:ext cx="2448000" cy="2640000"/>
          </a:xfrm>
          <a:prstGeom prst="homePlate">
            <a:avLst>
              <a:gd name="adj" fmla="val 22447"/>
            </a:avLst>
          </a:prstGeom>
          <a:solidFill>
            <a:srgbClr val="10253F">
              <a:alpha val="8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white"/>
              </a:solidFill>
              <a:latin typeface="Trebuchet MS" panose="020B0603020202020204"/>
            </a:endParaRPr>
          </a:p>
        </p:txBody>
      </p:sp>
      <p:sp>
        <p:nvSpPr>
          <p:cNvPr id="10" name="Pentagon 24"/>
          <p:cNvSpPr/>
          <p:nvPr/>
        </p:nvSpPr>
        <p:spPr>
          <a:xfrm rot="5400000">
            <a:off x="9200340" y="1161333"/>
            <a:ext cx="2448000" cy="2640000"/>
          </a:xfrm>
          <a:prstGeom prst="homePlate">
            <a:avLst>
              <a:gd name="adj" fmla="val 22447"/>
            </a:avLst>
          </a:prstGeom>
          <a:solidFill>
            <a:srgbClr val="10253F">
              <a:alpha val="8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white"/>
              </a:solidFill>
              <a:latin typeface="Trebuchet MS" panose="020B0603020202020204"/>
            </a:endParaRPr>
          </a:p>
        </p:txBody>
      </p:sp>
      <p:sp>
        <p:nvSpPr>
          <p:cNvPr id="11" name="Rectangle 10"/>
          <p:cNvSpPr/>
          <p:nvPr/>
        </p:nvSpPr>
        <p:spPr>
          <a:xfrm>
            <a:off x="0" y="5448099"/>
            <a:ext cx="12192000" cy="638624"/>
          </a:xfrm>
          <a:prstGeom prst="rect">
            <a:avLst/>
          </a:prstGeom>
          <a:solidFill>
            <a:srgbClr val="BFD72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black"/>
              </a:solidFill>
              <a:latin typeface="Trebuchet MS" panose="020B0603020202020204"/>
            </a:endParaRPr>
          </a:p>
        </p:txBody>
      </p:sp>
      <p:graphicFrame>
        <p:nvGraphicFramePr>
          <p:cNvPr id="12" name="Diagram 11"/>
          <p:cNvGraphicFramePr/>
          <p:nvPr/>
        </p:nvGraphicFramePr>
        <p:xfrm>
          <a:off x="985959" y="4956792"/>
          <a:ext cx="10466784" cy="393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p:cNvSpPr txBox="1"/>
          <p:nvPr/>
        </p:nvSpPr>
        <p:spPr>
          <a:xfrm>
            <a:off x="471106" y="5563501"/>
            <a:ext cx="11328399" cy="523220"/>
          </a:xfrm>
          <a:prstGeom prst="rect">
            <a:avLst/>
          </a:prstGeom>
          <a:noFill/>
        </p:spPr>
        <p:txBody>
          <a:bodyPr wrap="square" rtlCol="0">
            <a:spAutoFit/>
          </a:bodyPr>
          <a:lstStyle/>
          <a:p>
            <a:pPr algn="ctr" defTabSz="1219200"/>
            <a:r>
              <a:rPr lang="en-IN" sz="1400" dirty="0">
                <a:solidFill>
                  <a:prstClr val="black"/>
                </a:solidFill>
                <a:latin typeface="Trebuchet MS" panose="020B0603020202020204" pitchFamily="34" charset="0"/>
              </a:rPr>
              <a:t>Expertise across Network, Security, Cloud Communication, and IoT, fortified by the innovative capabilities of Sify's Service Delivery Platform, constitutes an unparalleled value proposition</a:t>
            </a:r>
            <a:endParaRPr lang="en-US" sz="1400" dirty="0">
              <a:solidFill>
                <a:prstClr val="black"/>
              </a:solidFill>
              <a:latin typeface="Trebuchet MS" panose="020B0603020202020204" pitchFamily="34" charset="0"/>
            </a:endParaRPr>
          </a:p>
        </p:txBody>
      </p:sp>
      <p:sp>
        <p:nvSpPr>
          <p:cNvPr id="14" name="TextBox 13"/>
          <p:cNvSpPr txBox="1"/>
          <p:nvPr/>
        </p:nvSpPr>
        <p:spPr>
          <a:xfrm>
            <a:off x="4361487" y="4593090"/>
            <a:ext cx="3469029" cy="338554"/>
          </a:xfrm>
          <a:prstGeom prst="rect">
            <a:avLst/>
          </a:prstGeom>
          <a:noFill/>
        </p:spPr>
        <p:txBody>
          <a:bodyPr wrap="square" rtlCol="0">
            <a:spAutoFit/>
          </a:bodyPr>
          <a:lstStyle>
            <a:defPPr>
              <a:defRPr lang="en-US"/>
            </a:defPPr>
            <a:lvl1pPr algn="ctr">
              <a:defRPr sz="1200" b="1">
                <a:solidFill>
                  <a:srgbClr val="BFD72F"/>
                </a:solidFill>
              </a:defRPr>
            </a:lvl1pPr>
          </a:lstStyle>
          <a:p>
            <a:pPr defTabSz="1219200"/>
            <a:r>
              <a:rPr lang="en-US" sz="1600" dirty="0">
                <a:latin typeface="Trebuchet MS" panose="020B0603020202020204"/>
              </a:rPr>
              <a:t>Core Capabilities</a:t>
            </a:r>
          </a:p>
        </p:txBody>
      </p:sp>
      <p:sp>
        <p:nvSpPr>
          <p:cNvPr id="15" name="TextBox 14"/>
          <p:cNvSpPr txBox="1"/>
          <p:nvPr/>
        </p:nvSpPr>
        <p:spPr>
          <a:xfrm>
            <a:off x="4361487" y="3733710"/>
            <a:ext cx="3469029" cy="338554"/>
          </a:xfrm>
          <a:prstGeom prst="rect">
            <a:avLst/>
          </a:prstGeom>
          <a:noFill/>
        </p:spPr>
        <p:txBody>
          <a:bodyPr wrap="square" rtlCol="0">
            <a:spAutoFit/>
          </a:bodyPr>
          <a:lstStyle>
            <a:defPPr>
              <a:defRPr lang="en-US"/>
            </a:defPPr>
            <a:lvl1pPr algn="ctr">
              <a:defRPr sz="1200" b="1">
                <a:solidFill>
                  <a:schemeClr val="accent2"/>
                </a:solidFill>
              </a:defRPr>
            </a:lvl1pPr>
          </a:lstStyle>
          <a:p>
            <a:pPr defTabSz="1219200"/>
            <a:r>
              <a:rPr lang="en-US" sz="1600" dirty="0">
                <a:solidFill>
                  <a:srgbClr val="BFD72F"/>
                </a:solidFill>
                <a:latin typeface="Trebuchet MS" panose="020B0603020202020204"/>
              </a:rPr>
              <a:t>Service Delivery Platform</a:t>
            </a:r>
          </a:p>
        </p:txBody>
      </p:sp>
      <p:graphicFrame>
        <p:nvGraphicFramePr>
          <p:cNvPr id="16" name="Diagram 15"/>
          <p:cNvGraphicFramePr/>
          <p:nvPr/>
        </p:nvGraphicFramePr>
        <p:xfrm>
          <a:off x="1999105" y="4087359"/>
          <a:ext cx="7897371" cy="4960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7" name="Straight Connector 16"/>
          <p:cNvCxnSpPr/>
          <p:nvPr/>
        </p:nvCxnSpPr>
        <p:spPr>
          <a:xfrm>
            <a:off x="1720329" y="3705333"/>
            <a:ext cx="8721675" cy="0"/>
          </a:xfrm>
          <a:prstGeom prst="line">
            <a:avLst/>
          </a:prstGeom>
          <a:ln w="952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8" name="Oval 17"/>
          <p:cNvSpPr>
            <a:spLocks noChangeAspect="1"/>
          </p:cNvSpPr>
          <p:nvPr/>
        </p:nvSpPr>
        <p:spPr>
          <a:xfrm>
            <a:off x="1484068" y="3059808"/>
            <a:ext cx="480000" cy="480000"/>
          </a:xfrm>
          <a:prstGeom prst="ellipse">
            <a:avLst/>
          </a:prstGeom>
          <a:blipFill>
            <a:blip r:embed="rId12" cstate="print">
              <a:extLst>
                <a:ext uri="{28A0092B-C50C-407E-A947-70E740481C1C}">
                  <a14:useLocalDpi xmlns:a14="http://schemas.microsoft.com/office/drawing/2010/main" val="0"/>
                </a:ext>
              </a:extLst>
            </a:blip>
            <a:srcRect/>
            <a:stretch>
              <a:fillRect l="-1000" r="-1000"/>
            </a:stretch>
          </a:blip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defTabSz="1219200"/>
            <a:endParaRPr lang="en-US" sz="2400" dirty="0">
              <a:solidFill>
                <a:prstClr val="black">
                  <a:hueOff val="0"/>
                  <a:satOff val="0"/>
                  <a:lumOff val="0"/>
                  <a:alphaOff val="0"/>
                </a:prstClr>
              </a:solidFill>
              <a:latin typeface="Trebuchet MS" panose="020B0603020202020204"/>
            </a:endParaRPr>
          </a:p>
        </p:txBody>
      </p:sp>
      <p:sp>
        <p:nvSpPr>
          <p:cNvPr id="19" name="Oval 18"/>
          <p:cNvSpPr>
            <a:spLocks noChangeAspect="1"/>
          </p:cNvSpPr>
          <p:nvPr/>
        </p:nvSpPr>
        <p:spPr>
          <a:xfrm>
            <a:off x="7298519" y="3063568"/>
            <a:ext cx="480000" cy="480000"/>
          </a:xfrm>
          <a:prstGeom prst="ellipse">
            <a:avLst/>
          </a:prstGeom>
          <a:blipFill>
            <a:blip r:embed="rId13" cstate="print">
              <a:extLst>
                <a:ext uri="{28A0092B-C50C-407E-A947-70E740481C1C}">
                  <a14:useLocalDpi xmlns:a14="http://schemas.microsoft.com/office/drawing/2010/main" val="0"/>
                </a:ext>
              </a:extLst>
            </a:blip>
            <a:srcRect/>
            <a:stretch>
              <a:fillRect l="-49000" r="-49000"/>
            </a:stretch>
          </a:blip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defTabSz="1219200"/>
            <a:endParaRPr lang="en-US" sz="2400" dirty="0">
              <a:solidFill>
                <a:prstClr val="black">
                  <a:hueOff val="0"/>
                  <a:satOff val="0"/>
                  <a:lumOff val="0"/>
                  <a:alphaOff val="0"/>
                </a:prstClr>
              </a:solidFill>
              <a:latin typeface="Trebuchet MS" panose="020B0603020202020204"/>
            </a:endParaRPr>
          </a:p>
        </p:txBody>
      </p:sp>
      <p:sp>
        <p:nvSpPr>
          <p:cNvPr id="20" name="Oval 19"/>
          <p:cNvSpPr>
            <a:spLocks noChangeAspect="1"/>
          </p:cNvSpPr>
          <p:nvPr/>
        </p:nvSpPr>
        <p:spPr>
          <a:xfrm>
            <a:off x="10205743" y="3066373"/>
            <a:ext cx="480000" cy="480000"/>
          </a:xfrm>
          <a:prstGeom prst="ellipse">
            <a:avLst/>
          </a:prstGeom>
          <a:blipFill>
            <a:blip r:embed="rId14" cstate="print">
              <a:extLst>
                <a:ext uri="{28A0092B-C50C-407E-A947-70E740481C1C}">
                  <a14:useLocalDpi xmlns:a14="http://schemas.microsoft.com/office/drawing/2010/main" val="0"/>
                </a:ext>
              </a:extLst>
            </a:blip>
            <a:srcRect/>
            <a:stretch>
              <a:fillRect/>
            </a:stretch>
          </a:blip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defTabSz="1219200"/>
            <a:endParaRPr lang="en-US" sz="2400" dirty="0">
              <a:solidFill>
                <a:prstClr val="black">
                  <a:hueOff val="0"/>
                  <a:satOff val="0"/>
                  <a:lumOff val="0"/>
                  <a:alphaOff val="0"/>
                </a:prstClr>
              </a:solidFill>
              <a:latin typeface="Trebuchet MS" panose="020B0603020202020204"/>
            </a:endParaRPr>
          </a:p>
        </p:txBody>
      </p:sp>
      <p:sp>
        <p:nvSpPr>
          <p:cNvPr id="21" name="TextBox 20"/>
          <p:cNvSpPr txBox="1"/>
          <p:nvPr/>
        </p:nvSpPr>
        <p:spPr>
          <a:xfrm>
            <a:off x="431801" y="1257334"/>
            <a:ext cx="2577059" cy="318100"/>
          </a:xfrm>
          <a:prstGeom prst="rect">
            <a:avLst/>
          </a:prstGeom>
          <a:noFill/>
        </p:spPr>
        <p:txBody>
          <a:bodyPr wrap="square" rtlCol="0">
            <a:spAutoFit/>
          </a:bodyPr>
          <a:lstStyle/>
          <a:p>
            <a:pPr algn="ctr" defTabSz="1219200"/>
            <a:r>
              <a:rPr lang="en-US" sz="1465" b="1" dirty="0">
                <a:solidFill>
                  <a:srgbClr val="BFD72F"/>
                </a:solidFill>
                <a:latin typeface="Trebuchet MS" panose="020B0603020202020204"/>
              </a:rPr>
              <a:t>Network Transformation</a:t>
            </a:r>
            <a:endParaRPr lang="en-IN" sz="1465" b="1" dirty="0">
              <a:solidFill>
                <a:srgbClr val="BFD72F"/>
              </a:solidFill>
              <a:latin typeface="Trebuchet MS" panose="020B0603020202020204"/>
            </a:endParaRPr>
          </a:p>
        </p:txBody>
      </p:sp>
      <p:sp>
        <p:nvSpPr>
          <p:cNvPr id="22" name="TextBox 21"/>
          <p:cNvSpPr txBox="1"/>
          <p:nvPr/>
        </p:nvSpPr>
        <p:spPr>
          <a:xfrm>
            <a:off x="471106" y="1611433"/>
            <a:ext cx="2564903" cy="1241815"/>
          </a:xfrm>
          <a:prstGeom prst="rect">
            <a:avLst/>
          </a:prstGeom>
          <a:noFill/>
        </p:spPr>
        <p:txBody>
          <a:bodyPr wrap="square" rtlCol="0">
            <a:spAutoFit/>
          </a:bodyPr>
          <a:lstStyle/>
          <a:p>
            <a:pPr marL="122555" indent="-122555" defTabSz="1219200">
              <a:buFont typeface="Arial" panose="020B0604020202020204" pitchFamily="34" charset="0"/>
              <a:buChar char="•"/>
            </a:pPr>
            <a:r>
              <a:rPr lang="en-IN" sz="1065" dirty="0">
                <a:solidFill>
                  <a:prstClr val="white">
                    <a:lumMod val="95000"/>
                  </a:prstClr>
                </a:solidFill>
                <a:latin typeface="Trebuchet MS" panose="020B0603020202020204"/>
              </a:rPr>
              <a:t>Managed SDWAN</a:t>
            </a:r>
          </a:p>
          <a:p>
            <a:pPr marL="122555" indent="-122555" defTabSz="1219200">
              <a:buFont typeface="Arial" panose="020B0604020202020204" pitchFamily="34" charset="0"/>
              <a:buChar char="•"/>
            </a:pPr>
            <a:r>
              <a:rPr lang="en-IN" sz="1065" dirty="0">
                <a:solidFill>
                  <a:prstClr val="white">
                    <a:lumMod val="95000"/>
                  </a:prstClr>
                </a:solidFill>
                <a:latin typeface="Trebuchet MS" panose="020B0603020202020204"/>
              </a:rPr>
              <a:t>Managed Campus / Branch Network</a:t>
            </a:r>
          </a:p>
          <a:p>
            <a:pPr marL="122555" indent="-122555" defTabSz="1219200">
              <a:buFont typeface="Arial" panose="020B0604020202020204" pitchFamily="34" charset="0"/>
              <a:buChar char="•"/>
            </a:pPr>
            <a:r>
              <a:rPr lang="en-IN" sz="1065" dirty="0">
                <a:solidFill>
                  <a:prstClr val="white">
                    <a:lumMod val="95000"/>
                  </a:prstClr>
                </a:solidFill>
                <a:latin typeface="Trebuchet MS" panose="020B0603020202020204"/>
              </a:rPr>
              <a:t>Data Centre Network</a:t>
            </a:r>
          </a:p>
          <a:p>
            <a:pPr marL="122555" indent="-122555" defTabSz="1219200">
              <a:buFont typeface="Arial" panose="020B0604020202020204" pitchFamily="34" charset="0"/>
              <a:buChar char="•"/>
            </a:pPr>
            <a:r>
              <a:rPr lang="en-IN" sz="1065" dirty="0">
                <a:solidFill>
                  <a:prstClr val="white">
                    <a:lumMod val="95000"/>
                  </a:prstClr>
                </a:solidFill>
                <a:latin typeface="Trebuchet MS" panose="020B0603020202020204"/>
              </a:rPr>
              <a:t>Managed Cyber Security</a:t>
            </a:r>
          </a:p>
          <a:p>
            <a:pPr marL="122555" indent="-122555" defTabSz="1219200">
              <a:buFont typeface="Arial" panose="020B0604020202020204" pitchFamily="34" charset="0"/>
              <a:buChar char="•"/>
            </a:pPr>
            <a:r>
              <a:rPr lang="en-IN" sz="1065" dirty="0">
                <a:solidFill>
                  <a:prstClr val="white">
                    <a:lumMod val="95000"/>
                  </a:prstClr>
                </a:solidFill>
                <a:latin typeface="Trebuchet MS" panose="020B0603020202020204"/>
              </a:rPr>
              <a:t>Network Observability</a:t>
            </a:r>
          </a:p>
          <a:p>
            <a:pPr marL="122555" indent="-122555" defTabSz="1219200">
              <a:buFont typeface="Arial" panose="020B0604020202020204" pitchFamily="34" charset="0"/>
              <a:buChar char="•"/>
            </a:pPr>
            <a:r>
              <a:rPr lang="en-IN" sz="1065" dirty="0">
                <a:solidFill>
                  <a:prstClr val="white">
                    <a:lumMod val="95000"/>
                  </a:prstClr>
                </a:solidFill>
                <a:latin typeface="Trebuchet MS" panose="020B0603020202020204"/>
              </a:rPr>
              <a:t>Automation, Orchestration &amp; AIOps</a:t>
            </a:r>
          </a:p>
          <a:p>
            <a:pPr marL="122555" indent="-122555" defTabSz="1219200">
              <a:buFont typeface="Arial" panose="020B0604020202020204" pitchFamily="34" charset="0"/>
              <a:buChar char="•"/>
            </a:pPr>
            <a:r>
              <a:rPr lang="en-IN" sz="1065" dirty="0">
                <a:solidFill>
                  <a:prstClr val="white">
                    <a:lumMod val="95000"/>
                  </a:prstClr>
                </a:solidFill>
                <a:latin typeface="Trebuchet MS" panose="020B0603020202020204"/>
              </a:rPr>
              <a:t>NFV/ NFVI</a:t>
            </a:r>
          </a:p>
        </p:txBody>
      </p:sp>
      <p:sp>
        <p:nvSpPr>
          <p:cNvPr id="23" name="TextBox 22"/>
          <p:cNvSpPr txBox="1"/>
          <p:nvPr/>
        </p:nvSpPr>
        <p:spPr>
          <a:xfrm>
            <a:off x="3353860" y="1257334"/>
            <a:ext cx="2577059" cy="318100"/>
          </a:xfrm>
          <a:prstGeom prst="rect">
            <a:avLst/>
          </a:prstGeom>
          <a:noFill/>
        </p:spPr>
        <p:txBody>
          <a:bodyPr wrap="square" rtlCol="0">
            <a:spAutoFit/>
          </a:bodyPr>
          <a:lstStyle/>
          <a:p>
            <a:pPr algn="ctr" defTabSz="1219200"/>
            <a:r>
              <a:rPr lang="en-IN" sz="1465" b="1" dirty="0">
                <a:solidFill>
                  <a:srgbClr val="BFD72F"/>
                </a:solidFill>
                <a:latin typeface="Trebuchet MS" panose="020B0603020202020204"/>
              </a:rPr>
              <a:t>Secure WAN Edge</a:t>
            </a:r>
          </a:p>
        </p:txBody>
      </p:sp>
      <p:sp>
        <p:nvSpPr>
          <p:cNvPr id="24" name="TextBox 23"/>
          <p:cNvSpPr txBox="1"/>
          <p:nvPr/>
        </p:nvSpPr>
        <p:spPr>
          <a:xfrm>
            <a:off x="3586640" y="1611436"/>
            <a:ext cx="2351633" cy="1241815"/>
          </a:xfrm>
          <a:prstGeom prst="rect">
            <a:avLst/>
          </a:prstGeom>
          <a:noFill/>
        </p:spPr>
        <p:txBody>
          <a:bodyPr wrap="square" rtlCol="0">
            <a:spAutoFit/>
          </a:bodyPr>
          <a:lstStyle/>
          <a:p>
            <a:pPr marL="179705" indent="-179705" defTabSz="1219200">
              <a:buFont typeface="Arial" panose="020B0604020202020204" pitchFamily="34" charset="0"/>
              <a:buChar char="•"/>
            </a:pPr>
            <a:r>
              <a:rPr lang="en-IN" sz="1065" dirty="0">
                <a:solidFill>
                  <a:prstClr val="white">
                    <a:lumMod val="95000"/>
                  </a:prstClr>
                </a:solidFill>
                <a:latin typeface="Trebuchet MS" panose="020B0603020202020204"/>
              </a:rPr>
              <a:t>SASE</a:t>
            </a:r>
          </a:p>
          <a:p>
            <a:pPr marL="179705" indent="-179705" defTabSz="1219200">
              <a:buFont typeface="Arial" panose="020B0604020202020204" pitchFamily="34" charset="0"/>
              <a:buChar char="•"/>
            </a:pPr>
            <a:r>
              <a:rPr lang="en-IN" sz="1065" dirty="0">
                <a:solidFill>
                  <a:prstClr val="white">
                    <a:lumMod val="95000"/>
                  </a:prstClr>
                </a:solidFill>
                <a:latin typeface="Trebuchet MS" panose="020B0603020202020204"/>
              </a:rPr>
              <a:t>Secure SD-WAN</a:t>
            </a:r>
          </a:p>
          <a:p>
            <a:pPr marL="179705" indent="-179705" defTabSz="1219200">
              <a:buFont typeface="Arial" panose="020B0604020202020204" pitchFamily="34" charset="0"/>
              <a:buChar char="•"/>
            </a:pPr>
            <a:r>
              <a:rPr lang="en-IN" sz="1065" dirty="0">
                <a:solidFill>
                  <a:prstClr val="white">
                    <a:lumMod val="95000"/>
                  </a:prstClr>
                </a:solidFill>
                <a:latin typeface="Trebuchet MS" panose="020B0603020202020204"/>
              </a:rPr>
              <a:t>Cloud Managed Wi-Fi</a:t>
            </a:r>
          </a:p>
          <a:p>
            <a:pPr marL="179705" indent="-179705" defTabSz="1219200">
              <a:buFont typeface="Arial" panose="020B0604020202020204" pitchFamily="34" charset="0"/>
              <a:buChar char="•"/>
            </a:pPr>
            <a:r>
              <a:rPr lang="en-IN" sz="1065" dirty="0">
                <a:solidFill>
                  <a:prstClr val="white">
                    <a:lumMod val="95000"/>
                  </a:prstClr>
                </a:solidFill>
                <a:latin typeface="Trebuchet MS" panose="020B0603020202020204"/>
              </a:rPr>
              <a:t>Managed DDOS</a:t>
            </a:r>
          </a:p>
          <a:p>
            <a:pPr marL="179705" indent="-179705" defTabSz="1219200">
              <a:buFont typeface="Arial" panose="020B0604020202020204" pitchFamily="34" charset="0"/>
              <a:buChar char="•"/>
            </a:pPr>
            <a:r>
              <a:rPr lang="en-IN" sz="1065" dirty="0">
                <a:solidFill>
                  <a:prstClr val="white">
                    <a:lumMod val="95000"/>
                  </a:prstClr>
                </a:solidFill>
                <a:latin typeface="Trebuchet MS" panose="020B0603020202020204"/>
              </a:rPr>
              <a:t>Firewall As a Service</a:t>
            </a:r>
          </a:p>
          <a:p>
            <a:pPr marL="179705" indent="-179705" defTabSz="1219200">
              <a:buFont typeface="Arial" panose="020B0604020202020204" pitchFamily="34" charset="0"/>
              <a:buChar char="•"/>
            </a:pPr>
            <a:r>
              <a:rPr lang="en-IN" sz="1065" dirty="0">
                <a:solidFill>
                  <a:prstClr val="white">
                    <a:lumMod val="95000"/>
                  </a:prstClr>
                </a:solidFill>
                <a:latin typeface="Trebuchet MS" panose="020B0603020202020204"/>
              </a:rPr>
              <a:t>Remote VPN</a:t>
            </a:r>
          </a:p>
          <a:p>
            <a:pPr marL="179705" indent="-179705" defTabSz="1219200">
              <a:buFont typeface="Arial" panose="020B0604020202020204" pitchFamily="34" charset="0"/>
              <a:buChar char="•"/>
            </a:pPr>
            <a:r>
              <a:rPr lang="en-IN" sz="1065" dirty="0">
                <a:solidFill>
                  <a:prstClr val="white">
                    <a:lumMod val="95000"/>
                  </a:prstClr>
                </a:solidFill>
                <a:latin typeface="Trebuchet MS" panose="020B0603020202020204"/>
              </a:rPr>
              <a:t>uCPE</a:t>
            </a:r>
          </a:p>
        </p:txBody>
      </p:sp>
      <p:sp>
        <p:nvSpPr>
          <p:cNvPr id="25" name="TextBox 24"/>
          <p:cNvSpPr txBox="1"/>
          <p:nvPr/>
        </p:nvSpPr>
        <p:spPr>
          <a:xfrm>
            <a:off x="6232717" y="1257333"/>
            <a:ext cx="2577059" cy="543867"/>
          </a:xfrm>
          <a:prstGeom prst="rect">
            <a:avLst/>
          </a:prstGeom>
          <a:noFill/>
        </p:spPr>
        <p:txBody>
          <a:bodyPr wrap="square" rtlCol="0">
            <a:spAutoFit/>
          </a:bodyPr>
          <a:lstStyle/>
          <a:p>
            <a:pPr algn="ctr" defTabSz="1219200"/>
            <a:r>
              <a:rPr lang="en-IN" sz="1465" b="1" dirty="0">
                <a:solidFill>
                  <a:srgbClr val="BFD72F"/>
                </a:solidFill>
                <a:latin typeface="Trebuchet MS" panose="020B0603020202020204"/>
              </a:rPr>
              <a:t>Cloud communication &amp; collaboration</a:t>
            </a:r>
          </a:p>
        </p:txBody>
      </p:sp>
      <p:sp>
        <p:nvSpPr>
          <p:cNvPr id="26" name="TextBox 25"/>
          <p:cNvSpPr txBox="1"/>
          <p:nvPr/>
        </p:nvSpPr>
        <p:spPr>
          <a:xfrm>
            <a:off x="6486510" y="1848602"/>
            <a:ext cx="2351633" cy="1406026"/>
          </a:xfrm>
          <a:prstGeom prst="rect">
            <a:avLst/>
          </a:prstGeom>
          <a:noFill/>
        </p:spPr>
        <p:txBody>
          <a:bodyPr wrap="square" rtlCol="0">
            <a:spAutoFit/>
          </a:bodyPr>
          <a:lstStyle/>
          <a:p>
            <a:pPr marL="122555" indent="-114300" defTabSz="1219200">
              <a:buFont typeface="Arial" panose="020B0604020202020204" pitchFamily="34" charset="0"/>
              <a:buChar char="•"/>
            </a:pPr>
            <a:r>
              <a:rPr lang="en-IN" sz="1065" dirty="0">
                <a:solidFill>
                  <a:prstClr val="white">
                    <a:lumMod val="95000"/>
                  </a:prstClr>
                </a:solidFill>
                <a:latin typeface="Trebuchet MS" panose="020B0603020202020204"/>
              </a:rPr>
              <a:t>UCaaS</a:t>
            </a:r>
          </a:p>
          <a:p>
            <a:pPr marL="122555" indent="-114300" defTabSz="1219200">
              <a:buFont typeface="Arial" panose="020B0604020202020204" pitchFamily="34" charset="0"/>
              <a:buChar char="•"/>
            </a:pPr>
            <a:r>
              <a:rPr lang="en-IN" sz="1065" dirty="0">
                <a:solidFill>
                  <a:prstClr val="white">
                    <a:lumMod val="95000"/>
                  </a:prstClr>
                </a:solidFill>
                <a:latin typeface="Trebuchet MS" panose="020B0603020202020204"/>
              </a:rPr>
              <a:t>CCaaS</a:t>
            </a:r>
          </a:p>
          <a:p>
            <a:pPr marL="122555" indent="-114300" defTabSz="1219200">
              <a:buFont typeface="Arial" panose="020B0604020202020204" pitchFamily="34" charset="0"/>
              <a:buChar char="•"/>
            </a:pPr>
            <a:r>
              <a:rPr lang="en-IN" sz="1065" dirty="0">
                <a:solidFill>
                  <a:prstClr val="white">
                    <a:lumMod val="95000"/>
                  </a:prstClr>
                </a:solidFill>
                <a:latin typeface="Trebuchet MS" panose="020B0603020202020204"/>
              </a:rPr>
              <a:t>CPaaS – Omnichannel</a:t>
            </a:r>
          </a:p>
          <a:p>
            <a:pPr marL="122555" indent="-114300" defTabSz="1219200">
              <a:buFont typeface="Arial" panose="020B0604020202020204" pitchFamily="34" charset="0"/>
              <a:buChar char="•"/>
            </a:pPr>
            <a:r>
              <a:rPr lang="en-IN" sz="1065" dirty="0">
                <a:solidFill>
                  <a:prstClr val="white">
                    <a:lumMod val="95000"/>
                  </a:prstClr>
                </a:solidFill>
                <a:latin typeface="Trebuchet MS" panose="020B0603020202020204"/>
              </a:rPr>
              <a:t>Platforms ( on-prem / hosted )</a:t>
            </a:r>
          </a:p>
          <a:p>
            <a:pPr marL="360045" lvl="2" indent="-122555" defTabSz="1219200">
              <a:buFont typeface="Courier New" panose="02070309020205020404" pitchFamily="49" charset="0"/>
              <a:buChar char="o"/>
            </a:pPr>
            <a:r>
              <a:rPr lang="en-IN" sz="1065" dirty="0">
                <a:solidFill>
                  <a:prstClr val="white">
                    <a:lumMod val="95000"/>
                  </a:prstClr>
                </a:solidFill>
                <a:latin typeface="Trebuchet MS" panose="020B0603020202020204"/>
              </a:rPr>
              <a:t>Microsoft Teams</a:t>
            </a:r>
          </a:p>
          <a:p>
            <a:pPr marL="360045" lvl="2" indent="-122555" defTabSz="1219200">
              <a:buFont typeface="Courier New" panose="02070309020205020404" pitchFamily="49" charset="0"/>
              <a:buChar char="o"/>
            </a:pPr>
            <a:r>
              <a:rPr lang="en-IN" sz="1065" dirty="0">
                <a:solidFill>
                  <a:prstClr val="white">
                    <a:lumMod val="95000"/>
                  </a:prstClr>
                </a:solidFill>
                <a:latin typeface="Trebuchet MS" panose="020B0603020202020204"/>
              </a:rPr>
              <a:t>Zoom workplace</a:t>
            </a:r>
          </a:p>
          <a:p>
            <a:pPr marL="360045" lvl="2" indent="-122555" defTabSz="1219200">
              <a:buFont typeface="Courier New" panose="02070309020205020404" pitchFamily="49" charset="0"/>
              <a:buChar char="o"/>
            </a:pPr>
            <a:r>
              <a:rPr lang="en-IN" sz="1065" dirty="0">
                <a:solidFill>
                  <a:prstClr val="white">
                    <a:lumMod val="95000"/>
                  </a:prstClr>
                </a:solidFill>
                <a:latin typeface="Trebuchet MS" panose="020B0603020202020204"/>
              </a:rPr>
              <a:t>Cisco Webex</a:t>
            </a:r>
          </a:p>
          <a:p>
            <a:pPr marL="360045" lvl="2" indent="-122555" defTabSz="1219200">
              <a:buFont typeface="Courier New" panose="02070309020205020404" pitchFamily="49" charset="0"/>
              <a:buChar char="o"/>
            </a:pPr>
            <a:endParaRPr lang="en-IN" sz="1065" dirty="0">
              <a:solidFill>
                <a:prstClr val="white">
                  <a:lumMod val="95000"/>
                </a:prstClr>
              </a:solidFill>
              <a:latin typeface="Trebuchet MS" panose="020B0603020202020204"/>
            </a:endParaRPr>
          </a:p>
        </p:txBody>
      </p:sp>
      <p:sp>
        <p:nvSpPr>
          <p:cNvPr id="27" name="TextBox 26"/>
          <p:cNvSpPr txBox="1"/>
          <p:nvPr/>
        </p:nvSpPr>
        <p:spPr>
          <a:xfrm>
            <a:off x="9159937" y="1257334"/>
            <a:ext cx="2577059" cy="318100"/>
          </a:xfrm>
          <a:prstGeom prst="rect">
            <a:avLst/>
          </a:prstGeom>
          <a:noFill/>
        </p:spPr>
        <p:txBody>
          <a:bodyPr wrap="square" rtlCol="0">
            <a:spAutoFit/>
          </a:bodyPr>
          <a:lstStyle/>
          <a:p>
            <a:pPr algn="ctr" defTabSz="1219200"/>
            <a:r>
              <a:rPr lang="en-IN" sz="1465" b="1" dirty="0">
                <a:solidFill>
                  <a:srgbClr val="BFD72F"/>
                </a:solidFill>
                <a:latin typeface="Trebuchet MS" panose="020B0603020202020204"/>
              </a:rPr>
              <a:t>Mobility &amp; IOT</a:t>
            </a:r>
          </a:p>
        </p:txBody>
      </p:sp>
      <p:sp>
        <p:nvSpPr>
          <p:cNvPr id="28" name="TextBox 27"/>
          <p:cNvSpPr txBox="1"/>
          <p:nvPr/>
        </p:nvSpPr>
        <p:spPr>
          <a:xfrm>
            <a:off x="9378901" y="1611435"/>
            <a:ext cx="2351633" cy="1077603"/>
          </a:xfrm>
          <a:prstGeom prst="rect">
            <a:avLst/>
          </a:prstGeom>
          <a:noFill/>
        </p:spPr>
        <p:txBody>
          <a:bodyPr wrap="square" rtlCol="0">
            <a:spAutoFit/>
          </a:bodyPr>
          <a:lstStyle/>
          <a:p>
            <a:pPr marL="122555" indent="-114300" defTabSz="1219200">
              <a:buFont typeface="Arial" panose="020B0604020202020204" pitchFamily="34" charset="0"/>
              <a:buChar char="•"/>
            </a:pPr>
            <a:r>
              <a:rPr lang="en-IN" sz="1065" dirty="0">
                <a:solidFill>
                  <a:prstClr val="white">
                    <a:lumMod val="95000"/>
                  </a:prstClr>
                </a:solidFill>
                <a:latin typeface="Trebuchet MS" panose="020B0603020202020204"/>
              </a:rPr>
              <a:t>Private 5G</a:t>
            </a:r>
          </a:p>
          <a:p>
            <a:pPr marL="122555" indent="-114300" defTabSz="1219200">
              <a:buFont typeface="Arial" panose="020B0604020202020204" pitchFamily="34" charset="0"/>
              <a:buChar char="•"/>
            </a:pPr>
            <a:r>
              <a:rPr lang="en-IN" sz="1065" dirty="0">
                <a:solidFill>
                  <a:prstClr val="white">
                    <a:lumMod val="95000"/>
                  </a:prstClr>
                </a:solidFill>
                <a:latin typeface="Trebuchet MS" panose="020B0603020202020204"/>
              </a:rPr>
              <a:t>Mobile Edge Compute</a:t>
            </a:r>
          </a:p>
          <a:p>
            <a:pPr marL="122555" indent="-114300" defTabSz="1219200">
              <a:buFont typeface="Arial" panose="020B0604020202020204" pitchFamily="34" charset="0"/>
              <a:buChar char="•"/>
            </a:pPr>
            <a:r>
              <a:rPr lang="en-IN" sz="1065" dirty="0">
                <a:solidFill>
                  <a:prstClr val="white">
                    <a:lumMod val="95000"/>
                  </a:prstClr>
                </a:solidFill>
                <a:latin typeface="Trebuchet MS" panose="020B0603020202020204"/>
              </a:rPr>
              <a:t>IOT Solutions</a:t>
            </a:r>
          </a:p>
          <a:p>
            <a:pPr marL="360045" lvl="2" indent="-122555" defTabSz="1219200">
              <a:buFont typeface="Courier New" panose="02070309020205020404" pitchFamily="49" charset="0"/>
              <a:buChar char="o"/>
            </a:pPr>
            <a:r>
              <a:rPr lang="en-IN" sz="1065" dirty="0">
                <a:solidFill>
                  <a:prstClr val="white">
                    <a:lumMod val="95000"/>
                  </a:prstClr>
                </a:solidFill>
                <a:latin typeface="Trebuchet MS" panose="020B0603020202020204"/>
              </a:rPr>
              <a:t>IOT Connect</a:t>
            </a:r>
          </a:p>
          <a:p>
            <a:pPr marL="360045" lvl="2" indent="-122555" defTabSz="1219200">
              <a:buFont typeface="Courier New" panose="02070309020205020404" pitchFamily="49" charset="0"/>
              <a:buChar char="o"/>
            </a:pPr>
            <a:r>
              <a:rPr lang="en-IN" sz="1065" dirty="0">
                <a:solidFill>
                  <a:prstClr val="white">
                    <a:lumMod val="95000"/>
                  </a:prstClr>
                </a:solidFill>
                <a:latin typeface="Trebuchet MS" panose="020B0603020202020204"/>
              </a:rPr>
              <a:t>IT/OT Security</a:t>
            </a:r>
          </a:p>
          <a:p>
            <a:pPr marL="360045" lvl="2" indent="-122555" defTabSz="1219200">
              <a:buFont typeface="Courier New" panose="02070309020205020404" pitchFamily="49" charset="0"/>
              <a:buChar char="o"/>
            </a:pPr>
            <a:r>
              <a:rPr lang="en-IN" sz="1065" dirty="0">
                <a:solidFill>
                  <a:prstClr val="white">
                    <a:lumMod val="95000"/>
                  </a:prstClr>
                </a:solidFill>
                <a:latin typeface="Trebuchet MS" panose="020B0603020202020204"/>
              </a:rPr>
              <a:t>IOT Applications</a:t>
            </a:r>
          </a:p>
        </p:txBody>
      </p:sp>
      <p:grpSp>
        <p:nvGrpSpPr>
          <p:cNvPr id="29" name="Group 28"/>
          <p:cNvGrpSpPr/>
          <p:nvPr/>
        </p:nvGrpSpPr>
        <p:grpSpPr>
          <a:xfrm>
            <a:off x="4409743" y="3007947"/>
            <a:ext cx="480000" cy="480000"/>
            <a:chOff x="3726703" y="2402062"/>
            <a:chExt cx="360000" cy="360000"/>
          </a:xfrm>
        </p:grpSpPr>
        <p:sp>
          <p:nvSpPr>
            <p:cNvPr id="30" name="Oval 29"/>
            <p:cNvSpPr>
              <a:spLocks noChangeAspect="1"/>
            </p:cNvSpPr>
            <p:nvPr/>
          </p:nvSpPr>
          <p:spPr>
            <a:xfrm>
              <a:off x="3726703" y="2402062"/>
              <a:ext cx="360000" cy="36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white"/>
                </a:solidFill>
                <a:latin typeface="Trebuchet MS" panose="020B0603020202020204"/>
              </a:endParaRPr>
            </a:p>
          </p:txBody>
        </p:sp>
        <p:sp>
          <p:nvSpPr>
            <p:cNvPr id="31" name="Oval 30"/>
            <p:cNvSpPr>
              <a:spLocks noChangeAspect="1"/>
            </p:cNvSpPr>
            <p:nvPr/>
          </p:nvSpPr>
          <p:spPr>
            <a:xfrm>
              <a:off x="3763691" y="2436202"/>
              <a:ext cx="286024" cy="286024"/>
            </a:xfrm>
            <a:prstGeom prst="ellipse">
              <a:avLst/>
            </a:prstGeom>
            <a:blipFill>
              <a:blip r:embed="rId15">
                <a:lum bright="70000" contrast="-70000"/>
              </a:blip>
              <a:srcRect/>
              <a:stretch>
                <a:fillRect/>
              </a:stretch>
            </a:blip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defTabSz="1219200"/>
              <a:endParaRPr lang="en-US" sz="2400" dirty="0">
                <a:solidFill>
                  <a:prstClr val="black">
                    <a:hueOff val="0"/>
                    <a:satOff val="0"/>
                    <a:lumOff val="0"/>
                    <a:alphaOff val="0"/>
                  </a:prstClr>
                </a:solidFill>
                <a:latin typeface="Trebuchet MS" panose="020B0603020202020204"/>
              </a:endParaRPr>
            </a:p>
          </p:txBody>
        </p:sp>
      </p:grpSp>
      <p:sp>
        <p:nvSpPr>
          <p:cNvPr id="32" name="Title 3"/>
          <p:cNvSpPr>
            <a:spLocks noGrp="1"/>
          </p:cNvSpPr>
          <p:nvPr>
            <p:ph type="title"/>
          </p:nvPr>
        </p:nvSpPr>
        <p:spPr/>
        <p:txBody>
          <a:bodyPr/>
          <a:lstStyle/>
          <a:p>
            <a:r>
              <a:rPr lang="en-IN" dirty="0"/>
              <a:t>Network Digital Services Portfolio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2B968-441A-47D5-9194-539A3F2DDEFE}"/>
              </a:ext>
            </a:extLst>
          </p:cNvPr>
          <p:cNvSpPr>
            <a:spLocks noGrp="1"/>
          </p:cNvSpPr>
          <p:nvPr>
            <p:ph type="title"/>
          </p:nvPr>
        </p:nvSpPr>
        <p:spPr>
          <a:xfrm>
            <a:off x="217761" y="168592"/>
            <a:ext cx="11328200" cy="584765"/>
          </a:xfrm>
        </p:spPr>
        <p:txBody>
          <a:bodyPr/>
          <a:lstStyle/>
          <a:p>
            <a:r>
              <a:rPr lang="en-US"/>
              <a:t>Network Management and Operations scope</a:t>
            </a:r>
            <a:endParaRPr lang="en-IN"/>
          </a:p>
        </p:txBody>
      </p:sp>
      <p:sp>
        <p:nvSpPr>
          <p:cNvPr id="11" name="Oval 10">
            <a:extLst>
              <a:ext uri="{FF2B5EF4-FFF2-40B4-BE49-F238E27FC236}">
                <a16:creationId xmlns:a16="http://schemas.microsoft.com/office/drawing/2014/main" id="{59EF6BA0-1994-4A24-8B0C-A603B195F7AB}"/>
              </a:ext>
            </a:extLst>
          </p:cNvPr>
          <p:cNvSpPr/>
          <p:nvPr/>
        </p:nvSpPr>
        <p:spPr>
          <a:xfrm>
            <a:off x="1718310" y="2131402"/>
            <a:ext cx="1418689" cy="1418689"/>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ko-KR" altLang="en-US" sz="2400">
              <a:solidFill>
                <a:prstClr val="black">
                  <a:lumMod val="75000"/>
                  <a:lumOff val="25000"/>
                </a:prstClr>
              </a:solidFill>
              <a:latin typeface="Roboto" panose="02000000000000000000" pitchFamily="2" charset="0"/>
              <a:cs typeface="Roboto" panose="02000000000000000000" pitchFamily="2" charset="0"/>
            </a:endParaRPr>
          </a:p>
        </p:txBody>
      </p:sp>
      <p:sp>
        <p:nvSpPr>
          <p:cNvPr id="12" name="Oval 11">
            <a:extLst>
              <a:ext uri="{FF2B5EF4-FFF2-40B4-BE49-F238E27FC236}">
                <a16:creationId xmlns:a16="http://schemas.microsoft.com/office/drawing/2014/main" id="{CF5E95C8-F160-47BC-8E98-7BF2EE4C42FD}"/>
              </a:ext>
            </a:extLst>
          </p:cNvPr>
          <p:cNvSpPr/>
          <p:nvPr/>
        </p:nvSpPr>
        <p:spPr>
          <a:xfrm>
            <a:off x="5386660" y="2131402"/>
            <a:ext cx="1418689" cy="1418689"/>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ko-KR" altLang="en-US" sz="2400">
              <a:solidFill>
                <a:prstClr val="black">
                  <a:lumMod val="75000"/>
                  <a:lumOff val="25000"/>
                </a:prstClr>
              </a:solidFill>
              <a:latin typeface="Roboto" panose="02000000000000000000" pitchFamily="2" charset="0"/>
              <a:cs typeface="Roboto" panose="02000000000000000000" pitchFamily="2" charset="0"/>
            </a:endParaRPr>
          </a:p>
        </p:txBody>
      </p:sp>
      <p:sp>
        <p:nvSpPr>
          <p:cNvPr id="13" name="Oval 12">
            <a:extLst>
              <a:ext uri="{FF2B5EF4-FFF2-40B4-BE49-F238E27FC236}">
                <a16:creationId xmlns:a16="http://schemas.microsoft.com/office/drawing/2014/main" id="{D340C70C-80EC-47CC-B416-8DB20B587BE8}"/>
              </a:ext>
            </a:extLst>
          </p:cNvPr>
          <p:cNvSpPr/>
          <p:nvPr/>
        </p:nvSpPr>
        <p:spPr>
          <a:xfrm>
            <a:off x="9055009" y="2131402"/>
            <a:ext cx="1418689" cy="1418689"/>
          </a:xfrm>
          <a:prstGeom prst="ellips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ko-KR" altLang="en-US" sz="2400">
              <a:solidFill>
                <a:prstClr val="black">
                  <a:lumMod val="75000"/>
                  <a:lumOff val="25000"/>
                </a:prstClr>
              </a:solidFill>
              <a:latin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FDD6043E-57D0-4BC9-9513-3B8B5B5AE00A}"/>
              </a:ext>
            </a:extLst>
          </p:cNvPr>
          <p:cNvSpPr txBox="1"/>
          <p:nvPr/>
        </p:nvSpPr>
        <p:spPr>
          <a:xfrm>
            <a:off x="748612" y="1360147"/>
            <a:ext cx="3358077" cy="576552"/>
          </a:xfrm>
          <a:prstGeom prst="flowChartOffpageConnector">
            <a:avLst/>
          </a:prstGeom>
          <a:solidFill>
            <a:schemeClr val="accent1">
              <a:lumMod val="40000"/>
              <a:lumOff val="60000"/>
            </a:schemeClr>
          </a:solidFill>
          <a:ln>
            <a:noFill/>
          </a:ln>
          <a:effectLst/>
        </p:spPr>
        <p:txBody>
          <a:bodyPr wrap="square" rtlCol="0" anchor="ctr">
            <a:noAutofit/>
          </a:bodyPr>
          <a:lstStyle/>
          <a:p>
            <a:pPr algn="ctr" defTabSz="1218988">
              <a:defRPr/>
            </a:pPr>
            <a:r>
              <a:rPr lang="en-US" altLang="ko-KR" sz="1600" b="1">
                <a:latin typeface="Roboto" panose="02000000000000000000" pitchFamily="2" charset="0"/>
                <a:ea typeface="Roboto" panose="02000000000000000000" pitchFamily="2" charset="0"/>
                <a:cs typeface="Roboto" panose="02000000000000000000" pitchFamily="2" charset="0"/>
              </a:rPr>
              <a:t>Network Operations Outsourcing</a:t>
            </a:r>
          </a:p>
        </p:txBody>
      </p:sp>
      <p:sp>
        <p:nvSpPr>
          <p:cNvPr id="15" name="TextBox 14">
            <a:extLst>
              <a:ext uri="{FF2B5EF4-FFF2-40B4-BE49-F238E27FC236}">
                <a16:creationId xmlns:a16="http://schemas.microsoft.com/office/drawing/2014/main" id="{42492FDB-1723-43CE-9E16-0F3A5D1DC63D}"/>
              </a:ext>
            </a:extLst>
          </p:cNvPr>
          <p:cNvSpPr txBox="1"/>
          <p:nvPr/>
        </p:nvSpPr>
        <p:spPr>
          <a:xfrm>
            <a:off x="4416963" y="1360147"/>
            <a:ext cx="3402344" cy="576552"/>
          </a:xfrm>
          <a:prstGeom prst="flowChartOffpageConnector">
            <a:avLst/>
          </a:prstGeom>
          <a:solidFill>
            <a:schemeClr val="accent2">
              <a:lumMod val="40000"/>
              <a:lumOff val="60000"/>
            </a:schemeClr>
          </a:solidFill>
          <a:ln>
            <a:noFill/>
          </a:ln>
          <a:effectLst/>
        </p:spPr>
        <p:txBody>
          <a:bodyPr wrap="square" rtlCol="0" anchor="ctr">
            <a:noAutofit/>
          </a:bodyPr>
          <a:lstStyle/>
          <a:p>
            <a:pPr algn="ctr" defTabSz="1218988">
              <a:defRPr/>
            </a:pPr>
            <a:r>
              <a:rPr lang="en-US" altLang="ko-KR" sz="1600" b="1">
                <a:latin typeface="Roboto" panose="02000000000000000000" pitchFamily="2" charset="0"/>
                <a:ea typeface="Roboto" panose="02000000000000000000" pitchFamily="2" charset="0"/>
                <a:cs typeface="Roboto" panose="02000000000000000000" pitchFamily="2" charset="0"/>
              </a:rPr>
              <a:t>Network Consolidation &amp; Operations Outsourcing</a:t>
            </a:r>
          </a:p>
        </p:txBody>
      </p:sp>
      <p:sp>
        <p:nvSpPr>
          <p:cNvPr id="16" name="TextBox 15">
            <a:extLst>
              <a:ext uri="{FF2B5EF4-FFF2-40B4-BE49-F238E27FC236}">
                <a16:creationId xmlns:a16="http://schemas.microsoft.com/office/drawing/2014/main" id="{2B4493FB-CBD6-47AC-B46A-01D09544DE65}"/>
              </a:ext>
            </a:extLst>
          </p:cNvPr>
          <p:cNvSpPr txBox="1"/>
          <p:nvPr/>
        </p:nvSpPr>
        <p:spPr>
          <a:xfrm>
            <a:off x="8085312" y="1360147"/>
            <a:ext cx="3358077" cy="576552"/>
          </a:xfrm>
          <a:prstGeom prst="flowChartOffpageConnector">
            <a:avLst/>
          </a:prstGeom>
          <a:solidFill>
            <a:schemeClr val="accent4">
              <a:lumMod val="40000"/>
              <a:lumOff val="60000"/>
            </a:schemeClr>
          </a:solidFill>
          <a:ln>
            <a:noFill/>
          </a:ln>
          <a:effectLst/>
        </p:spPr>
        <p:txBody>
          <a:bodyPr wrap="square" rtlCol="0" anchor="ctr">
            <a:noAutofit/>
          </a:bodyPr>
          <a:lstStyle/>
          <a:p>
            <a:pPr algn="ctr" defTabSz="1218988">
              <a:defRPr/>
            </a:pPr>
            <a:r>
              <a:rPr lang="en-US" altLang="ko-KR" sz="1600" b="1">
                <a:latin typeface="Roboto" panose="02000000000000000000" pitchFamily="2" charset="0"/>
                <a:ea typeface="Roboto" panose="02000000000000000000" pitchFamily="2" charset="0"/>
                <a:cs typeface="Roboto" panose="02000000000000000000" pitchFamily="2" charset="0"/>
              </a:rPr>
              <a:t>Network Transformation </a:t>
            </a:r>
            <a:br>
              <a:rPr lang="en-US" altLang="ko-KR" sz="1600" b="1">
                <a:latin typeface="Roboto" panose="02000000000000000000" pitchFamily="2" charset="0"/>
                <a:ea typeface="Roboto" panose="02000000000000000000" pitchFamily="2" charset="0"/>
                <a:cs typeface="Roboto" panose="02000000000000000000" pitchFamily="2" charset="0"/>
              </a:rPr>
            </a:br>
            <a:r>
              <a:rPr lang="en-US" altLang="ko-KR" sz="1600" b="1">
                <a:latin typeface="Roboto" panose="02000000000000000000" pitchFamily="2" charset="0"/>
                <a:ea typeface="Roboto" panose="02000000000000000000" pitchFamily="2" charset="0"/>
                <a:cs typeface="Roboto" panose="02000000000000000000" pitchFamily="2" charset="0"/>
              </a:rPr>
              <a:t>&amp; Operations</a:t>
            </a:r>
          </a:p>
        </p:txBody>
      </p:sp>
      <p:graphicFrame>
        <p:nvGraphicFramePr>
          <p:cNvPr id="3" name="Diagram 2">
            <a:extLst>
              <a:ext uri="{FF2B5EF4-FFF2-40B4-BE49-F238E27FC236}">
                <a16:creationId xmlns:a16="http://schemas.microsoft.com/office/drawing/2014/main" id="{9C2BD95A-84FD-AD3A-B017-27E0BD7B138C}"/>
              </a:ext>
            </a:extLst>
          </p:cNvPr>
          <p:cNvGraphicFramePr/>
          <p:nvPr/>
        </p:nvGraphicFramePr>
        <p:xfrm>
          <a:off x="704345" y="3733776"/>
          <a:ext cx="3446609" cy="2576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FE6AE2F5-E817-DC11-0283-F3CD91CC4884}"/>
              </a:ext>
            </a:extLst>
          </p:cNvPr>
          <p:cNvGraphicFramePr/>
          <p:nvPr/>
        </p:nvGraphicFramePr>
        <p:xfrm>
          <a:off x="4372700" y="3733775"/>
          <a:ext cx="3446609" cy="25760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81B9CEA0-11B1-DC46-F050-7CD867166EE3}"/>
              </a:ext>
            </a:extLst>
          </p:cNvPr>
          <p:cNvGraphicFramePr/>
          <p:nvPr/>
        </p:nvGraphicFramePr>
        <p:xfrm>
          <a:off x="8041050" y="3733775"/>
          <a:ext cx="3446609" cy="118752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6" name="Rectangle 28">
            <a:extLst>
              <a:ext uri="{FF2B5EF4-FFF2-40B4-BE49-F238E27FC236}">
                <a16:creationId xmlns:a16="http://schemas.microsoft.com/office/drawing/2014/main" id="{12EFEE7C-DDBA-4CB8-8C0B-808C79D6D4A6}"/>
              </a:ext>
            </a:extLst>
          </p:cNvPr>
          <p:cNvSpPr/>
          <p:nvPr/>
        </p:nvSpPr>
        <p:spPr>
          <a:xfrm>
            <a:off x="3101343" y="2539120"/>
            <a:ext cx="2322588" cy="603253"/>
          </a:xfrm>
          <a:custGeom>
            <a:avLst/>
            <a:gdLst>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000" h="360000">
                <a:moveTo>
                  <a:pt x="0" y="0"/>
                </a:moveTo>
                <a:cubicBezTo>
                  <a:pt x="568995" y="98854"/>
                  <a:pt x="608413" y="81203"/>
                  <a:pt x="1188000" y="0"/>
                </a:cubicBezTo>
                <a:lnTo>
                  <a:pt x="1188000" y="360000"/>
                </a:lnTo>
                <a:cubicBezTo>
                  <a:pt x="608414" y="268206"/>
                  <a:pt x="576056" y="268206"/>
                  <a:pt x="0" y="360000"/>
                </a:cubicBezTo>
                <a:lnTo>
                  <a:pt x="0" y="0"/>
                </a:lnTo>
                <a:close/>
              </a:path>
            </a:pathLst>
          </a:cu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ko-KR" altLang="en-US" sz="2400">
              <a:solidFill>
                <a:prstClr val="black">
                  <a:lumMod val="75000"/>
                  <a:lumOff val="25000"/>
                </a:prstClr>
              </a:solidFill>
              <a:latin typeface="Roboto" panose="02000000000000000000" pitchFamily="2" charset="0"/>
              <a:cs typeface="Roboto" panose="02000000000000000000" pitchFamily="2" charset="0"/>
            </a:endParaRPr>
          </a:p>
        </p:txBody>
      </p:sp>
      <p:sp>
        <p:nvSpPr>
          <p:cNvPr id="27" name="Rectangle 28">
            <a:extLst>
              <a:ext uri="{FF2B5EF4-FFF2-40B4-BE49-F238E27FC236}">
                <a16:creationId xmlns:a16="http://schemas.microsoft.com/office/drawing/2014/main" id="{12FB5D17-7973-4CD2-A63C-BDC3033922BB}"/>
              </a:ext>
            </a:extLst>
          </p:cNvPr>
          <p:cNvSpPr/>
          <p:nvPr/>
        </p:nvSpPr>
        <p:spPr>
          <a:xfrm>
            <a:off x="6768077" y="2539120"/>
            <a:ext cx="2322587" cy="603253"/>
          </a:xfrm>
          <a:custGeom>
            <a:avLst/>
            <a:gdLst>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000" h="360000">
                <a:moveTo>
                  <a:pt x="0" y="0"/>
                </a:moveTo>
                <a:cubicBezTo>
                  <a:pt x="568995" y="98854"/>
                  <a:pt x="608413" y="81203"/>
                  <a:pt x="1188000" y="0"/>
                </a:cubicBezTo>
                <a:lnTo>
                  <a:pt x="1188000" y="360000"/>
                </a:lnTo>
                <a:cubicBezTo>
                  <a:pt x="608414" y="268206"/>
                  <a:pt x="576056" y="268206"/>
                  <a:pt x="0" y="360000"/>
                </a:cubicBezTo>
                <a:lnTo>
                  <a:pt x="0" y="0"/>
                </a:lnTo>
                <a:close/>
              </a:path>
            </a:pathLst>
          </a:custGeom>
          <a:gradFill>
            <a:gsLst>
              <a:gs pos="0">
                <a:schemeClr val="accent2"/>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ko-KR" altLang="en-US" sz="2400">
              <a:solidFill>
                <a:prstClr val="black">
                  <a:lumMod val="75000"/>
                  <a:lumOff val="25000"/>
                </a:prstClr>
              </a:solidFill>
              <a:latin typeface="Roboto" panose="02000000000000000000" pitchFamily="2" charset="0"/>
              <a:cs typeface="Roboto" panose="02000000000000000000" pitchFamily="2" charset="0"/>
            </a:endParaRPr>
          </a:p>
        </p:txBody>
      </p:sp>
      <p:pic>
        <p:nvPicPr>
          <p:cNvPr id="1026" name="Picture 2" descr="Image result for Outsourcing icon">
            <a:extLst>
              <a:ext uri="{FF2B5EF4-FFF2-40B4-BE49-F238E27FC236}">
                <a16:creationId xmlns:a16="http://schemas.microsoft.com/office/drawing/2014/main" id="{7B3C67E0-B556-41ED-B915-881CB9B0C92A}"/>
              </a:ext>
            </a:extLst>
          </p:cNvPr>
          <p:cNvPicPr>
            <a:picLocks noChangeAspect="1" noChangeArrowheads="1"/>
          </p:cNvPicPr>
          <p:nvPr/>
        </p:nvPicPr>
        <p:blipFill>
          <a:blip r:embed="rId1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43839" y="2356931"/>
            <a:ext cx="967628" cy="9676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etwork icon">
            <a:extLst>
              <a:ext uri="{FF2B5EF4-FFF2-40B4-BE49-F238E27FC236}">
                <a16:creationId xmlns:a16="http://schemas.microsoft.com/office/drawing/2014/main" id="{4ADB463C-3FFE-4DF7-A1C5-8E6EAAD4E88F}"/>
              </a:ext>
            </a:extLst>
          </p:cNvPr>
          <p:cNvPicPr>
            <a:picLocks noChangeAspect="1" noChangeArrowheads="1"/>
          </p:cNvPicPr>
          <p:nvPr/>
        </p:nvPicPr>
        <p:blipFill>
          <a:blip r:embed="rId1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51109" y="2344633"/>
            <a:ext cx="979279" cy="9792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etwork Transformation icon">
            <a:extLst>
              <a:ext uri="{FF2B5EF4-FFF2-40B4-BE49-F238E27FC236}">
                <a16:creationId xmlns:a16="http://schemas.microsoft.com/office/drawing/2014/main" id="{B93676B8-EFAB-4406-A366-15DC3BF75EC1}"/>
              </a:ext>
            </a:extLst>
          </p:cNvPr>
          <p:cNvPicPr>
            <a:picLocks noChangeAspect="1" noChangeArrowheads="1"/>
          </p:cNvPicPr>
          <p:nvPr/>
        </p:nvPicPr>
        <p:blipFill>
          <a:blip r:embed="rId2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9254129" y="2330521"/>
            <a:ext cx="1020443" cy="102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184416"/>
            <a:ext cx="11328200" cy="584765"/>
          </a:xfrm>
        </p:spPr>
        <p:txBody>
          <a:bodyPr/>
          <a:lstStyle/>
          <a:p>
            <a:r>
              <a:rPr lang="en-US" dirty="0"/>
              <a:t>Our NDMS Service delivery platform</a:t>
            </a:r>
          </a:p>
        </p:txBody>
      </p:sp>
      <p:pic>
        <p:nvPicPr>
          <p:cNvPr id="11" name="Graphic 1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3834" y="851477"/>
            <a:ext cx="10121628" cy="5100507"/>
          </a:xfrm>
          <a:prstGeom prst="rect">
            <a:avLst/>
          </a:prstGeom>
        </p:spPr>
      </p:pic>
      <p:sp>
        <p:nvSpPr>
          <p:cNvPr id="12" name="TextBox 11"/>
          <p:cNvSpPr txBox="1"/>
          <p:nvPr/>
        </p:nvSpPr>
        <p:spPr>
          <a:xfrm>
            <a:off x="7379256" y="851873"/>
            <a:ext cx="3936584" cy="2616101"/>
          </a:xfrm>
          <a:prstGeom prst="rect">
            <a:avLst/>
          </a:prstGeom>
          <a:noFill/>
          <a:ln>
            <a:noFill/>
          </a:ln>
        </p:spPr>
        <p:txBody>
          <a:bodyPr wrap="square" rtlCol="0">
            <a:spAutoFit/>
          </a:bodyPr>
          <a:lstStyle/>
          <a:p>
            <a:pPr defTabSz="609600">
              <a:spcBef>
                <a:spcPts val="800"/>
              </a:spcBef>
            </a:pPr>
            <a:r>
              <a:rPr lang="en-US" sz="1200" b="1" dirty="0">
                <a:solidFill>
                  <a:srgbClr val="BED730"/>
                </a:solidFill>
                <a:latin typeface="Trebuchet MS" panose="020B0603020202020204"/>
              </a:rPr>
              <a:t>Automation &amp; AI Driven </a:t>
            </a:r>
          </a:p>
          <a:p>
            <a:pPr marL="361950" indent="-125095" defTabSz="609600">
              <a:buFont typeface="Arial" panose="020B0604020202020204" pitchFamily="34" charset="0"/>
              <a:buChar char="•"/>
            </a:pPr>
            <a:r>
              <a:rPr lang="en-US" sz="1200" dirty="0">
                <a:solidFill>
                  <a:prstClr val="white"/>
                </a:solidFill>
                <a:latin typeface="Trebuchet MS" panose="020B0603020202020204"/>
              </a:rPr>
              <a:t>Incident Co-relation, Diagnostics Bots, Service Provisioning, Predictive Insights &amp; AIOps</a:t>
            </a:r>
          </a:p>
          <a:p>
            <a:pPr defTabSz="609600">
              <a:spcBef>
                <a:spcPts val="800"/>
              </a:spcBef>
            </a:pPr>
            <a:r>
              <a:rPr lang="en-US" sz="1200" b="1" dirty="0">
                <a:solidFill>
                  <a:srgbClr val="BED730"/>
                </a:solidFill>
                <a:latin typeface="Trebuchet MS" panose="020B0603020202020204"/>
              </a:rPr>
              <a:t>Network Observability</a:t>
            </a:r>
          </a:p>
          <a:p>
            <a:pPr marL="361950" indent="-125095" defTabSz="609600">
              <a:buFont typeface="Arial" panose="020B0604020202020204" pitchFamily="34" charset="0"/>
              <a:buChar char="•"/>
            </a:pPr>
            <a:r>
              <a:rPr lang="en-US" sz="1200" dirty="0">
                <a:solidFill>
                  <a:prstClr val="white"/>
                </a:solidFill>
                <a:latin typeface="Trebuchet MS" panose="020B0603020202020204"/>
              </a:rPr>
              <a:t>End to End visibility:  Topology, Service Relationship &amp; End user experience</a:t>
            </a:r>
          </a:p>
          <a:p>
            <a:pPr defTabSz="609600">
              <a:spcBef>
                <a:spcPts val="800"/>
              </a:spcBef>
            </a:pPr>
            <a:r>
              <a:rPr lang="en-US" sz="1200" b="1" dirty="0">
                <a:solidFill>
                  <a:srgbClr val="BED730"/>
                </a:solidFill>
                <a:latin typeface="Trebuchet MS" panose="020B0603020202020204"/>
              </a:rPr>
              <a:t>Customer Experience </a:t>
            </a:r>
          </a:p>
          <a:p>
            <a:pPr marL="361950" indent="-125095" defTabSz="609600">
              <a:buFont typeface="Arial" panose="020B0604020202020204" pitchFamily="34" charset="0"/>
              <a:buChar char="•"/>
            </a:pPr>
            <a:r>
              <a:rPr lang="en-US" sz="1200" dirty="0">
                <a:solidFill>
                  <a:prstClr val="white"/>
                </a:solidFill>
                <a:latin typeface="Trebuchet MS" panose="020B0603020202020204"/>
              </a:rPr>
              <a:t>Aakash provides intuitive Analytics, Inventory &amp; Self Service</a:t>
            </a:r>
          </a:p>
          <a:p>
            <a:pPr defTabSz="609600">
              <a:spcBef>
                <a:spcPts val="800"/>
              </a:spcBef>
            </a:pPr>
            <a:r>
              <a:rPr lang="en-US" sz="1200" b="1" dirty="0">
                <a:solidFill>
                  <a:srgbClr val="BED730"/>
                </a:solidFill>
                <a:latin typeface="Trebuchet MS" panose="020B0603020202020204"/>
              </a:rPr>
              <a:t>Tools Integration</a:t>
            </a:r>
          </a:p>
          <a:p>
            <a:pPr marL="361950" indent="-125095" defTabSz="609600">
              <a:buFont typeface="Arial" panose="020B0604020202020204" pitchFamily="34" charset="0"/>
              <a:buChar char="•"/>
            </a:pPr>
            <a:r>
              <a:rPr lang="en-US" sz="1200" dirty="0">
                <a:solidFill>
                  <a:prstClr val="white"/>
                </a:solidFill>
                <a:latin typeface="Trebuchet MS" panose="020B0603020202020204"/>
              </a:rPr>
              <a:t>Multi Vendor NMS, EMS &amp; Controllers. E-Bonding with key Telco’s &amp; OEM’s ITSM tools</a:t>
            </a:r>
          </a:p>
        </p:txBody>
      </p:sp>
      <p:sp>
        <p:nvSpPr>
          <p:cNvPr id="5" name="TextBox 4"/>
          <p:cNvSpPr txBox="1"/>
          <p:nvPr/>
        </p:nvSpPr>
        <p:spPr>
          <a:xfrm>
            <a:off x="2686260" y="2143644"/>
            <a:ext cx="931147" cy="194990"/>
          </a:xfrm>
          <a:prstGeom prst="rect">
            <a:avLst/>
          </a:prstGeom>
          <a:solidFill>
            <a:srgbClr val="FDEADA"/>
          </a:solidFill>
        </p:spPr>
        <p:txBody>
          <a:bodyPr wrap="square" rtlCol="0">
            <a:spAutoFit/>
          </a:bodyPr>
          <a:lstStyle/>
          <a:p>
            <a:pPr algn="ctr" defTabSz="609600"/>
            <a:r>
              <a:rPr lang="en-US" sz="665" dirty="0">
                <a:solidFill>
                  <a:prstClr val="black"/>
                </a:solidFill>
                <a:latin typeface="Trebuchet MS" panose="020B0603020202020204"/>
              </a:rPr>
              <a:t>ITSM</a:t>
            </a:r>
          </a:p>
        </p:txBody>
      </p:sp>
      <p:sp>
        <p:nvSpPr>
          <p:cNvPr id="3" name="Rectangle 2">
            <a:extLst>
              <a:ext uri="{FF2B5EF4-FFF2-40B4-BE49-F238E27FC236}">
                <a16:creationId xmlns:a16="http://schemas.microsoft.com/office/drawing/2014/main" id="{E7CBB4F7-58AD-0781-5D8D-ADDBEE80957D}"/>
              </a:ext>
            </a:extLst>
          </p:cNvPr>
          <p:cNvSpPr/>
          <p:nvPr/>
        </p:nvSpPr>
        <p:spPr>
          <a:xfrm>
            <a:off x="0" y="6124755"/>
            <a:ext cx="12192000" cy="638624"/>
          </a:xfrm>
          <a:prstGeom prst="rect">
            <a:avLst/>
          </a:prstGeom>
          <a:solidFill>
            <a:srgbClr val="BFD72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black"/>
              </a:solidFill>
              <a:latin typeface="Trebuchet MS" panose="020B0603020202020204"/>
            </a:endParaRPr>
          </a:p>
        </p:txBody>
      </p:sp>
      <p:sp>
        <p:nvSpPr>
          <p:cNvPr id="4" name="TextBox 3">
            <a:extLst>
              <a:ext uri="{FF2B5EF4-FFF2-40B4-BE49-F238E27FC236}">
                <a16:creationId xmlns:a16="http://schemas.microsoft.com/office/drawing/2014/main" id="{AA2E576F-6E72-BAB3-296A-42B7FAB962F8}"/>
              </a:ext>
            </a:extLst>
          </p:cNvPr>
          <p:cNvSpPr txBox="1"/>
          <p:nvPr/>
        </p:nvSpPr>
        <p:spPr>
          <a:xfrm>
            <a:off x="471106" y="6240157"/>
            <a:ext cx="11328399" cy="523220"/>
          </a:xfrm>
          <a:prstGeom prst="rect">
            <a:avLst/>
          </a:prstGeom>
          <a:noFill/>
        </p:spPr>
        <p:txBody>
          <a:bodyPr wrap="square" rtlCol="0">
            <a:spAutoFit/>
          </a:bodyPr>
          <a:lstStyle/>
          <a:p>
            <a:pPr algn="ctr" defTabSz="1219200"/>
            <a:r>
              <a:rPr lang="en-US" sz="1400" dirty="0"/>
              <a:t>Sify’s NDMS Service Delivery Platform integrates AI-driven automation, network observability, and multi-vendor tools to enhance end-user experience, deliver predictive insights, and self-service management efficiency.</a:t>
            </a:r>
            <a:endParaRPr lang="en-US" sz="1400" dirty="0">
              <a:solidFill>
                <a:prstClr val="black"/>
              </a:solidFill>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3B27-A4D9-F4F1-E939-BB83041DBAFE}"/>
              </a:ext>
            </a:extLst>
          </p:cNvPr>
          <p:cNvSpPr>
            <a:spLocks noGrp="1"/>
          </p:cNvSpPr>
          <p:nvPr>
            <p:ph type="title"/>
          </p:nvPr>
        </p:nvSpPr>
        <p:spPr>
          <a:xfrm>
            <a:off x="432000" y="266710"/>
            <a:ext cx="11328200" cy="584765"/>
          </a:xfrm>
        </p:spPr>
        <p:txBody>
          <a:bodyPr vert="horz" wrap="square" lIns="0" tIns="45715" rIns="91428" bIns="45715" rtlCol="0" anchor="ctr">
            <a:spAutoFit/>
          </a:bodyPr>
          <a:lstStyle/>
          <a:p>
            <a:r>
              <a:rPr lang="en-US" dirty="0"/>
              <a:t>INTELLIGENCE – AI OPS</a:t>
            </a:r>
            <a:endParaRPr lang="en-IN" dirty="0"/>
          </a:p>
        </p:txBody>
      </p:sp>
      <p:sp>
        <p:nvSpPr>
          <p:cNvPr id="4" name="Rectangle 3">
            <a:extLst>
              <a:ext uri="{FF2B5EF4-FFF2-40B4-BE49-F238E27FC236}">
                <a16:creationId xmlns:a16="http://schemas.microsoft.com/office/drawing/2014/main" id="{B2C9A5D5-A519-68B9-5D62-FB7E43F9A11E}"/>
              </a:ext>
            </a:extLst>
          </p:cNvPr>
          <p:cNvSpPr/>
          <p:nvPr/>
        </p:nvSpPr>
        <p:spPr>
          <a:xfrm>
            <a:off x="4596277" y="5370825"/>
            <a:ext cx="7163924" cy="923587"/>
          </a:xfrm>
          <a:prstGeom prst="rect">
            <a:avLst/>
          </a:prstGeom>
          <a:solidFill>
            <a:schemeClr val="tx2">
              <a:lumMod val="50000"/>
            </a:schemeClr>
          </a:solidFill>
          <a:ln w="6350">
            <a:solidFill>
              <a:schemeClr val="accent1">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pPr algn="ctr" defTabSz="1218988">
              <a:defRPr/>
            </a:pPr>
            <a:endParaRPr lang="en-US" sz="1467" b="1" dirty="0">
              <a:solidFill>
                <a:srgbClr val="BED730"/>
              </a:solidFill>
              <a:latin typeface="Trebuchet MS" panose="020B0703020202090204" pitchFamily="34" charset="0"/>
              <a:cs typeface="Arial" panose="020B0604020202020204" pitchFamily="34" charset="0"/>
            </a:endParaRPr>
          </a:p>
          <a:p>
            <a:pPr algn="ctr" defTabSz="1218988">
              <a:defRPr/>
            </a:pPr>
            <a:r>
              <a:rPr lang="en-US" sz="1467" b="1" dirty="0">
                <a:solidFill>
                  <a:srgbClr val="BED730"/>
                </a:solidFill>
                <a:latin typeface="Trebuchet MS" panose="020B0703020202090204" pitchFamily="34" charset="0"/>
                <a:cs typeface="Arial" panose="020B0604020202020204" pitchFamily="34" charset="0"/>
              </a:rPr>
              <a:t>AI/OPS |  Correlation | CMDB | Service Mapping | Prediction</a:t>
            </a:r>
          </a:p>
        </p:txBody>
      </p:sp>
      <p:sp>
        <p:nvSpPr>
          <p:cNvPr id="9" name="Rounded Rectangle 8">
            <a:extLst>
              <a:ext uri="{FF2B5EF4-FFF2-40B4-BE49-F238E27FC236}">
                <a16:creationId xmlns:a16="http://schemas.microsoft.com/office/drawing/2014/main" id="{B15AE334-19BE-B5DE-81BA-DF50AD1DC937}"/>
              </a:ext>
            </a:extLst>
          </p:cNvPr>
          <p:cNvSpPr/>
          <p:nvPr/>
        </p:nvSpPr>
        <p:spPr bwMode="auto">
          <a:xfrm>
            <a:off x="5391836" y="6094320"/>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Alarms</a:t>
            </a:r>
          </a:p>
        </p:txBody>
      </p:sp>
      <p:sp>
        <p:nvSpPr>
          <p:cNvPr id="10" name="Rounded Rectangle 9">
            <a:extLst>
              <a:ext uri="{FF2B5EF4-FFF2-40B4-BE49-F238E27FC236}">
                <a16:creationId xmlns:a16="http://schemas.microsoft.com/office/drawing/2014/main" id="{F576C3A9-A3D4-50A4-4821-50243CCE5393}"/>
              </a:ext>
            </a:extLst>
          </p:cNvPr>
          <p:cNvSpPr/>
          <p:nvPr/>
        </p:nvSpPr>
        <p:spPr bwMode="auto">
          <a:xfrm>
            <a:off x="7430445" y="6081259"/>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Events</a:t>
            </a:r>
          </a:p>
        </p:txBody>
      </p:sp>
      <p:sp>
        <p:nvSpPr>
          <p:cNvPr id="11" name="Rounded Rectangle 10">
            <a:extLst>
              <a:ext uri="{FF2B5EF4-FFF2-40B4-BE49-F238E27FC236}">
                <a16:creationId xmlns:a16="http://schemas.microsoft.com/office/drawing/2014/main" id="{A97BF149-C20E-C000-98E1-EF5586133DBC}"/>
              </a:ext>
            </a:extLst>
          </p:cNvPr>
          <p:cNvSpPr/>
          <p:nvPr/>
        </p:nvSpPr>
        <p:spPr bwMode="auto">
          <a:xfrm>
            <a:off x="9469055" y="6096631"/>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Data</a:t>
            </a:r>
          </a:p>
        </p:txBody>
      </p:sp>
      <p:pic>
        <p:nvPicPr>
          <p:cNvPr id="15" name="Picture 14">
            <a:extLst>
              <a:ext uri="{FF2B5EF4-FFF2-40B4-BE49-F238E27FC236}">
                <a16:creationId xmlns:a16="http://schemas.microsoft.com/office/drawing/2014/main" id="{0EA92D54-C7D3-1EEE-E41F-214AB40F4202}"/>
              </a:ext>
            </a:extLst>
          </p:cNvPr>
          <p:cNvPicPr>
            <a:picLocks noChangeAspect="1"/>
          </p:cNvPicPr>
          <p:nvPr/>
        </p:nvPicPr>
        <p:blipFill>
          <a:blip r:embed="rId3"/>
          <a:stretch>
            <a:fillRect/>
          </a:stretch>
        </p:blipFill>
        <p:spPr>
          <a:xfrm>
            <a:off x="3932679" y="1027993"/>
            <a:ext cx="4982109" cy="2668487"/>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28B16562-8D33-F0F8-EAE1-1D60D62392EF}"/>
              </a:ext>
            </a:extLst>
          </p:cNvPr>
          <p:cNvSpPr txBox="1"/>
          <p:nvPr/>
        </p:nvSpPr>
        <p:spPr>
          <a:xfrm>
            <a:off x="9055101" y="1916265"/>
            <a:ext cx="2705100" cy="646331"/>
          </a:xfrm>
          <a:prstGeom prst="rect">
            <a:avLst/>
          </a:prstGeom>
          <a:noFill/>
        </p:spPr>
        <p:txBody>
          <a:bodyPr wrap="square">
            <a:spAutoFit/>
          </a:bodyPr>
          <a:lstStyle/>
          <a:p>
            <a:pPr defTabSz="914377">
              <a:defRPr/>
            </a:pPr>
            <a:r>
              <a:rPr lang="en-US" b="1" dirty="0">
                <a:solidFill>
                  <a:prstClr val="white"/>
                </a:solidFill>
                <a:latin typeface="Trebuchet MS" panose="020B0703020202090204" pitchFamily="34" charset="0"/>
                <a:cs typeface="Arial" panose="020B0604020202020204" pitchFamily="34" charset="0"/>
              </a:rPr>
              <a:t>Event Correlation &amp;</a:t>
            </a:r>
          </a:p>
          <a:p>
            <a:pPr defTabSz="914377">
              <a:defRPr/>
            </a:pPr>
            <a:r>
              <a:rPr lang="en-US" b="1" dirty="0">
                <a:solidFill>
                  <a:prstClr val="white"/>
                </a:solidFill>
                <a:latin typeface="Trebuchet MS" panose="020B0703020202090204" pitchFamily="34" charset="0"/>
                <a:cs typeface="Arial" panose="020B0604020202020204" pitchFamily="34" charset="0"/>
              </a:rPr>
              <a:t>Noise Reduction</a:t>
            </a:r>
            <a:endParaRPr lang="en-IN" dirty="0">
              <a:solidFill>
                <a:prstClr val="white"/>
              </a:solidFill>
              <a:latin typeface="Trebuchet MS" panose="020B0703020202090204" pitchFamily="34" charset="0"/>
            </a:endParaRPr>
          </a:p>
        </p:txBody>
      </p:sp>
      <p:grpSp>
        <p:nvGrpSpPr>
          <p:cNvPr id="5" name="Group 4">
            <a:extLst>
              <a:ext uri="{FF2B5EF4-FFF2-40B4-BE49-F238E27FC236}">
                <a16:creationId xmlns:a16="http://schemas.microsoft.com/office/drawing/2014/main" id="{0DDEFBB0-584C-16E5-6C0C-D0DEC954FE35}"/>
              </a:ext>
            </a:extLst>
          </p:cNvPr>
          <p:cNvGrpSpPr/>
          <p:nvPr/>
        </p:nvGrpSpPr>
        <p:grpSpPr>
          <a:xfrm>
            <a:off x="7077240" y="2850251"/>
            <a:ext cx="4682961" cy="2479632"/>
            <a:chOff x="4892640" y="2137688"/>
            <a:chExt cx="3512221" cy="1859724"/>
          </a:xfrm>
        </p:grpSpPr>
        <p:pic>
          <p:nvPicPr>
            <p:cNvPr id="13" name="Screen Shot 2017-12-05 at 6.38.42 pm.png" descr="Screen Shot 2017-12-05 at 6.38.42 pm.png">
              <a:extLst>
                <a:ext uri="{FF2B5EF4-FFF2-40B4-BE49-F238E27FC236}">
                  <a16:creationId xmlns:a16="http://schemas.microsoft.com/office/drawing/2014/main" id="{9406029A-B6A2-4E1A-E6F2-274C3E936391}"/>
                </a:ext>
              </a:extLst>
            </p:cNvPr>
            <p:cNvPicPr>
              <a:picLocks noChangeAspect="1"/>
            </p:cNvPicPr>
            <p:nvPr/>
          </p:nvPicPr>
          <p:blipFill>
            <a:blip r:embed="rId4"/>
            <a:stretch>
              <a:fillRect/>
            </a:stretch>
          </p:blipFill>
          <p:spPr>
            <a:xfrm>
              <a:off x="4892640" y="2137688"/>
              <a:ext cx="3512221" cy="1859724"/>
            </a:xfrm>
            <a:prstGeom prst="rect">
              <a:avLst/>
            </a:prstGeom>
          </p:spPr>
        </p:pic>
        <p:sp>
          <p:nvSpPr>
            <p:cNvPr id="3" name="TextBox 2">
              <a:extLst>
                <a:ext uri="{FF2B5EF4-FFF2-40B4-BE49-F238E27FC236}">
                  <a16:creationId xmlns:a16="http://schemas.microsoft.com/office/drawing/2014/main" id="{85368D9E-27EF-389C-E3F2-FC44DD73FBF6}"/>
                </a:ext>
              </a:extLst>
            </p:cNvPr>
            <p:cNvSpPr txBox="1"/>
            <p:nvPr/>
          </p:nvSpPr>
          <p:spPr>
            <a:xfrm>
              <a:off x="7312025" y="3343275"/>
              <a:ext cx="324000" cy="276999"/>
            </a:xfrm>
            <a:prstGeom prst="rect">
              <a:avLst/>
            </a:prstGeom>
            <a:solidFill>
              <a:schemeClr val="bg1"/>
            </a:solidFill>
          </p:spPr>
          <p:txBody>
            <a:bodyPr wrap="square" rtlCol="0">
              <a:spAutoFit/>
            </a:bodyPr>
            <a:lstStyle/>
            <a:p>
              <a:pPr defTabSz="914377"/>
              <a:endParaRPr lang="en-US" dirty="0">
                <a:solidFill>
                  <a:prstClr val="black"/>
                </a:solidFill>
                <a:latin typeface="Trebuchet MS" panose="020B0703020202090204" pitchFamily="34" charset="0"/>
              </a:endParaRPr>
            </a:p>
          </p:txBody>
        </p:sp>
      </p:grpSp>
      <p:graphicFrame>
        <p:nvGraphicFramePr>
          <p:cNvPr id="18" name="Diagram 17">
            <a:extLst>
              <a:ext uri="{FF2B5EF4-FFF2-40B4-BE49-F238E27FC236}">
                <a16:creationId xmlns:a16="http://schemas.microsoft.com/office/drawing/2014/main" id="{953ACF1C-F9B6-8A2E-CC78-40C12204E1B9}"/>
              </a:ext>
            </a:extLst>
          </p:cNvPr>
          <p:cNvGraphicFramePr/>
          <p:nvPr/>
        </p:nvGraphicFramePr>
        <p:xfrm>
          <a:off x="431800" y="1316568"/>
          <a:ext cx="3096328" cy="49932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4422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3B27-A4D9-F4F1-E939-BB83041DBAFE}"/>
              </a:ext>
            </a:extLst>
          </p:cNvPr>
          <p:cNvSpPr>
            <a:spLocks noGrp="1"/>
          </p:cNvSpPr>
          <p:nvPr>
            <p:ph type="title"/>
          </p:nvPr>
        </p:nvSpPr>
        <p:spPr>
          <a:xfrm>
            <a:off x="431800" y="266419"/>
            <a:ext cx="11328400" cy="584765"/>
          </a:xfrm>
        </p:spPr>
        <p:txBody>
          <a:bodyPr vert="horz" wrap="square" lIns="0" tIns="45715" rIns="91428" bIns="45715" rtlCol="0" anchor="ctr">
            <a:spAutoFit/>
          </a:bodyPr>
          <a:lstStyle/>
          <a:p>
            <a:r>
              <a:rPr lang="en-US" dirty="0"/>
              <a:t>PREDICTIVE ANALYTICS</a:t>
            </a:r>
            <a:endParaRPr lang="en-IN" dirty="0"/>
          </a:p>
        </p:txBody>
      </p:sp>
      <p:sp>
        <p:nvSpPr>
          <p:cNvPr id="12" name="TextBox 11">
            <a:extLst>
              <a:ext uri="{FF2B5EF4-FFF2-40B4-BE49-F238E27FC236}">
                <a16:creationId xmlns:a16="http://schemas.microsoft.com/office/drawing/2014/main" id="{348BD3E6-FA57-D506-4F92-358340F8F24C}"/>
              </a:ext>
            </a:extLst>
          </p:cNvPr>
          <p:cNvSpPr txBox="1"/>
          <p:nvPr/>
        </p:nvSpPr>
        <p:spPr>
          <a:xfrm flipV="1">
            <a:off x="10777061" y="2868765"/>
            <a:ext cx="144000" cy="369332"/>
          </a:xfrm>
          <a:prstGeom prst="rect">
            <a:avLst/>
          </a:prstGeom>
          <a:solidFill>
            <a:schemeClr val="bg1"/>
          </a:solidFill>
        </p:spPr>
        <p:txBody>
          <a:bodyPr wrap="square" rtlCol="0">
            <a:spAutoFit/>
          </a:bodyPr>
          <a:lstStyle/>
          <a:p>
            <a:pPr defTabSz="914377"/>
            <a:endParaRPr lang="en-US" dirty="0">
              <a:solidFill>
                <a:prstClr val="black"/>
              </a:solidFill>
              <a:latin typeface="Trebuchet MS"/>
            </a:endParaRPr>
          </a:p>
        </p:txBody>
      </p:sp>
      <p:sp>
        <p:nvSpPr>
          <p:cNvPr id="21" name="Rectangle 20">
            <a:extLst>
              <a:ext uri="{FF2B5EF4-FFF2-40B4-BE49-F238E27FC236}">
                <a16:creationId xmlns:a16="http://schemas.microsoft.com/office/drawing/2014/main" id="{26C6DEFA-A189-D6E2-9ED5-EB2FC9DDAB90}"/>
              </a:ext>
            </a:extLst>
          </p:cNvPr>
          <p:cNvSpPr/>
          <p:nvPr/>
        </p:nvSpPr>
        <p:spPr>
          <a:xfrm>
            <a:off x="5800584" y="5370825"/>
            <a:ext cx="5959617" cy="923587"/>
          </a:xfrm>
          <a:prstGeom prst="rect">
            <a:avLst/>
          </a:prstGeom>
          <a:solidFill>
            <a:schemeClr val="tx2">
              <a:lumMod val="50000"/>
            </a:schemeClr>
          </a:solidFill>
          <a:ln w="6350">
            <a:solidFill>
              <a:schemeClr val="accent1">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pPr algn="ctr" defTabSz="1218988">
              <a:defRPr/>
            </a:pPr>
            <a:endParaRPr lang="en-US" sz="1467" b="1" dirty="0">
              <a:solidFill>
                <a:srgbClr val="BED730"/>
              </a:solidFill>
              <a:latin typeface="Trebuchet MS" panose="020B0703020202090204" pitchFamily="34" charset="0"/>
              <a:cs typeface="Arial" panose="020B0604020202020204" pitchFamily="34" charset="0"/>
            </a:endParaRPr>
          </a:p>
          <a:p>
            <a:pPr algn="ctr" defTabSz="1218988">
              <a:defRPr/>
            </a:pPr>
            <a:r>
              <a:rPr lang="en-US" sz="1467" b="1" dirty="0">
                <a:solidFill>
                  <a:srgbClr val="BED730"/>
                </a:solidFill>
                <a:latin typeface="Trebuchet MS" panose="020B0703020202090204" pitchFamily="34" charset="0"/>
                <a:cs typeface="Arial" panose="020B0604020202020204" pitchFamily="34" charset="0"/>
              </a:rPr>
              <a:t>AI/OPS |  Correlation | CMDB | Service Mapping | Prediction</a:t>
            </a:r>
          </a:p>
        </p:txBody>
      </p:sp>
      <p:sp>
        <p:nvSpPr>
          <p:cNvPr id="22" name="Rounded Rectangle 21">
            <a:extLst>
              <a:ext uri="{FF2B5EF4-FFF2-40B4-BE49-F238E27FC236}">
                <a16:creationId xmlns:a16="http://schemas.microsoft.com/office/drawing/2014/main" id="{4D06B101-BA3A-AB04-8188-6AEA7302985C}"/>
              </a:ext>
            </a:extLst>
          </p:cNvPr>
          <p:cNvSpPr/>
          <p:nvPr/>
        </p:nvSpPr>
        <p:spPr bwMode="auto">
          <a:xfrm>
            <a:off x="6159377" y="6094320"/>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Alarms</a:t>
            </a:r>
          </a:p>
        </p:txBody>
      </p:sp>
      <p:sp>
        <p:nvSpPr>
          <p:cNvPr id="23" name="Rounded Rectangle 22">
            <a:extLst>
              <a:ext uri="{FF2B5EF4-FFF2-40B4-BE49-F238E27FC236}">
                <a16:creationId xmlns:a16="http://schemas.microsoft.com/office/drawing/2014/main" id="{9EF77584-9198-A831-C44A-8A3AB29DA790}"/>
              </a:ext>
            </a:extLst>
          </p:cNvPr>
          <p:cNvSpPr/>
          <p:nvPr/>
        </p:nvSpPr>
        <p:spPr bwMode="auto">
          <a:xfrm>
            <a:off x="8104299" y="6081259"/>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Events</a:t>
            </a:r>
          </a:p>
        </p:txBody>
      </p:sp>
      <p:sp>
        <p:nvSpPr>
          <p:cNvPr id="24" name="Rounded Rectangle 23">
            <a:extLst>
              <a:ext uri="{FF2B5EF4-FFF2-40B4-BE49-F238E27FC236}">
                <a16:creationId xmlns:a16="http://schemas.microsoft.com/office/drawing/2014/main" id="{5E85D001-ED94-3670-B111-5E893C0192E4}"/>
              </a:ext>
            </a:extLst>
          </p:cNvPr>
          <p:cNvSpPr/>
          <p:nvPr/>
        </p:nvSpPr>
        <p:spPr bwMode="auto">
          <a:xfrm>
            <a:off x="10049220" y="6096631"/>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Data</a:t>
            </a:r>
          </a:p>
        </p:txBody>
      </p:sp>
      <p:sp>
        <p:nvSpPr>
          <p:cNvPr id="25" name="TextBox 24">
            <a:extLst>
              <a:ext uri="{FF2B5EF4-FFF2-40B4-BE49-F238E27FC236}">
                <a16:creationId xmlns:a16="http://schemas.microsoft.com/office/drawing/2014/main" id="{B48A94D2-227B-7152-EF25-9C2AB86DE930}"/>
              </a:ext>
            </a:extLst>
          </p:cNvPr>
          <p:cNvSpPr txBox="1"/>
          <p:nvPr/>
        </p:nvSpPr>
        <p:spPr>
          <a:xfrm>
            <a:off x="431800" y="1316567"/>
            <a:ext cx="11328400" cy="1569660"/>
          </a:xfrm>
          <a:prstGeom prst="rect">
            <a:avLst/>
          </a:prstGeom>
          <a:noFill/>
        </p:spPr>
        <p:txBody>
          <a:bodyPr wrap="square" rtlCol="0">
            <a:spAutoFit/>
          </a:bodyPr>
          <a:lstStyle/>
          <a:p>
            <a:pPr marL="243405" indent="-243405" defTabSz="1195122">
              <a:buFont typeface="Arial" panose="020B0604020202020204" pitchFamily="34" charset="0"/>
              <a:buChar char="•"/>
              <a:defRPr/>
            </a:pPr>
            <a:r>
              <a:rPr lang="en-US" sz="1600" dirty="0">
                <a:solidFill>
                  <a:prstClr val="white"/>
                </a:solidFill>
                <a:latin typeface="Trebuchet MS" panose="020B0703020202090204" pitchFamily="34" charset="0"/>
              </a:rPr>
              <a:t>Predictive analytics will leverage machine learning techniques by analyzing past behavior of composite metrics to identify and even correct the hidden anomalies before it becomes the potential problems</a:t>
            </a:r>
          </a:p>
          <a:p>
            <a:pPr marL="243405" indent="-243405" defTabSz="1195122">
              <a:buFont typeface="Arial" panose="020B0604020202020204" pitchFamily="34" charset="0"/>
              <a:buChar char="•"/>
              <a:defRPr/>
            </a:pPr>
            <a:r>
              <a:rPr lang="en-US" sz="1600" dirty="0">
                <a:solidFill>
                  <a:prstClr val="white"/>
                </a:solidFill>
                <a:latin typeface="Trebuchet MS" panose="020B0703020202090204" pitchFamily="34" charset="0"/>
              </a:rPr>
              <a:t>Identify potential problems in the environment even before they start manifesting in a large way impacting user experience </a:t>
            </a:r>
          </a:p>
          <a:p>
            <a:pPr marL="243405" indent="-243405" defTabSz="1195122">
              <a:buFont typeface="Arial" panose="020B0604020202020204" pitchFamily="34" charset="0"/>
              <a:buChar char="•"/>
              <a:defRPr/>
            </a:pPr>
            <a:r>
              <a:rPr lang="en-US" sz="1600" dirty="0">
                <a:solidFill>
                  <a:prstClr val="white"/>
                </a:solidFill>
                <a:latin typeface="Trebuchet MS" panose="020B0703020202090204" pitchFamily="34" charset="0"/>
              </a:rPr>
              <a:t>Triggering automated workflows to prevent both known and novel incidents by executing known solutions, even without human intervention</a:t>
            </a:r>
          </a:p>
        </p:txBody>
      </p:sp>
      <p:graphicFrame>
        <p:nvGraphicFramePr>
          <p:cNvPr id="26" name="Diagram 25">
            <a:extLst>
              <a:ext uri="{FF2B5EF4-FFF2-40B4-BE49-F238E27FC236}">
                <a16:creationId xmlns:a16="http://schemas.microsoft.com/office/drawing/2014/main" id="{9A072389-E4E4-B9D2-931E-202438831C70}"/>
              </a:ext>
            </a:extLst>
          </p:cNvPr>
          <p:cNvGraphicFramePr/>
          <p:nvPr>
            <p:extLst>
              <p:ext uri="{D42A27DB-BD31-4B8C-83A1-F6EECF244321}">
                <p14:modId xmlns:p14="http://schemas.microsoft.com/office/powerpoint/2010/main" val="2560066318"/>
              </p:ext>
            </p:extLst>
          </p:nvPr>
        </p:nvGraphicFramePr>
        <p:xfrm>
          <a:off x="433919" y="3003579"/>
          <a:ext cx="5033103" cy="3306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8" name="Group 27">
            <a:extLst>
              <a:ext uri="{FF2B5EF4-FFF2-40B4-BE49-F238E27FC236}">
                <a16:creationId xmlns:a16="http://schemas.microsoft.com/office/drawing/2014/main" id="{7EF81880-9F67-A264-2D7B-8F9FF32F6A2F}"/>
              </a:ext>
            </a:extLst>
          </p:cNvPr>
          <p:cNvGrpSpPr/>
          <p:nvPr/>
        </p:nvGrpSpPr>
        <p:grpSpPr>
          <a:xfrm>
            <a:off x="5800583" y="2697345"/>
            <a:ext cx="5957499" cy="2560547"/>
            <a:chOff x="3175995" y="1907456"/>
            <a:chExt cx="5302172" cy="2278886"/>
          </a:xfrm>
        </p:grpSpPr>
        <p:grpSp>
          <p:nvGrpSpPr>
            <p:cNvPr id="29" name="Group 28">
              <a:extLst>
                <a:ext uri="{FF2B5EF4-FFF2-40B4-BE49-F238E27FC236}">
                  <a16:creationId xmlns:a16="http://schemas.microsoft.com/office/drawing/2014/main" id="{D453AC73-83C4-DCCE-4418-8BF6AE3B08CA}"/>
                </a:ext>
              </a:extLst>
            </p:cNvPr>
            <p:cNvGrpSpPr/>
            <p:nvPr/>
          </p:nvGrpSpPr>
          <p:grpSpPr>
            <a:xfrm>
              <a:off x="3175995" y="1907456"/>
              <a:ext cx="5302172" cy="2278886"/>
              <a:chOff x="3175995" y="1907456"/>
              <a:chExt cx="5302172" cy="2278886"/>
            </a:xfrm>
          </p:grpSpPr>
          <p:pic>
            <p:nvPicPr>
              <p:cNvPr id="31" name="Picture 30" descr="Graphical user interface, calendar&#10;&#10;Description automatically generated">
                <a:extLst>
                  <a:ext uri="{FF2B5EF4-FFF2-40B4-BE49-F238E27FC236}">
                    <a16:creationId xmlns:a16="http://schemas.microsoft.com/office/drawing/2014/main" id="{D05FCDFB-5C33-1E52-A969-55C990DA0C54}"/>
                  </a:ext>
                </a:extLst>
              </p:cNvPr>
              <p:cNvPicPr>
                <a:picLocks noChangeAspect="1"/>
              </p:cNvPicPr>
              <p:nvPr/>
            </p:nvPicPr>
            <p:blipFill rotWithShape="1">
              <a:blip r:embed="rId8">
                <a:extLst>
                  <a:ext uri="{28A0092B-C50C-407E-A947-70E740481C1C}">
                    <a14:useLocalDpi xmlns:a14="http://schemas.microsoft.com/office/drawing/2010/main" val="0"/>
                  </a:ext>
                </a:extLst>
              </a:blip>
              <a:srcRect b="4999"/>
              <a:stretch/>
            </p:blipFill>
            <p:spPr>
              <a:xfrm>
                <a:off x="3175995" y="1907456"/>
                <a:ext cx="5302172" cy="2278886"/>
              </a:xfrm>
              <a:prstGeom prst="rect">
                <a:avLst/>
              </a:prstGeom>
              <a:ln w="6350">
                <a:solidFill>
                  <a:schemeClr val="accent1">
                    <a:lumMod val="75000"/>
                  </a:schemeClr>
                </a:solidFill>
              </a:ln>
            </p:spPr>
          </p:pic>
          <p:sp>
            <p:nvSpPr>
              <p:cNvPr id="32" name="TextBox 31">
                <a:extLst>
                  <a:ext uri="{FF2B5EF4-FFF2-40B4-BE49-F238E27FC236}">
                    <a16:creationId xmlns:a16="http://schemas.microsoft.com/office/drawing/2014/main" id="{C3CBB760-5E6D-EE8A-D6EA-CC663DF28029}"/>
                  </a:ext>
                </a:extLst>
              </p:cNvPr>
              <p:cNvSpPr txBox="1"/>
              <p:nvPr/>
            </p:nvSpPr>
            <p:spPr>
              <a:xfrm>
                <a:off x="3242509" y="2686050"/>
                <a:ext cx="72000" cy="328705"/>
              </a:xfrm>
              <a:prstGeom prst="rect">
                <a:avLst/>
              </a:prstGeom>
              <a:solidFill>
                <a:schemeClr val="bg1"/>
              </a:solidFill>
            </p:spPr>
            <p:txBody>
              <a:bodyPr wrap="square" rtlCol="0">
                <a:spAutoFit/>
              </a:bodyPr>
              <a:lstStyle/>
              <a:p>
                <a:pPr defTabSz="914377"/>
                <a:endParaRPr lang="en-US" dirty="0">
                  <a:solidFill>
                    <a:prstClr val="black"/>
                  </a:solidFill>
                  <a:latin typeface="Trebuchet MS" panose="020B0703020202090204" pitchFamily="34" charset="0"/>
                </a:endParaRPr>
              </a:p>
            </p:txBody>
          </p:sp>
          <p:sp>
            <p:nvSpPr>
              <p:cNvPr id="33" name="TextBox 32">
                <a:extLst>
                  <a:ext uri="{FF2B5EF4-FFF2-40B4-BE49-F238E27FC236}">
                    <a16:creationId xmlns:a16="http://schemas.microsoft.com/office/drawing/2014/main" id="{7ED2A7EA-191A-DBAB-CDA7-F5CFF06BA44B}"/>
                  </a:ext>
                </a:extLst>
              </p:cNvPr>
              <p:cNvSpPr txBox="1"/>
              <p:nvPr/>
            </p:nvSpPr>
            <p:spPr>
              <a:xfrm>
                <a:off x="3242509" y="2165349"/>
                <a:ext cx="72000" cy="328705"/>
              </a:xfrm>
              <a:prstGeom prst="rect">
                <a:avLst/>
              </a:prstGeom>
              <a:solidFill>
                <a:schemeClr val="tx1">
                  <a:lumMod val="50000"/>
                  <a:lumOff val="50000"/>
                </a:schemeClr>
              </a:solidFill>
            </p:spPr>
            <p:txBody>
              <a:bodyPr wrap="square" rtlCol="0">
                <a:spAutoFit/>
              </a:bodyPr>
              <a:lstStyle/>
              <a:p>
                <a:pPr defTabSz="914377"/>
                <a:endParaRPr lang="en-US" dirty="0">
                  <a:solidFill>
                    <a:prstClr val="black"/>
                  </a:solidFill>
                  <a:latin typeface="Trebuchet MS" panose="020B0703020202090204" pitchFamily="34" charset="0"/>
                </a:endParaRPr>
              </a:p>
            </p:txBody>
          </p:sp>
        </p:grpSp>
        <p:sp>
          <p:nvSpPr>
            <p:cNvPr id="30" name="TextBox 29">
              <a:extLst>
                <a:ext uri="{FF2B5EF4-FFF2-40B4-BE49-F238E27FC236}">
                  <a16:creationId xmlns:a16="http://schemas.microsoft.com/office/drawing/2014/main" id="{258A5532-640E-213B-F211-569BD7382580}"/>
                </a:ext>
              </a:extLst>
            </p:cNvPr>
            <p:cNvSpPr txBox="1"/>
            <p:nvPr/>
          </p:nvSpPr>
          <p:spPr>
            <a:xfrm>
              <a:off x="3385383" y="1907456"/>
              <a:ext cx="72000" cy="328705"/>
            </a:xfrm>
            <a:prstGeom prst="rect">
              <a:avLst/>
            </a:prstGeom>
            <a:solidFill>
              <a:schemeClr val="bg1"/>
            </a:solidFill>
          </p:spPr>
          <p:txBody>
            <a:bodyPr wrap="square" rtlCol="0">
              <a:spAutoFit/>
            </a:bodyPr>
            <a:lstStyle/>
            <a:p>
              <a:pPr defTabSz="914377"/>
              <a:endParaRPr lang="en-US" dirty="0">
                <a:solidFill>
                  <a:prstClr val="black"/>
                </a:solidFill>
                <a:latin typeface="Trebuchet MS" panose="020B0703020202090204" pitchFamily="34" charset="0"/>
              </a:endParaRPr>
            </a:p>
          </p:txBody>
        </p:sp>
      </p:grpSp>
    </p:spTree>
    <p:extLst>
      <p:ext uri="{BB962C8B-B14F-4D97-AF65-F5344CB8AC3E}">
        <p14:creationId xmlns:p14="http://schemas.microsoft.com/office/powerpoint/2010/main" val="331439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3B27-A4D9-F4F1-E939-BB83041DBAFE}"/>
              </a:ext>
            </a:extLst>
          </p:cNvPr>
          <p:cNvSpPr>
            <a:spLocks noGrp="1"/>
          </p:cNvSpPr>
          <p:nvPr>
            <p:ph type="title"/>
          </p:nvPr>
        </p:nvSpPr>
        <p:spPr>
          <a:xfrm>
            <a:off x="432000" y="266710"/>
            <a:ext cx="11328200" cy="584765"/>
          </a:xfrm>
        </p:spPr>
        <p:txBody>
          <a:bodyPr vert="horz" wrap="square" lIns="0" tIns="45715" rIns="91428" bIns="45715" rtlCol="0" anchor="ctr">
            <a:spAutoFit/>
          </a:bodyPr>
          <a:lstStyle/>
          <a:p>
            <a:r>
              <a:rPr lang="en-US" dirty="0"/>
              <a:t>ANOMALY DETECTION</a:t>
            </a:r>
            <a:endParaRPr lang="en-IN" dirty="0"/>
          </a:p>
        </p:txBody>
      </p:sp>
      <p:sp>
        <p:nvSpPr>
          <p:cNvPr id="12" name="TextBox 11">
            <a:extLst>
              <a:ext uri="{FF2B5EF4-FFF2-40B4-BE49-F238E27FC236}">
                <a16:creationId xmlns:a16="http://schemas.microsoft.com/office/drawing/2014/main" id="{348BD3E6-FA57-D506-4F92-358340F8F24C}"/>
              </a:ext>
            </a:extLst>
          </p:cNvPr>
          <p:cNvSpPr txBox="1"/>
          <p:nvPr/>
        </p:nvSpPr>
        <p:spPr>
          <a:xfrm flipV="1">
            <a:off x="10777061" y="2868765"/>
            <a:ext cx="144000" cy="369332"/>
          </a:xfrm>
          <a:prstGeom prst="rect">
            <a:avLst/>
          </a:prstGeom>
          <a:solidFill>
            <a:schemeClr val="bg1"/>
          </a:solidFill>
        </p:spPr>
        <p:txBody>
          <a:bodyPr wrap="square" rtlCol="0">
            <a:spAutoFit/>
          </a:bodyPr>
          <a:lstStyle/>
          <a:p>
            <a:pPr defTabSz="914377"/>
            <a:endParaRPr lang="en-US" dirty="0">
              <a:solidFill>
                <a:prstClr val="black"/>
              </a:solidFill>
              <a:latin typeface="Trebuchet MS"/>
            </a:endParaRPr>
          </a:p>
        </p:txBody>
      </p:sp>
      <p:grpSp>
        <p:nvGrpSpPr>
          <p:cNvPr id="19" name="Group 18">
            <a:extLst>
              <a:ext uri="{FF2B5EF4-FFF2-40B4-BE49-F238E27FC236}">
                <a16:creationId xmlns:a16="http://schemas.microsoft.com/office/drawing/2014/main" id="{F1D5568B-B530-9D68-46BF-C52249384ACE}"/>
              </a:ext>
            </a:extLst>
          </p:cNvPr>
          <p:cNvGrpSpPr/>
          <p:nvPr/>
        </p:nvGrpSpPr>
        <p:grpSpPr>
          <a:xfrm>
            <a:off x="4135827" y="2538153"/>
            <a:ext cx="7622255" cy="2678043"/>
            <a:chOff x="2921173" y="1975854"/>
            <a:chExt cx="5716691" cy="2008532"/>
          </a:xfrm>
        </p:grpSpPr>
        <p:grpSp>
          <p:nvGrpSpPr>
            <p:cNvPr id="17" name="Group 16">
              <a:extLst>
                <a:ext uri="{FF2B5EF4-FFF2-40B4-BE49-F238E27FC236}">
                  <a16:creationId xmlns:a16="http://schemas.microsoft.com/office/drawing/2014/main" id="{CF3F207E-F163-8DA1-BECC-CCF1474DFAEE}"/>
                </a:ext>
              </a:extLst>
            </p:cNvPr>
            <p:cNvGrpSpPr/>
            <p:nvPr/>
          </p:nvGrpSpPr>
          <p:grpSpPr>
            <a:xfrm>
              <a:off x="2921173" y="1975854"/>
              <a:ext cx="5716691" cy="2008532"/>
              <a:chOff x="2921173" y="1975854"/>
              <a:chExt cx="5716691" cy="2008532"/>
            </a:xfrm>
          </p:grpSpPr>
          <p:grpSp>
            <p:nvGrpSpPr>
              <p:cNvPr id="14" name="Group 13">
                <a:extLst>
                  <a:ext uri="{FF2B5EF4-FFF2-40B4-BE49-F238E27FC236}">
                    <a16:creationId xmlns:a16="http://schemas.microsoft.com/office/drawing/2014/main" id="{E20094B3-2C91-44F5-D08C-739B8A018BC4}"/>
                  </a:ext>
                </a:extLst>
              </p:cNvPr>
              <p:cNvGrpSpPr/>
              <p:nvPr/>
            </p:nvGrpSpPr>
            <p:grpSpPr>
              <a:xfrm>
                <a:off x="2921173" y="1975854"/>
                <a:ext cx="5716691" cy="2008532"/>
                <a:chOff x="2921173" y="1975854"/>
                <a:chExt cx="5716691" cy="2008532"/>
              </a:xfrm>
            </p:grpSpPr>
            <p:grpSp>
              <p:nvGrpSpPr>
                <p:cNvPr id="7" name="Group 6">
                  <a:extLst>
                    <a:ext uri="{FF2B5EF4-FFF2-40B4-BE49-F238E27FC236}">
                      <a16:creationId xmlns:a16="http://schemas.microsoft.com/office/drawing/2014/main" id="{08B07CB2-D1DE-607C-2693-7A577480A5F7}"/>
                    </a:ext>
                  </a:extLst>
                </p:cNvPr>
                <p:cNvGrpSpPr/>
                <p:nvPr/>
              </p:nvGrpSpPr>
              <p:grpSpPr>
                <a:xfrm>
                  <a:off x="2921173" y="1975854"/>
                  <a:ext cx="5716691" cy="2008532"/>
                  <a:chOff x="2921173" y="1975854"/>
                  <a:chExt cx="5716691" cy="2008532"/>
                </a:xfrm>
              </p:grpSpPr>
              <p:pic>
                <p:nvPicPr>
                  <p:cNvPr id="6" name="Picture 5" descr="A screenshot of a computer&#10;&#10;Description automatically generated with medium confidence">
                    <a:extLst>
                      <a:ext uri="{FF2B5EF4-FFF2-40B4-BE49-F238E27FC236}">
                        <a16:creationId xmlns:a16="http://schemas.microsoft.com/office/drawing/2014/main" id="{CAB6CB0F-D0AD-6D6D-9884-792CAFA5AE9F}"/>
                      </a:ext>
                    </a:extLst>
                  </p:cNvPr>
                  <p:cNvPicPr>
                    <a:picLocks noChangeAspect="1"/>
                  </p:cNvPicPr>
                  <p:nvPr/>
                </p:nvPicPr>
                <p:blipFill rotWithShape="1">
                  <a:blip r:embed="rId2"/>
                  <a:srcRect t="8211" b="4807"/>
                  <a:stretch/>
                </p:blipFill>
                <p:spPr>
                  <a:xfrm>
                    <a:off x="2921173" y="1975854"/>
                    <a:ext cx="5716691" cy="2008532"/>
                  </a:xfrm>
                  <a:prstGeom prst="rect">
                    <a:avLst/>
                  </a:prstGeom>
                  <a:ln>
                    <a:solidFill>
                      <a:schemeClr val="accent1">
                        <a:lumMod val="75000"/>
                      </a:schemeClr>
                    </a:solidFill>
                  </a:ln>
                </p:spPr>
              </p:pic>
              <p:sp>
                <p:nvSpPr>
                  <p:cNvPr id="3" name="TextBox 2">
                    <a:extLst>
                      <a:ext uri="{FF2B5EF4-FFF2-40B4-BE49-F238E27FC236}">
                        <a16:creationId xmlns:a16="http://schemas.microsoft.com/office/drawing/2014/main" id="{76DAB8FD-1E34-93A0-A008-BAFE8CB2E806}"/>
                      </a:ext>
                    </a:extLst>
                  </p:cNvPr>
                  <p:cNvSpPr txBox="1"/>
                  <p:nvPr/>
                </p:nvSpPr>
                <p:spPr>
                  <a:xfrm flipV="1">
                    <a:off x="3744952" y="2022661"/>
                    <a:ext cx="108000" cy="276999"/>
                  </a:xfrm>
                  <a:prstGeom prst="rect">
                    <a:avLst/>
                  </a:prstGeom>
                  <a:solidFill>
                    <a:schemeClr val="bg1"/>
                  </a:solidFill>
                  <a:ln>
                    <a:solidFill>
                      <a:schemeClr val="accent1">
                        <a:lumMod val="75000"/>
                      </a:schemeClr>
                    </a:solidFill>
                  </a:ln>
                </p:spPr>
                <p:txBody>
                  <a:bodyPr wrap="square" rtlCol="0">
                    <a:spAutoFit/>
                  </a:bodyPr>
                  <a:lstStyle/>
                  <a:p>
                    <a:pPr defTabSz="914377"/>
                    <a:endParaRPr lang="en-US" dirty="0">
                      <a:solidFill>
                        <a:prstClr val="black"/>
                      </a:solidFill>
                      <a:latin typeface="Trebuchet MS"/>
                    </a:endParaRPr>
                  </a:p>
                </p:txBody>
              </p:sp>
              <p:sp>
                <p:nvSpPr>
                  <p:cNvPr id="5" name="TextBox 4">
                    <a:extLst>
                      <a:ext uri="{FF2B5EF4-FFF2-40B4-BE49-F238E27FC236}">
                        <a16:creationId xmlns:a16="http://schemas.microsoft.com/office/drawing/2014/main" id="{63ECF27C-B38A-98B4-7A20-7D9714BD030E}"/>
                      </a:ext>
                    </a:extLst>
                  </p:cNvPr>
                  <p:cNvSpPr txBox="1"/>
                  <p:nvPr/>
                </p:nvSpPr>
                <p:spPr>
                  <a:xfrm flipV="1">
                    <a:off x="5495965" y="2241813"/>
                    <a:ext cx="108000" cy="276999"/>
                  </a:xfrm>
                  <a:prstGeom prst="rect">
                    <a:avLst/>
                  </a:prstGeom>
                  <a:solidFill>
                    <a:schemeClr val="bg1"/>
                  </a:solidFill>
                  <a:ln>
                    <a:solidFill>
                      <a:schemeClr val="accent1">
                        <a:lumMod val="75000"/>
                      </a:schemeClr>
                    </a:solidFill>
                  </a:ln>
                </p:spPr>
                <p:txBody>
                  <a:bodyPr wrap="square" rtlCol="0">
                    <a:spAutoFit/>
                  </a:bodyPr>
                  <a:lstStyle/>
                  <a:p>
                    <a:pPr defTabSz="914377"/>
                    <a:endParaRPr lang="en-US" dirty="0">
                      <a:solidFill>
                        <a:prstClr val="black"/>
                      </a:solidFill>
                      <a:latin typeface="Trebuchet MS"/>
                    </a:endParaRPr>
                  </a:p>
                </p:txBody>
              </p:sp>
            </p:grpSp>
            <p:sp>
              <p:nvSpPr>
                <p:cNvPr id="13" name="TextBox 12">
                  <a:extLst>
                    <a:ext uri="{FF2B5EF4-FFF2-40B4-BE49-F238E27FC236}">
                      <a16:creationId xmlns:a16="http://schemas.microsoft.com/office/drawing/2014/main" id="{7A83327F-E564-2D29-0553-23443DB5B9C6}"/>
                    </a:ext>
                  </a:extLst>
                </p:cNvPr>
                <p:cNvSpPr txBox="1"/>
                <p:nvPr/>
              </p:nvSpPr>
              <p:spPr>
                <a:xfrm flipV="1">
                  <a:off x="3285370" y="2465381"/>
                  <a:ext cx="422513" cy="276999"/>
                </a:xfrm>
                <a:prstGeom prst="rect">
                  <a:avLst/>
                </a:prstGeom>
                <a:solidFill>
                  <a:schemeClr val="bg1"/>
                </a:solidFill>
                <a:ln>
                  <a:solidFill>
                    <a:schemeClr val="accent1">
                      <a:lumMod val="75000"/>
                    </a:schemeClr>
                  </a:solidFill>
                </a:ln>
              </p:spPr>
              <p:txBody>
                <a:bodyPr wrap="square" rtlCol="0">
                  <a:spAutoFit/>
                </a:bodyPr>
                <a:lstStyle/>
                <a:p>
                  <a:pPr defTabSz="914377"/>
                  <a:endParaRPr lang="en-US" dirty="0">
                    <a:solidFill>
                      <a:prstClr val="black"/>
                    </a:solidFill>
                    <a:latin typeface="Trebuchet MS"/>
                  </a:endParaRPr>
                </a:p>
              </p:txBody>
            </p:sp>
          </p:grpSp>
          <p:sp>
            <p:nvSpPr>
              <p:cNvPr id="15" name="TextBox 14">
                <a:extLst>
                  <a:ext uri="{FF2B5EF4-FFF2-40B4-BE49-F238E27FC236}">
                    <a16:creationId xmlns:a16="http://schemas.microsoft.com/office/drawing/2014/main" id="{F362D7AE-14D1-60AF-3E23-DC54B422CADB}"/>
                  </a:ext>
                </a:extLst>
              </p:cNvPr>
              <p:cNvSpPr txBox="1"/>
              <p:nvPr/>
            </p:nvSpPr>
            <p:spPr>
              <a:xfrm flipV="1">
                <a:off x="8075652" y="2113474"/>
                <a:ext cx="108000" cy="276999"/>
              </a:xfrm>
              <a:prstGeom prst="rect">
                <a:avLst/>
              </a:prstGeom>
              <a:solidFill>
                <a:schemeClr val="bg1"/>
              </a:solidFill>
              <a:ln>
                <a:solidFill>
                  <a:schemeClr val="accent1">
                    <a:lumMod val="75000"/>
                  </a:schemeClr>
                </a:solidFill>
              </a:ln>
            </p:spPr>
            <p:txBody>
              <a:bodyPr wrap="square" rtlCol="0">
                <a:spAutoFit/>
              </a:bodyPr>
              <a:lstStyle/>
              <a:p>
                <a:pPr defTabSz="914377"/>
                <a:endParaRPr lang="en-US" dirty="0">
                  <a:solidFill>
                    <a:prstClr val="black"/>
                  </a:solidFill>
                  <a:latin typeface="Trebuchet MS"/>
                </a:endParaRPr>
              </a:p>
            </p:txBody>
          </p:sp>
        </p:grpSp>
        <p:sp>
          <p:nvSpPr>
            <p:cNvPr id="18" name="TextBox 17">
              <a:extLst>
                <a:ext uri="{FF2B5EF4-FFF2-40B4-BE49-F238E27FC236}">
                  <a16:creationId xmlns:a16="http://schemas.microsoft.com/office/drawing/2014/main" id="{8304C9DA-6BAB-EB4A-0863-76A4A1B0B277}"/>
                </a:ext>
              </a:extLst>
            </p:cNvPr>
            <p:cNvSpPr txBox="1"/>
            <p:nvPr/>
          </p:nvSpPr>
          <p:spPr>
            <a:xfrm flipV="1">
              <a:off x="4237871" y="2465381"/>
              <a:ext cx="468000" cy="276999"/>
            </a:xfrm>
            <a:prstGeom prst="rect">
              <a:avLst/>
            </a:prstGeom>
            <a:solidFill>
              <a:schemeClr val="bg1"/>
            </a:solidFill>
            <a:ln>
              <a:solidFill>
                <a:schemeClr val="accent1">
                  <a:lumMod val="75000"/>
                </a:schemeClr>
              </a:solidFill>
            </a:ln>
          </p:spPr>
          <p:txBody>
            <a:bodyPr wrap="square" rtlCol="0">
              <a:spAutoFit/>
            </a:bodyPr>
            <a:lstStyle/>
            <a:p>
              <a:pPr defTabSz="914377"/>
              <a:endParaRPr lang="en-US" dirty="0">
                <a:solidFill>
                  <a:prstClr val="black"/>
                </a:solidFill>
                <a:latin typeface="Trebuchet MS"/>
              </a:endParaRPr>
            </a:p>
          </p:txBody>
        </p:sp>
      </p:grpSp>
      <p:sp>
        <p:nvSpPr>
          <p:cNvPr id="21" name="Rectangle 20">
            <a:extLst>
              <a:ext uri="{FF2B5EF4-FFF2-40B4-BE49-F238E27FC236}">
                <a16:creationId xmlns:a16="http://schemas.microsoft.com/office/drawing/2014/main" id="{26C6DEFA-A189-D6E2-9ED5-EB2FC9DDAB90}"/>
              </a:ext>
            </a:extLst>
          </p:cNvPr>
          <p:cNvSpPr/>
          <p:nvPr/>
        </p:nvSpPr>
        <p:spPr>
          <a:xfrm>
            <a:off x="4137946" y="5370825"/>
            <a:ext cx="7622255" cy="923587"/>
          </a:xfrm>
          <a:prstGeom prst="rect">
            <a:avLst/>
          </a:prstGeom>
          <a:solidFill>
            <a:schemeClr val="tx2">
              <a:lumMod val="50000"/>
            </a:schemeClr>
          </a:solidFill>
          <a:ln w="6350">
            <a:solidFill>
              <a:schemeClr val="accent1">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pPr algn="ctr" defTabSz="1218988">
              <a:defRPr/>
            </a:pPr>
            <a:endParaRPr lang="en-US" sz="1467" b="1" dirty="0">
              <a:solidFill>
                <a:srgbClr val="BED730"/>
              </a:solidFill>
              <a:latin typeface="Trebuchet MS" panose="020B0703020202090204" pitchFamily="34" charset="0"/>
              <a:cs typeface="Arial" panose="020B0604020202020204" pitchFamily="34" charset="0"/>
            </a:endParaRPr>
          </a:p>
          <a:p>
            <a:pPr algn="ctr" defTabSz="1218988">
              <a:defRPr/>
            </a:pPr>
            <a:r>
              <a:rPr lang="en-US" sz="1467" b="1" dirty="0">
                <a:solidFill>
                  <a:srgbClr val="BED730"/>
                </a:solidFill>
                <a:latin typeface="Trebuchet MS" panose="020B0703020202090204" pitchFamily="34" charset="0"/>
                <a:cs typeface="Arial" panose="020B0604020202020204" pitchFamily="34" charset="0"/>
              </a:rPr>
              <a:t>AI/OPS |  Correlation | CMDB | Service Mapping | Prediction</a:t>
            </a:r>
          </a:p>
        </p:txBody>
      </p:sp>
      <p:sp>
        <p:nvSpPr>
          <p:cNvPr id="22" name="Rounded Rectangle 21">
            <a:extLst>
              <a:ext uri="{FF2B5EF4-FFF2-40B4-BE49-F238E27FC236}">
                <a16:creationId xmlns:a16="http://schemas.microsoft.com/office/drawing/2014/main" id="{4D06B101-BA3A-AB04-8188-6AEA7302985C}"/>
              </a:ext>
            </a:extLst>
          </p:cNvPr>
          <p:cNvSpPr/>
          <p:nvPr/>
        </p:nvSpPr>
        <p:spPr bwMode="auto">
          <a:xfrm>
            <a:off x="4984355" y="6094320"/>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Alarms</a:t>
            </a:r>
          </a:p>
        </p:txBody>
      </p:sp>
      <p:sp>
        <p:nvSpPr>
          <p:cNvPr id="23" name="Rounded Rectangle 22">
            <a:extLst>
              <a:ext uri="{FF2B5EF4-FFF2-40B4-BE49-F238E27FC236}">
                <a16:creationId xmlns:a16="http://schemas.microsoft.com/office/drawing/2014/main" id="{9EF77584-9198-A831-C44A-8A3AB29DA790}"/>
              </a:ext>
            </a:extLst>
          </p:cNvPr>
          <p:cNvSpPr/>
          <p:nvPr/>
        </p:nvSpPr>
        <p:spPr bwMode="auto">
          <a:xfrm>
            <a:off x="7152867" y="6081259"/>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Events</a:t>
            </a:r>
          </a:p>
        </p:txBody>
      </p:sp>
      <p:sp>
        <p:nvSpPr>
          <p:cNvPr id="24" name="Rounded Rectangle 23">
            <a:extLst>
              <a:ext uri="{FF2B5EF4-FFF2-40B4-BE49-F238E27FC236}">
                <a16:creationId xmlns:a16="http://schemas.microsoft.com/office/drawing/2014/main" id="{5E85D001-ED94-3670-B111-5E893C0192E4}"/>
              </a:ext>
            </a:extLst>
          </p:cNvPr>
          <p:cNvSpPr/>
          <p:nvPr/>
        </p:nvSpPr>
        <p:spPr bwMode="auto">
          <a:xfrm>
            <a:off x="9321379" y="6096631"/>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Data</a:t>
            </a:r>
          </a:p>
        </p:txBody>
      </p:sp>
      <p:sp>
        <p:nvSpPr>
          <p:cNvPr id="25" name="TextBox 24">
            <a:extLst>
              <a:ext uri="{FF2B5EF4-FFF2-40B4-BE49-F238E27FC236}">
                <a16:creationId xmlns:a16="http://schemas.microsoft.com/office/drawing/2014/main" id="{B48A94D2-227B-7152-EF25-9C2AB86DE930}"/>
              </a:ext>
            </a:extLst>
          </p:cNvPr>
          <p:cNvSpPr txBox="1"/>
          <p:nvPr/>
        </p:nvSpPr>
        <p:spPr>
          <a:xfrm>
            <a:off x="431800" y="1316567"/>
            <a:ext cx="11328400" cy="1036181"/>
          </a:xfrm>
          <a:prstGeom prst="rect">
            <a:avLst/>
          </a:prstGeom>
          <a:noFill/>
        </p:spPr>
        <p:txBody>
          <a:bodyPr wrap="square" rtlCol="0">
            <a:spAutoFit/>
          </a:bodyPr>
          <a:lstStyle/>
          <a:p>
            <a:pPr marL="243399" indent="-243399" defTabSz="1218958">
              <a:spcAft>
                <a:spcPts val="800"/>
              </a:spcAft>
              <a:buFont typeface="Arial" panose="020B0604020202020204" pitchFamily="34" charset="0"/>
              <a:buChar char="•"/>
              <a:defRPr/>
            </a:pPr>
            <a:r>
              <a:rPr lang="en-US" sz="1600" dirty="0">
                <a:solidFill>
                  <a:prstClr val="white"/>
                </a:solidFill>
                <a:latin typeface="Trebuchet MS" panose="020B0703020202090204" pitchFamily="34" charset="0"/>
                <a:cs typeface="Calibri" panose="020F0502020204030204" pitchFamily="34" charset="0"/>
              </a:rPr>
              <a:t>Using data training on how the metrics auto-learns and reduce the false positives over a period of time</a:t>
            </a:r>
          </a:p>
          <a:p>
            <a:pPr marL="243399" indent="-243399" defTabSz="1218958">
              <a:spcAft>
                <a:spcPts val="800"/>
              </a:spcAft>
              <a:buFont typeface="Arial" panose="020B0604020202020204" pitchFamily="34" charset="0"/>
              <a:buChar char="•"/>
              <a:defRPr/>
            </a:pPr>
            <a:r>
              <a:rPr lang="en-US" sz="1600" dirty="0">
                <a:solidFill>
                  <a:prstClr val="white"/>
                </a:solidFill>
                <a:latin typeface="Trebuchet MS" panose="020B0703020202090204" pitchFamily="34" charset="0"/>
                <a:cs typeface="Calibri" panose="020F0502020204030204" pitchFamily="34" charset="0"/>
              </a:rPr>
              <a:t>Prediction error and percentile are the critical feedbacks during the auto-learning process</a:t>
            </a:r>
          </a:p>
          <a:p>
            <a:pPr marL="243399" indent="-243399" defTabSz="1218958">
              <a:spcAft>
                <a:spcPts val="800"/>
              </a:spcAft>
              <a:buFont typeface="Arial" panose="020B0604020202020204" pitchFamily="34" charset="0"/>
              <a:buChar char="•"/>
              <a:defRPr/>
            </a:pPr>
            <a:r>
              <a:rPr lang="en-US" sz="1600" dirty="0">
                <a:solidFill>
                  <a:prstClr val="white"/>
                </a:solidFill>
                <a:latin typeface="Trebuchet MS" panose="020B0703020202090204" pitchFamily="34" charset="0"/>
                <a:cs typeface="Calibri" panose="020F0502020204030204" pitchFamily="34" charset="0"/>
              </a:rPr>
              <a:t>Deployed on streaming real-time data</a:t>
            </a:r>
            <a:endParaRPr lang="en-US" sz="1600" dirty="0">
              <a:solidFill>
                <a:prstClr val="white"/>
              </a:solidFill>
              <a:latin typeface="Trebuchet MS" panose="020B0703020202090204" pitchFamily="34" charset="0"/>
            </a:endParaRPr>
          </a:p>
        </p:txBody>
      </p:sp>
      <p:graphicFrame>
        <p:nvGraphicFramePr>
          <p:cNvPr id="26" name="Diagram 25">
            <a:extLst>
              <a:ext uri="{FF2B5EF4-FFF2-40B4-BE49-F238E27FC236}">
                <a16:creationId xmlns:a16="http://schemas.microsoft.com/office/drawing/2014/main" id="{9A072389-E4E4-B9D2-931E-202438831C70}"/>
              </a:ext>
            </a:extLst>
          </p:cNvPr>
          <p:cNvGraphicFramePr/>
          <p:nvPr/>
        </p:nvGraphicFramePr>
        <p:xfrm>
          <a:off x="433920" y="2600563"/>
          <a:ext cx="3566265" cy="2678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16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3B27-A4D9-F4F1-E939-BB83041DBAFE}"/>
              </a:ext>
            </a:extLst>
          </p:cNvPr>
          <p:cNvSpPr>
            <a:spLocks noGrp="1"/>
          </p:cNvSpPr>
          <p:nvPr>
            <p:ph type="title"/>
          </p:nvPr>
        </p:nvSpPr>
        <p:spPr>
          <a:xfrm>
            <a:off x="432000" y="266710"/>
            <a:ext cx="11328200" cy="584765"/>
          </a:xfrm>
        </p:spPr>
        <p:txBody>
          <a:bodyPr vert="horz" wrap="square" lIns="0" tIns="45715" rIns="91428" bIns="45715" rtlCol="0" anchor="ctr">
            <a:spAutoFit/>
          </a:bodyPr>
          <a:lstStyle/>
          <a:p>
            <a:r>
              <a:rPr lang="en-US" dirty="0"/>
              <a:t>SERVICE PROVIDER PERFORMANCE INDEX</a:t>
            </a:r>
            <a:endParaRPr lang="en-IN" dirty="0"/>
          </a:p>
        </p:txBody>
      </p:sp>
      <p:pic>
        <p:nvPicPr>
          <p:cNvPr id="5" name="Picture 4">
            <a:extLst>
              <a:ext uri="{FF2B5EF4-FFF2-40B4-BE49-F238E27FC236}">
                <a16:creationId xmlns:a16="http://schemas.microsoft.com/office/drawing/2014/main" id="{EDE6B2E7-FC24-2B90-E396-AC1EAE621223}"/>
              </a:ext>
            </a:extLst>
          </p:cNvPr>
          <p:cNvPicPr>
            <a:picLocks noChangeAspect="1"/>
          </p:cNvPicPr>
          <p:nvPr/>
        </p:nvPicPr>
        <p:blipFill rotWithShape="1">
          <a:blip r:embed="rId2">
            <a:extLst>
              <a:ext uri="{28A0092B-C50C-407E-A947-70E740481C1C}">
                <a14:useLocalDpi xmlns:a14="http://schemas.microsoft.com/office/drawing/2010/main" val="0"/>
              </a:ext>
            </a:extLst>
          </a:blip>
          <a:srcRect t="21333" b="30963"/>
          <a:stretch/>
        </p:blipFill>
        <p:spPr>
          <a:xfrm>
            <a:off x="431800" y="2331757"/>
            <a:ext cx="11328400" cy="2846355"/>
          </a:xfrm>
          <a:prstGeom prst="rect">
            <a:avLst/>
          </a:prstGeom>
          <a:ln w="6350">
            <a:solidFill>
              <a:schemeClr val="accent1">
                <a:lumMod val="75000"/>
              </a:schemeClr>
            </a:solidFill>
          </a:ln>
        </p:spPr>
      </p:pic>
      <p:sp>
        <p:nvSpPr>
          <p:cNvPr id="3" name="TextBox 2">
            <a:extLst>
              <a:ext uri="{FF2B5EF4-FFF2-40B4-BE49-F238E27FC236}">
                <a16:creationId xmlns:a16="http://schemas.microsoft.com/office/drawing/2014/main" id="{01F6B993-26FD-E818-325E-106B1364491A}"/>
              </a:ext>
            </a:extLst>
          </p:cNvPr>
          <p:cNvSpPr txBox="1"/>
          <p:nvPr/>
        </p:nvSpPr>
        <p:spPr>
          <a:xfrm flipV="1">
            <a:off x="5903999" y="2636973"/>
            <a:ext cx="458701" cy="369332"/>
          </a:xfrm>
          <a:prstGeom prst="rect">
            <a:avLst/>
          </a:prstGeom>
          <a:solidFill>
            <a:schemeClr val="tx1">
              <a:lumMod val="50000"/>
              <a:lumOff val="50000"/>
            </a:schemeClr>
          </a:solidFill>
        </p:spPr>
        <p:txBody>
          <a:bodyPr wrap="square" rtlCol="0">
            <a:spAutoFit/>
          </a:bodyPr>
          <a:lstStyle/>
          <a:p>
            <a:pPr defTabSz="914377"/>
            <a:endParaRPr lang="en-US" dirty="0">
              <a:solidFill>
                <a:prstClr val="black"/>
              </a:solidFill>
              <a:latin typeface="Trebuchet MS" panose="020B0703020202090204" pitchFamily="34" charset="0"/>
            </a:endParaRPr>
          </a:p>
        </p:txBody>
      </p:sp>
      <p:sp>
        <p:nvSpPr>
          <p:cNvPr id="6" name="TextBox 5">
            <a:extLst>
              <a:ext uri="{FF2B5EF4-FFF2-40B4-BE49-F238E27FC236}">
                <a16:creationId xmlns:a16="http://schemas.microsoft.com/office/drawing/2014/main" id="{D7E43FA6-6150-BBE0-8DBF-A9610FAC4915}"/>
              </a:ext>
            </a:extLst>
          </p:cNvPr>
          <p:cNvSpPr txBox="1"/>
          <p:nvPr/>
        </p:nvSpPr>
        <p:spPr>
          <a:xfrm flipV="1">
            <a:off x="9318825" y="2704368"/>
            <a:ext cx="1176603" cy="369332"/>
          </a:xfrm>
          <a:prstGeom prst="rect">
            <a:avLst/>
          </a:prstGeom>
          <a:solidFill>
            <a:schemeClr val="tx1">
              <a:lumMod val="50000"/>
              <a:lumOff val="50000"/>
            </a:schemeClr>
          </a:solidFill>
        </p:spPr>
        <p:txBody>
          <a:bodyPr wrap="square" rtlCol="0">
            <a:spAutoFit/>
          </a:bodyPr>
          <a:lstStyle/>
          <a:p>
            <a:pPr defTabSz="914377"/>
            <a:endParaRPr lang="en-US" dirty="0">
              <a:solidFill>
                <a:prstClr val="black"/>
              </a:solidFill>
              <a:latin typeface="Trebuchet MS" panose="020B0703020202090204" pitchFamily="34" charset="0"/>
            </a:endParaRPr>
          </a:p>
        </p:txBody>
      </p:sp>
      <p:sp>
        <p:nvSpPr>
          <p:cNvPr id="7" name="TextBox 6">
            <a:extLst>
              <a:ext uri="{FF2B5EF4-FFF2-40B4-BE49-F238E27FC236}">
                <a16:creationId xmlns:a16="http://schemas.microsoft.com/office/drawing/2014/main" id="{8082D8F5-DC93-8F54-41D4-24E8C8984D8F}"/>
              </a:ext>
            </a:extLst>
          </p:cNvPr>
          <p:cNvSpPr txBox="1"/>
          <p:nvPr/>
        </p:nvSpPr>
        <p:spPr>
          <a:xfrm flipV="1">
            <a:off x="846297" y="3831461"/>
            <a:ext cx="912000" cy="369332"/>
          </a:xfrm>
          <a:prstGeom prst="rect">
            <a:avLst/>
          </a:prstGeom>
          <a:solidFill>
            <a:schemeClr val="tx1">
              <a:lumMod val="50000"/>
              <a:lumOff val="50000"/>
            </a:schemeClr>
          </a:solidFill>
        </p:spPr>
        <p:txBody>
          <a:bodyPr wrap="square" rtlCol="0">
            <a:spAutoFit/>
          </a:bodyPr>
          <a:lstStyle/>
          <a:p>
            <a:pPr defTabSz="914377"/>
            <a:endParaRPr lang="en-US" dirty="0">
              <a:solidFill>
                <a:prstClr val="black"/>
              </a:solidFill>
              <a:latin typeface="Trebuchet MS" panose="020B0703020202090204" pitchFamily="34" charset="0"/>
            </a:endParaRPr>
          </a:p>
        </p:txBody>
      </p:sp>
      <p:sp>
        <p:nvSpPr>
          <p:cNvPr id="12" name="TextBox 11">
            <a:extLst>
              <a:ext uri="{FF2B5EF4-FFF2-40B4-BE49-F238E27FC236}">
                <a16:creationId xmlns:a16="http://schemas.microsoft.com/office/drawing/2014/main" id="{3646DF00-8043-C8CC-800A-99A75F325B03}"/>
              </a:ext>
            </a:extLst>
          </p:cNvPr>
          <p:cNvSpPr txBox="1"/>
          <p:nvPr/>
        </p:nvSpPr>
        <p:spPr>
          <a:xfrm flipV="1">
            <a:off x="3284588" y="3850323"/>
            <a:ext cx="528000" cy="369332"/>
          </a:xfrm>
          <a:prstGeom prst="rect">
            <a:avLst/>
          </a:prstGeom>
          <a:solidFill>
            <a:schemeClr val="tx1">
              <a:lumMod val="50000"/>
              <a:lumOff val="50000"/>
            </a:schemeClr>
          </a:solidFill>
        </p:spPr>
        <p:txBody>
          <a:bodyPr wrap="square" rtlCol="0">
            <a:spAutoFit/>
          </a:bodyPr>
          <a:lstStyle/>
          <a:p>
            <a:pPr defTabSz="914377"/>
            <a:endParaRPr lang="en-US" dirty="0">
              <a:solidFill>
                <a:prstClr val="black"/>
              </a:solidFill>
              <a:latin typeface="Trebuchet MS" panose="020B0703020202090204" pitchFamily="34" charset="0"/>
            </a:endParaRPr>
          </a:p>
        </p:txBody>
      </p:sp>
      <p:sp>
        <p:nvSpPr>
          <p:cNvPr id="13" name="TextBox 12">
            <a:extLst>
              <a:ext uri="{FF2B5EF4-FFF2-40B4-BE49-F238E27FC236}">
                <a16:creationId xmlns:a16="http://schemas.microsoft.com/office/drawing/2014/main" id="{F05FA6C7-D94D-BA9B-C28B-86496205390C}"/>
              </a:ext>
            </a:extLst>
          </p:cNvPr>
          <p:cNvSpPr txBox="1"/>
          <p:nvPr/>
        </p:nvSpPr>
        <p:spPr>
          <a:xfrm flipV="1">
            <a:off x="7498393" y="3831461"/>
            <a:ext cx="576000" cy="369332"/>
          </a:xfrm>
          <a:prstGeom prst="rect">
            <a:avLst/>
          </a:prstGeom>
          <a:solidFill>
            <a:schemeClr val="tx1">
              <a:lumMod val="50000"/>
              <a:lumOff val="50000"/>
            </a:schemeClr>
          </a:solidFill>
        </p:spPr>
        <p:txBody>
          <a:bodyPr wrap="square" rtlCol="0">
            <a:spAutoFit/>
          </a:bodyPr>
          <a:lstStyle/>
          <a:p>
            <a:pPr defTabSz="914377"/>
            <a:endParaRPr lang="en-US" dirty="0">
              <a:solidFill>
                <a:prstClr val="black"/>
              </a:solidFill>
              <a:latin typeface="Trebuchet MS" panose="020B0703020202090204" pitchFamily="34" charset="0"/>
            </a:endParaRPr>
          </a:p>
        </p:txBody>
      </p:sp>
      <p:sp>
        <p:nvSpPr>
          <p:cNvPr id="15" name="Rectangle 14">
            <a:extLst>
              <a:ext uri="{FF2B5EF4-FFF2-40B4-BE49-F238E27FC236}">
                <a16:creationId xmlns:a16="http://schemas.microsoft.com/office/drawing/2014/main" id="{E1920B52-236B-01F7-3DE9-6346BB060A0F}"/>
              </a:ext>
            </a:extLst>
          </p:cNvPr>
          <p:cNvSpPr/>
          <p:nvPr/>
        </p:nvSpPr>
        <p:spPr>
          <a:xfrm>
            <a:off x="2284873" y="5370825"/>
            <a:ext cx="7622255" cy="923587"/>
          </a:xfrm>
          <a:prstGeom prst="rect">
            <a:avLst/>
          </a:prstGeom>
          <a:solidFill>
            <a:schemeClr val="tx2">
              <a:lumMod val="50000"/>
            </a:schemeClr>
          </a:solidFill>
          <a:ln w="6350">
            <a:solidFill>
              <a:schemeClr val="accent1">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pPr algn="ctr" defTabSz="1218988">
              <a:defRPr/>
            </a:pPr>
            <a:endParaRPr lang="en-US" sz="1467" b="1" dirty="0">
              <a:solidFill>
                <a:srgbClr val="BED730"/>
              </a:solidFill>
              <a:latin typeface="Trebuchet MS" panose="020B0703020202090204" pitchFamily="34" charset="0"/>
              <a:cs typeface="Arial" panose="020B0604020202020204" pitchFamily="34" charset="0"/>
            </a:endParaRPr>
          </a:p>
          <a:p>
            <a:pPr algn="ctr" defTabSz="1218988">
              <a:defRPr/>
            </a:pPr>
            <a:r>
              <a:rPr lang="en-US" sz="1467" b="1" dirty="0">
                <a:solidFill>
                  <a:srgbClr val="BED730"/>
                </a:solidFill>
                <a:latin typeface="Trebuchet MS" panose="020B0703020202090204" pitchFamily="34" charset="0"/>
                <a:cs typeface="Arial" panose="020B0604020202020204" pitchFamily="34" charset="0"/>
              </a:rPr>
              <a:t>AI/OPS |  Correlation | CMDB | Service Mapping | Prediction</a:t>
            </a:r>
          </a:p>
        </p:txBody>
      </p:sp>
      <p:sp>
        <p:nvSpPr>
          <p:cNvPr id="16" name="Rounded Rectangle 15">
            <a:extLst>
              <a:ext uri="{FF2B5EF4-FFF2-40B4-BE49-F238E27FC236}">
                <a16:creationId xmlns:a16="http://schemas.microsoft.com/office/drawing/2014/main" id="{1D528C47-E146-20CD-76C7-3A09F1FE16BD}"/>
              </a:ext>
            </a:extLst>
          </p:cNvPr>
          <p:cNvSpPr/>
          <p:nvPr/>
        </p:nvSpPr>
        <p:spPr bwMode="auto">
          <a:xfrm>
            <a:off x="3131281" y="6094320"/>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Alarms</a:t>
            </a:r>
          </a:p>
        </p:txBody>
      </p:sp>
      <p:sp>
        <p:nvSpPr>
          <p:cNvPr id="17" name="Rounded Rectangle 16">
            <a:extLst>
              <a:ext uri="{FF2B5EF4-FFF2-40B4-BE49-F238E27FC236}">
                <a16:creationId xmlns:a16="http://schemas.microsoft.com/office/drawing/2014/main" id="{8C862847-755F-62B6-349A-CADC64543B09}"/>
              </a:ext>
            </a:extLst>
          </p:cNvPr>
          <p:cNvSpPr/>
          <p:nvPr/>
        </p:nvSpPr>
        <p:spPr bwMode="auto">
          <a:xfrm>
            <a:off x="5299793" y="6081259"/>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Events</a:t>
            </a:r>
          </a:p>
        </p:txBody>
      </p:sp>
      <p:sp>
        <p:nvSpPr>
          <p:cNvPr id="18" name="Rounded Rectangle 17">
            <a:extLst>
              <a:ext uri="{FF2B5EF4-FFF2-40B4-BE49-F238E27FC236}">
                <a16:creationId xmlns:a16="http://schemas.microsoft.com/office/drawing/2014/main" id="{CDC2D632-B553-9332-A2A8-D722FE5B4177}"/>
              </a:ext>
            </a:extLst>
          </p:cNvPr>
          <p:cNvSpPr/>
          <p:nvPr/>
        </p:nvSpPr>
        <p:spPr bwMode="auto">
          <a:xfrm>
            <a:off x="7468305" y="6096631"/>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Data</a:t>
            </a:r>
          </a:p>
        </p:txBody>
      </p:sp>
      <p:sp>
        <p:nvSpPr>
          <p:cNvPr id="20" name="TextBox 19">
            <a:extLst>
              <a:ext uri="{FF2B5EF4-FFF2-40B4-BE49-F238E27FC236}">
                <a16:creationId xmlns:a16="http://schemas.microsoft.com/office/drawing/2014/main" id="{F1DE77CF-8D6A-B962-89C6-754432AC025D}"/>
              </a:ext>
            </a:extLst>
          </p:cNvPr>
          <p:cNvSpPr txBox="1"/>
          <p:nvPr/>
        </p:nvSpPr>
        <p:spPr>
          <a:xfrm>
            <a:off x="431800" y="1316567"/>
            <a:ext cx="11328400" cy="933589"/>
          </a:xfrm>
          <a:prstGeom prst="rect">
            <a:avLst/>
          </a:prstGeom>
          <a:noFill/>
        </p:spPr>
        <p:txBody>
          <a:bodyPr wrap="square" rtlCol="0">
            <a:spAutoFit/>
          </a:bodyPr>
          <a:lstStyle/>
          <a:p>
            <a:pPr marL="228589" indent="-228589" algn="just" defTabSz="1195122">
              <a:spcAft>
                <a:spcPts val="800"/>
              </a:spcAft>
              <a:buFont typeface="Arial" panose="020B0604020202020204" pitchFamily="34" charset="0"/>
              <a:buChar char="•"/>
              <a:defRPr/>
            </a:pPr>
            <a:r>
              <a:rPr lang="en-IN" sz="1600" dirty="0">
                <a:solidFill>
                  <a:prstClr val="white"/>
                </a:solidFill>
                <a:latin typeface="Trebuchet MS" panose="020B0703020202090204" pitchFamily="34" charset="0"/>
              </a:rPr>
              <a:t>Service Provider Ranking is done using ISP Performance Index(IPI) which is calculated considering variety of parameters including number of flapping’s, outages, time taken to recover and overall downtime for each link</a:t>
            </a:r>
          </a:p>
          <a:p>
            <a:pPr marL="228589" indent="-228589" algn="just" defTabSz="1195122">
              <a:spcAft>
                <a:spcPts val="800"/>
              </a:spcAft>
              <a:buFont typeface="Arial" panose="020B0604020202020204" pitchFamily="34" charset="0"/>
              <a:buChar char="•"/>
              <a:defRPr/>
            </a:pPr>
            <a:r>
              <a:rPr lang="en-IN" sz="1600" dirty="0">
                <a:solidFill>
                  <a:prstClr val="white"/>
                </a:solidFill>
                <a:latin typeface="Trebuchet MS" panose="020B0703020202090204" pitchFamily="34" charset="0"/>
              </a:rPr>
              <a:t>Service Provider Ranking uses Analytics Workload Correlation Algorithm</a:t>
            </a:r>
          </a:p>
        </p:txBody>
      </p:sp>
    </p:spTree>
    <p:extLst>
      <p:ext uri="{BB962C8B-B14F-4D97-AF65-F5344CB8AC3E}">
        <p14:creationId xmlns:p14="http://schemas.microsoft.com/office/powerpoint/2010/main" val="125924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3B27-A4D9-F4F1-E939-BB83041DBAFE}"/>
              </a:ext>
            </a:extLst>
          </p:cNvPr>
          <p:cNvSpPr>
            <a:spLocks noGrp="1"/>
          </p:cNvSpPr>
          <p:nvPr>
            <p:ph type="title"/>
          </p:nvPr>
        </p:nvSpPr>
        <p:spPr>
          <a:xfrm>
            <a:off x="432000" y="266710"/>
            <a:ext cx="11328200" cy="584765"/>
          </a:xfrm>
        </p:spPr>
        <p:txBody>
          <a:bodyPr vert="horz" wrap="square" lIns="0" tIns="45715" rIns="91428" bIns="45715" rtlCol="0" anchor="ctr">
            <a:spAutoFit/>
          </a:bodyPr>
          <a:lstStyle/>
          <a:p>
            <a:r>
              <a:rPr lang="en-US" dirty="0"/>
              <a:t>NETWORK EXPERIENCE INDEX</a:t>
            </a:r>
            <a:endParaRPr lang="en-IN" dirty="0"/>
          </a:p>
        </p:txBody>
      </p:sp>
      <p:graphicFrame>
        <p:nvGraphicFramePr>
          <p:cNvPr id="5" name="Object 4">
            <a:extLst>
              <a:ext uri="{FF2B5EF4-FFF2-40B4-BE49-F238E27FC236}">
                <a16:creationId xmlns:a16="http://schemas.microsoft.com/office/drawing/2014/main" id="{F0040C14-C168-8974-C565-F963F260A439}"/>
              </a:ext>
            </a:extLst>
          </p:cNvPr>
          <p:cNvGraphicFramePr>
            <a:graphicFrameLocks noChangeAspect="1"/>
          </p:cNvGraphicFramePr>
          <p:nvPr/>
        </p:nvGraphicFramePr>
        <p:xfrm>
          <a:off x="4666722" y="2126191"/>
          <a:ext cx="6564700" cy="3153155"/>
        </p:xfrm>
        <a:graphic>
          <a:graphicData uri="http://schemas.openxmlformats.org/presentationml/2006/ole">
            <mc:AlternateContent xmlns:mc="http://schemas.openxmlformats.org/markup-compatibility/2006">
              <mc:Choice xmlns:v="urn:schemas-microsoft-com:vml" Requires="v">
                <p:oleObj name="Bitmap Image" r:id="rId2" imgW="7162920" imgH="3422520" progId="PBrush">
                  <p:embed/>
                </p:oleObj>
              </mc:Choice>
              <mc:Fallback>
                <p:oleObj name="Bitmap Image" r:id="rId2" imgW="7162920" imgH="3422520" progId="PBrush">
                  <p:embed/>
                  <p:pic>
                    <p:nvPicPr>
                      <p:cNvPr id="5" name="Object 4">
                        <a:extLst>
                          <a:ext uri="{FF2B5EF4-FFF2-40B4-BE49-F238E27FC236}">
                            <a16:creationId xmlns:a16="http://schemas.microsoft.com/office/drawing/2014/main" id="{F0040C14-C168-8974-C565-F963F260A439}"/>
                          </a:ext>
                        </a:extLst>
                      </p:cNvPr>
                      <p:cNvPicPr/>
                      <p:nvPr/>
                    </p:nvPicPr>
                    <p:blipFill>
                      <a:blip r:embed="rId3"/>
                      <a:stretch>
                        <a:fillRect/>
                      </a:stretch>
                    </p:blipFill>
                    <p:spPr>
                      <a:xfrm>
                        <a:off x="4666722" y="2126191"/>
                        <a:ext cx="6564700" cy="3153155"/>
                      </a:xfrm>
                      <a:prstGeom prst="rect">
                        <a:avLst/>
                      </a:prstGeom>
                      <a:ln w="6350">
                        <a:solidFill>
                          <a:schemeClr val="accent1">
                            <a:lumMod val="75000"/>
                          </a:schemeClr>
                        </a:solidFill>
                      </a:ln>
                    </p:spPr>
                  </p:pic>
                </p:oleObj>
              </mc:Fallback>
            </mc:AlternateContent>
          </a:graphicData>
        </a:graphic>
      </p:graphicFrame>
      <p:sp>
        <p:nvSpPr>
          <p:cNvPr id="7" name="TextBox 6">
            <a:extLst>
              <a:ext uri="{FF2B5EF4-FFF2-40B4-BE49-F238E27FC236}">
                <a16:creationId xmlns:a16="http://schemas.microsoft.com/office/drawing/2014/main" id="{EC8FC409-2482-060E-5E29-1364A9F99200}"/>
              </a:ext>
            </a:extLst>
          </p:cNvPr>
          <p:cNvSpPr txBox="1"/>
          <p:nvPr/>
        </p:nvSpPr>
        <p:spPr>
          <a:xfrm>
            <a:off x="431800" y="1316567"/>
            <a:ext cx="11328400" cy="687368"/>
          </a:xfrm>
          <a:prstGeom prst="rect">
            <a:avLst/>
          </a:prstGeom>
          <a:noFill/>
        </p:spPr>
        <p:txBody>
          <a:bodyPr wrap="square" rtlCol="0">
            <a:spAutoFit/>
          </a:bodyPr>
          <a:lstStyle/>
          <a:p>
            <a:pPr marL="243399" indent="-243399" defTabSz="1218958">
              <a:spcAft>
                <a:spcPts val="800"/>
              </a:spcAft>
              <a:buFont typeface="Arial" panose="020B0604020202020204" pitchFamily="34" charset="0"/>
              <a:buChar char="•"/>
              <a:defRPr/>
            </a:pPr>
            <a:r>
              <a:rPr lang="en-US" sz="1600" dirty="0">
                <a:solidFill>
                  <a:prstClr val="white"/>
                </a:solidFill>
                <a:latin typeface="Trebuchet MS" panose="020B0703020202090204" pitchFamily="34" charset="0"/>
                <a:cs typeface="Calibri" panose="020F0502020204030204" pitchFamily="34" charset="0"/>
              </a:rPr>
              <a:t>Network Experience Index is the Statistical model based predictive indictor that provides a single value of measure</a:t>
            </a:r>
          </a:p>
          <a:p>
            <a:pPr marL="243399" indent="-243399" defTabSz="1218958">
              <a:spcAft>
                <a:spcPts val="800"/>
              </a:spcAft>
              <a:buFont typeface="Arial" panose="020B0604020202020204" pitchFamily="34" charset="0"/>
              <a:buChar char="•"/>
              <a:defRPr/>
            </a:pPr>
            <a:r>
              <a:rPr lang="en-US" sz="1600" dirty="0">
                <a:solidFill>
                  <a:prstClr val="white"/>
                </a:solidFill>
                <a:latin typeface="Trebuchet MS" panose="020B0703020202090204" pitchFamily="34" charset="0"/>
                <a:cs typeface="Calibri" panose="020F0502020204030204" pitchFamily="34" charset="0"/>
              </a:rPr>
              <a:t>NEI is a component-based lead indicator which gets rolled-up to show Interface level and overall health index</a:t>
            </a:r>
            <a:endParaRPr lang="en-IN" sz="1600" dirty="0">
              <a:solidFill>
                <a:prstClr val="white"/>
              </a:solidFill>
              <a:latin typeface="Trebuchet MS" panose="020B0703020202090204" pitchFamily="34" charset="0"/>
            </a:endParaRPr>
          </a:p>
        </p:txBody>
      </p:sp>
      <p:graphicFrame>
        <p:nvGraphicFramePr>
          <p:cNvPr id="12" name="Diagram 11">
            <a:extLst>
              <a:ext uri="{FF2B5EF4-FFF2-40B4-BE49-F238E27FC236}">
                <a16:creationId xmlns:a16="http://schemas.microsoft.com/office/drawing/2014/main" id="{25868093-AD7F-D7F2-D75B-C1C8021FDC15}"/>
              </a:ext>
            </a:extLst>
          </p:cNvPr>
          <p:cNvGraphicFramePr/>
          <p:nvPr/>
        </p:nvGraphicFramePr>
        <p:xfrm>
          <a:off x="433920" y="2269926"/>
          <a:ext cx="3566265" cy="20172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A6D0D7A4-AB8C-71A1-9F98-D344A9534B4A}"/>
              </a:ext>
            </a:extLst>
          </p:cNvPr>
          <p:cNvSpPr/>
          <p:nvPr/>
        </p:nvSpPr>
        <p:spPr>
          <a:xfrm>
            <a:off x="4137946" y="5370825"/>
            <a:ext cx="7622255" cy="923587"/>
          </a:xfrm>
          <a:prstGeom prst="rect">
            <a:avLst/>
          </a:prstGeom>
          <a:solidFill>
            <a:schemeClr val="tx2">
              <a:lumMod val="50000"/>
            </a:schemeClr>
          </a:solidFill>
          <a:ln w="6350">
            <a:solidFill>
              <a:schemeClr val="accent1">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pPr algn="ctr" defTabSz="1218988">
              <a:defRPr/>
            </a:pPr>
            <a:endParaRPr lang="en-US" sz="1467" b="1" dirty="0">
              <a:solidFill>
                <a:srgbClr val="BED730"/>
              </a:solidFill>
              <a:latin typeface="Trebuchet MS" panose="020B0703020202090204" pitchFamily="34" charset="0"/>
              <a:cs typeface="Arial" panose="020B0604020202020204" pitchFamily="34" charset="0"/>
            </a:endParaRPr>
          </a:p>
          <a:p>
            <a:pPr algn="ctr" defTabSz="1218988">
              <a:defRPr/>
            </a:pPr>
            <a:r>
              <a:rPr lang="en-US" sz="1467" b="1" dirty="0">
                <a:solidFill>
                  <a:srgbClr val="BED730"/>
                </a:solidFill>
                <a:latin typeface="Trebuchet MS" panose="020B0703020202090204" pitchFamily="34" charset="0"/>
                <a:cs typeface="Arial" panose="020B0604020202020204" pitchFamily="34" charset="0"/>
              </a:rPr>
              <a:t>AI/OPS |  Correlation | CMDB | Service Mapping | Prediction</a:t>
            </a:r>
          </a:p>
        </p:txBody>
      </p:sp>
      <p:sp>
        <p:nvSpPr>
          <p:cNvPr id="14" name="Rounded Rectangle 13">
            <a:extLst>
              <a:ext uri="{FF2B5EF4-FFF2-40B4-BE49-F238E27FC236}">
                <a16:creationId xmlns:a16="http://schemas.microsoft.com/office/drawing/2014/main" id="{2A4142C4-56A7-06EB-8D78-E0B7083E82A1}"/>
              </a:ext>
            </a:extLst>
          </p:cNvPr>
          <p:cNvSpPr/>
          <p:nvPr/>
        </p:nvSpPr>
        <p:spPr bwMode="auto">
          <a:xfrm>
            <a:off x="4984355" y="6094320"/>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Alarms</a:t>
            </a:r>
          </a:p>
        </p:txBody>
      </p:sp>
      <p:sp>
        <p:nvSpPr>
          <p:cNvPr id="15" name="Rounded Rectangle 14">
            <a:extLst>
              <a:ext uri="{FF2B5EF4-FFF2-40B4-BE49-F238E27FC236}">
                <a16:creationId xmlns:a16="http://schemas.microsoft.com/office/drawing/2014/main" id="{29442901-2EDD-6B82-540D-B25317921FAD}"/>
              </a:ext>
            </a:extLst>
          </p:cNvPr>
          <p:cNvSpPr/>
          <p:nvPr/>
        </p:nvSpPr>
        <p:spPr bwMode="auto">
          <a:xfrm>
            <a:off x="7152867" y="6081259"/>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Events</a:t>
            </a:r>
          </a:p>
        </p:txBody>
      </p:sp>
      <p:sp>
        <p:nvSpPr>
          <p:cNvPr id="17" name="Rounded Rectangle 16">
            <a:extLst>
              <a:ext uri="{FF2B5EF4-FFF2-40B4-BE49-F238E27FC236}">
                <a16:creationId xmlns:a16="http://schemas.microsoft.com/office/drawing/2014/main" id="{D06A7A6E-D8B8-BF6A-09B0-AFDE39566F88}"/>
              </a:ext>
            </a:extLst>
          </p:cNvPr>
          <p:cNvSpPr/>
          <p:nvPr/>
        </p:nvSpPr>
        <p:spPr bwMode="auto">
          <a:xfrm>
            <a:off x="9321379" y="6096631"/>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Data</a:t>
            </a:r>
          </a:p>
        </p:txBody>
      </p:sp>
    </p:spTree>
    <p:extLst>
      <p:ext uri="{BB962C8B-B14F-4D97-AF65-F5344CB8AC3E}">
        <p14:creationId xmlns:p14="http://schemas.microsoft.com/office/powerpoint/2010/main" val="87552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B944A5-95E1-87D1-DACB-1A276ACD0ACD}"/>
              </a:ext>
            </a:extLst>
          </p:cNvPr>
          <p:cNvSpPr>
            <a:spLocks noGrp="1"/>
          </p:cNvSpPr>
          <p:nvPr>
            <p:ph type="title"/>
          </p:nvPr>
        </p:nvSpPr>
        <p:spPr>
          <a:xfrm>
            <a:off x="432000" y="266710"/>
            <a:ext cx="11328200" cy="584765"/>
          </a:xfrm>
        </p:spPr>
        <p:txBody>
          <a:bodyPr/>
          <a:lstStyle/>
          <a:p>
            <a:r>
              <a:rPr lang="en-IN" dirty="0"/>
              <a:t>Network visibility</a:t>
            </a:r>
          </a:p>
        </p:txBody>
      </p:sp>
      <p:pic>
        <p:nvPicPr>
          <p:cNvPr id="6" name="Picture 5">
            <a:extLst>
              <a:ext uri="{FF2B5EF4-FFF2-40B4-BE49-F238E27FC236}">
                <a16:creationId xmlns:a16="http://schemas.microsoft.com/office/drawing/2014/main" id="{15ECB425-1693-BC72-C26F-B4B85C261E71}"/>
              </a:ext>
            </a:extLst>
          </p:cNvPr>
          <p:cNvPicPr>
            <a:picLocks noChangeAspect="1"/>
          </p:cNvPicPr>
          <p:nvPr/>
        </p:nvPicPr>
        <p:blipFill>
          <a:blip r:embed="rId2"/>
          <a:stretch>
            <a:fillRect/>
          </a:stretch>
        </p:blipFill>
        <p:spPr>
          <a:xfrm>
            <a:off x="431801" y="1316568"/>
            <a:ext cx="5425017" cy="3049851"/>
          </a:xfrm>
          <a:prstGeom prst="rect">
            <a:avLst/>
          </a:prstGeom>
          <a:ln w="6350">
            <a:solidFill>
              <a:schemeClr val="accent1">
                <a:lumMod val="60000"/>
                <a:lumOff val="40000"/>
              </a:schemeClr>
            </a:solidFill>
          </a:ln>
        </p:spPr>
      </p:pic>
      <p:sp>
        <p:nvSpPr>
          <p:cNvPr id="22" name="TextBox 21">
            <a:extLst>
              <a:ext uri="{FF2B5EF4-FFF2-40B4-BE49-F238E27FC236}">
                <a16:creationId xmlns:a16="http://schemas.microsoft.com/office/drawing/2014/main" id="{AE7BD8EF-91A7-B0D2-8D20-CEBFEB02B9F2}"/>
              </a:ext>
            </a:extLst>
          </p:cNvPr>
          <p:cNvSpPr txBox="1"/>
          <p:nvPr/>
        </p:nvSpPr>
        <p:spPr>
          <a:xfrm>
            <a:off x="431800" y="4366419"/>
            <a:ext cx="3578928" cy="666977"/>
          </a:xfrm>
          <a:prstGeom prst="rect">
            <a:avLst/>
          </a:prstGeom>
          <a:noFill/>
        </p:spPr>
        <p:txBody>
          <a:bodyPr wrap="square">
            <a:spAutoFit/>
          </a:bodyPr>
          <a:lstStyle/>
          <a:p>
            <a:pPr defTabSz="914377"/>
            <a:r>
              <a:rPr lang="en-IN" sz="1867" dirty="0">
                <a:solidFill>
                  <a:prstClr val="white"/>
                </a:solidFill>
                <a:latin typeface="Trebuchet MS" panose="020B0703020202090204" pitchFamily="34" charset="0"/>
              </a:rPr>
              <a:t>Visualize services end-to-end across </a:t>
            </a:r>
            <a:r>
              <a:rPr lang="en-IN" sz="1867" dirty="0">
                <a:solidFill>
                  <a:srgbClr val="BED730"/>
                </a:solidFill>
                <a:latin typeface="Trebuchet MS" panose="020B0703020202090204" pitchFamily="34" charset="0"/>
              </a:rPr>
              <a:t>every domain</a:t>
            </a:r>
          </a:p>
        </p:txBody>
      </p:sp>
      <p:pic>
        <p:nvPicPr>
          <p:cNvPr id="24" name="Picture 23">
            <a:extLst>
              <a:ext uri="{FF2B5EF4-FFF2-40B4-BE49-F238E27FC236}">
                <a16:creationId xmlns:a16="http://schemas.microsoft.com/office/drawing/2014/main" id="{49B25A4D-669D-4D2D-4C46-75C0B1582254}"/>
              </a:ext>
            </a:extLst>
          </p:cNvPr>
          <p:cNvPicPr>
            <a:picLocks noChangeAspect="1"/>
          </p:cNvPicPr>
          <p:nvPr/>
        </p:nvPicPr>
        <p:blipFill>
          <a:blip r:embed="rId3"/>
          <a:stretch>
            <a:fillRect/>
          </a:stretch>
        </p:blipFill>
        <p:spPr>
          <a:xfrm>
            <a:off x="6352176" y="2999755"/>
            <a:ext cx="5408024" cy="3310029"/>
          </a:xfrm>
          <a:prstGeom prst="rect">
            <a:avLst/>
          </a:prstGeom>
          <a:ln w="6350">
            <a:solidFill>
              <a:schemeClr val="accent1">
                <a:lumMod val="60000"/>
                <a:lumOff val="40000"/>
              </a:schemeClr>
            </a:solidFill>
          </a:ln>
        </p:spPr>
      </p:pic>
      <p:sp>
        <p:nvSpPr>
          <p:cNvPr id="26" name="TextBox 25">
            <a:extLst>
              <a:ext uri="{FF2B5EF4-FFF2-40B4-BE49-F238E27FC236}">
                <a16:creationId xmlns:a16="http://schemas.microsoft.com/office/drawing/2014/main" id="{8974FB4A-D51B-189B-719E-67D764A62979}"/>
              </a:ext>
            </a:extLst>
          </p:cNvPr>
          <p:cNvSpPr txBox="1"/>
          <p:nvPr/>
        </p:nvSpPr>
        <p:spPr>
          <a:xfrm>
            <a:off x="8750189" y="2255305"/>
            <a:ext cx="3030967" cy="666977"/>
          </a:xfrm>
          <a:prstGeom prst="rect">
            <a:avLst/>
          </a:prstGeom>
          <a:noFill/>
        </p:spPr>
        <p:txBody>
          <a:bodyPr wrap="square">
            <a:spAutoFit/>
          </a:bodyPr>
          <a:lstStyle/>
          <a:p>
            <a:pPr algn="r" defTabSz="914377"/>
            <a:r>
              <a:rPr lang="en-IN" sz="1867" dirty="0">
                <a:solidFill>
                  <a:prstClr val="white"/>
                </a:solidFill>
                <a:latin typeface="Trebuchet MS" panose="020B0703020202090204" pitchFamily="34" charset="0"/>
              </a:rPr>
              <a:t>Correlate performance across </a:t>
            </a:r>
            <a:r>
              <a:rPr lang="en-IN" sz="1867" dirty="0">
                <a:solidFill>
                  <a:srgbClr val="BED730"/>
                </a:solidFill>
                <a:latin typeface="Trebuchet MS" panose="020B0703020202090204" pitchFamily="34" charset="0"/>
              </a:rPr>
              <a:t>every layer</a:t>
            </a:r>
          </a:p>
        </p:txBody>
      </p:sp>
    </p:spTree>
    <p:extLst>
      <p:ext uri="{BB962C8B-B14F-4D97-AF65-F5344CB8AC3E}">
        <p14:creationId xmlns:p14="http://schemas.microsoft.com/office/powerpoint/2010/main" val="150096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47E87E7-92AC-C125-941B-6F38293DD161}"/>
              </a:ext>
            </a:extLst>
          </p:cNvPr>
          <p:cNvSpPr/>
          <p:nvPr/>
        </p:nvSpPr>
        <p:spPr>
          <a:xfrm>
            <a:off x="431800" y="1316568"/>
            <a:ext cx="11328400" cy="4993217"/>
          </a:xfrm>
          <a:prstGeom prst="roundRect">
            <a:avLst>
              <a:gd name="adj" fmla="val 7376"/>
            </a:avLst>
          </a:prstGeom>
          <a:solidFill>
            <a:srgbClr val="10253F">
              <a:alpha val="50196"/>
            </a:srgbClr>
          </a:solidFill>
          <a:ln w="6350">
            <a:solidFill>
              <a:srgbClr val="4F81BD">
                <a:lumMod val="75000"/>
              </a:srgbClr>
            </a:solidFill>
          </a:ln>
          <a:effectLst/>
        </p:spPr>
        <p:txBody>
          <a:bodyPr spcFirstLastPara="0" vert="horz" wrap="square" lIns="71120" tIns="71120" rIns="71120" bIns="71120" numCol="1" spcCol="1270" anchor="ctr" anchorCtr="0">
            <a:noAutofit/>
          </a:bodyPr>
          <a:lstStyle/>
          <a:p>
            <a:pPr defTabSz="914377"/>
            <a:endParaRPr lang="en-US" sz="1867" b="1">
              <a:solidFill>
                <a:srgbClr val="BED730"/>
              </a:solidFill>
              <a:latin typeface="Trebuchet MS"/>
            </a:endParaRPr>
          </a:p>
        </p:txBody>
      </p:sp>
      <p:sp>
        <p:nvSpPr>
          <p:cNvPr id="4" name="Title 3">
            <a:extLst>
              <a:ext uri="{FF2B5EF4-FFF2-40B4-BE49-F238E27FC236}">
                <a16:creationId xmlns:a16="http://schemas.microsoft.com/office/drawing/2014/main" id="{EBB944A5-95E1-87D1-DACB-1A276ACD0ACD}"/>
              </a:ext>
            </a:extLst>
          </p:cNvPr>
          <p:cNvSpPr>
            <a:spLocks noGrp="1"/>
          </p:cNvSpPr>
          <p:nvPr>
            <p:ph type="title"/>
          </p:nvPr>
        </p:nvSpPr>
        <p:spPr>
          <a:xfrm>
            <a:off x="432000" y="266710"/>
            <a:ext cx="11328200" cy="584765"/>
          </a:xfrm>
        </p:spPr>
        <p:txBody>
          <a:bodyPr/>
          <a:lstStyle/>
          <a:p>
            <a:r>
              <a:rPr lang="en-IN" dirty="0"/>
              <a:t>Network visibility</a:t>
            </a:r>
          </a:p>
        </p:txBody>
      </p:sp>
      <p:sp>
        <p:nvSpPr>
          <p:cNvPr id="3" name="TextBox 2">
            <a:extLst>
              <a:ext uri="{FF2B5EF4-FFF2-40B4-BE49-F238E27FC236}">
                <a16:creationId xmlns:a16="http://schemas.microsoft.com/office/drawing/2014/main" id="{75AACF46-ED65-EDDA-D354-0647A1DD8E60}"/>
              </a:ext>
            </a:extLst>
          </p:cNvPr>
          <p:cNvSpPr txBox="1"/>
          <p:nvPr/>
        </p:nvSpPr>
        <p:spPr>
          <a:xfrm>
            <a:off x="946736" y="2444116"/>
            <a:ext cx="2128237" cy="954300"/>
          </a:xfrm>
          <a:prstGeom prst="rect">
            <a:avLst/>
          </a:prstGeom>
          <a:noFill/>
        </p:spPr>
        <p:txBody>
          <a:bodyPr wrap="square">
            <a:spAutoFit/>
          </a:bodyPr>
          <a:lstStyle/>
          <a:p>
            <a:pPr defTabSz="914377"/>
            <a:r>
              <a:rPr lang="en-IN" sz="1867" dirty="0">
                <a:solidFill>
                  <a:srgbClr val="BED730"/>
                </a:solidFill>
                <a:latin typeface="Neue Haas Grotesk Text Pro" panose="020B0504020202020204" pitchFamily="34" charset="0"/>
              </a:rPr>
              <a:t>Pinpoint</a:t>
            </a:r>
          </a:p>
          <a:p>
            <a:pPr defTabSz="914377"/>
            <a:r>
              <a:rPr lang="en-IN" sz="1867" dirty="0">
                <a:solidFill>
                  <a:srgbClr val="FFFFFF"/>
                </a:solidFill>
                <a:latin typeface="Neue Haas Grotesk Text Pro" panose="020B0504020202020204" pitchFamily="34" charset="0"/>
              </a:rPr>
              <a:t>issues from user</a:t>
            </a:r>
          </a:p>
          <a:p>
            <a:pPr defTabSz="914377"/>
            <a:r>
              <a:rPr lang="en-IN" sz="1867" dirty="0">
                <a:solidFill>
                  <a:srgbClr val="FFFFFF"/>
                </a:solidFill>
                <a:latin typeface="Neue Haas Grotesk Text Pro" panose="020B0504020202020204" pitchFamily="34" charset="0"/>
              </a:rPr>
              <a:t>to application</a:t>
            </a:r>
            <a:endParaRPr lang="en-IN" sz="1867" dirty="0">
              <a:solidFill>
                <a:prstClr val="black"/>
              </a:solidFill>
              <a:latin typeface="Neue Haas Grotesk Text Pro" panose="020B0504020202020204" pitchFamily="34" charset="0"/>
            </a:endParaRPr>
          </a:p>
        </p:txBody>
      </p:sp>
      <p:pic>
        <p:nvPicPr>
          <p:cNvPr id="7" name="Picture 6">
            <a:extLst>
              <a:ext uri="{FF2B5EF4-FFF2-40B4-BE49-F238E27FC236}">
                <a16:creationId xmlns:a16="http://schemas.microsoft.com/office/drawing/2014/main" id="{B2B1E982-3FFC-B27C-78EB-6EFE7922A7D7}"/>
              </a:ext>
            </a:extLst>
          </p:cNvPr>
          <p:cNvPicPr>
            <a:picLocks noChangeAspect="1"/>
          </p:cNvPicPr>
          <p:nvPr/>
        </p:nvPicPr>
        <p:blipFill>
          <a:blip r:embed="rId2"/>
          <a:stretch>
            <a:fillRect/>
          </a:stretch>
        </p:blipFill>
        <p:spPr>
          <a:xfrm>
            <a:off x="3699199" y="1710032"/>
            <a:ext cx="7651253" cy="4206285"/>
          </a:xfrm>
          <a:prstGeom prst="rect">
            <a:avLst/>
          </a:prstGeom>
          <a:ln w="6350">
            <a:solidFill>
              <a:schemeClr val="accent1">
                <a:lumMod val="75000"/>
              </a:schemeClr>
            </a:solidFill>
          </a:ln>
        </p:spPr>
      </p:pic>
      <p:sp>
        <p:nvSpPr>
          <p:cNvPr id="8" name="TextBox 7">
            <a:extLst>
              <a:ext uri="{FF2B5EF4-FFF2-40B4-BE49-F238E27FC236}">
                <a16:creationId xmlns:a16="http://schemas.microsoft.com/office/drawing/2014/main" id="{994AE11A-FE3B-CA57-69E2-117C945D8A1A}"/>
              </a:ext>
            </a:extLst>
          </p:cNvPr>
          <p:cNvSpPr txBox="1"/>
          <p:nvPr/>
        </p:nvSpPr>
        <p:spPr>
          <a:xfrm>
            <a:off x="946736" y="3705281"/>
            <a:ext cx="2128237" cy="954300"/>
          </a:xfrm>
          <a:prstGeom prst="rect">
            <a:avLst/>
          </a:prstGeom>
          <a:noFill/>
        </p:spPr>
        <p:txBody>
          <a:bodyPr wrap="square">
            <a:spAutoFit/>
          </a:bodyPr>
          <a:lstStyle/>
          <a:p>
            <a:pPr defTabSz="914377"/>
            <a:r>
              <a:rPr lang="en-IN" sz="1867" dirty="0">
                <a:solidFill>
                  <a:srgbClr val="BED730"/>
                </a:solidFill>
                <a:latin typeface="Neue Haas Grotesk Text Pro" panose="020B0504020202020204" pitchFamily="34" charset="0"/>
              </a:rPr>
              <a:t>Reduced time</a:t>
            </a:r>
          </a:p>
          <a:p>
            <a:pPr defTabSz="914377"/>
            <a:r>
              <a:rPr lang="en-IN" sz="1867" dirty="0">
                <a:solidFill>
                  <a:srgbClr val="FFFFFF"/>
                </a:solidFill>
                <a:latin typeface="Neue Haas Grotesk Text Pro" panose="020B0504020202020204" pitchFamily="34" charset="0"/>
              </a:rPr>
              <a:t>to diagnosis &amp; innocence</a:t>
            </a:r>
            <a:endParaRPr lang="en-IN" sz="1867" dirty="0">
              <a:solidFill>
                <a:prstClr val="black"/>
              </a:solidFill>
              <a:latin typeface="Neue Haas Grotesk Text Pro" panose="020B0504020202020204" pitchFamily="34" charset="0"/>
            </a:endParaRPr>
          </a:p>
        </p:txBody>
      </p:sp>
    </p:spTree>
    <p:extLst>
      <p:ext uri="{BB962C8B-B14F-4D97-AF65-F5344CB8AC3E}">
        <p14:creationId xmlns:p14="http://schemas.microsoft.com/office/powerpoint/2010/main" val="395399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C6B6-6B3F-2A57-477A-59F92976DCCC}"/>
              </a:ext>
            </a:extLst>
          </p:cNvPr>
          <p:cNvSpPr>
            <a:spLocks noGrp="1"/>
          </p:cNvSpPr>
          <p:nvPr>
            <p:ph type="title"/>
          </p:nvPr>
        </p:nvSpPr>
        <p:spPr>
          <a:xfrm>
            <a:off x="432000" y="276944"/>
            <a:ext cx="11328200" cy="533530"/>
          </a:xfrm>
        </p:spPr>
        <p:txBody>
          <a:bodyPr vert="horz" wrap="square" lIns="0" tIns="60953" rIns="121904" bIns="60953" rtlCol="0" anchor="ctr">
            <a:spAutoFit/>
          </a:bodyPr>
          <a:lstStyle/>
          <a:p>
            <a:pPr defTabSz="1219018"/>
            <a:r>
              <a:rPr lang="en-US" sz="2667" dirty="0"/>
              <a:t>Innovating TO STAY Relevant</a:t>
            </a:r>
          </a:p>
        </p:txBody>
      </p:sp>
      <p:grpSp>
        <p:nvGrpSpPr>
          <p:cNvPr id="16" name="Group 15">
            <a:extLst>
              <a:ext uri="{FF2B5EF4-FFF2-40B4-BE49-F238E27FC236}">
                <a16:creationId xmlns:a16="http://schemas.microsoft.com/office/drawing/2014/main" id="{2C2309A2-C6CB-61E8-0B4F-423EE51CCD19}"/>
              </a:ext>
            </a:extLst>
          </p:cNvPr>
          <p:cNvGrpSpPr/>
          <p:nvPr/>
        </p:nvGrpSpPr>
        <p:grpSpPr>
          <a:xfrm>
            <a:off x="2603739" y="1320532"/>
            <a:ext cx="2258180" cy="3925741"/>
            <a:chOff x="2041347" y="990399"/>
            <a:chExt cx="1693635" cy="2944306"/>
          </a:xfrm>
        </p:grpSpPr>
        <p:sp>
          <p:nvSpPr>
            <p:cNvPr id="113" name="Rectangle: Rounded Corners 112">
              <a:extLst>
                <a:ext uri="{FF2B5EF4-FFF2-40B4-BE49-F238E27FC236}">
                  <a16:creationId xmlns:a16="http://schemas.microsoft.com/office/drawing/2014/main" id="{0548F9F6-AE37-2899-0FCE-D24EBF1C30BD}"/>
                </a:ext>
              </a:extLst>
            </p:cNvPr>
            <p:cNvSpPr/>
            <p:nvPr/>
          </p:nvSpPr>
          <p:spPr>
            <a:xfrm>
              <a:off x="2041347" y="990399"/>
              <a:ext cx="1620000" cy="1070664"/>
            </a:xfrm>
            <a:prstGeom prst="flowChartOffpageConnector">
              <a:avLst/>
            </a:prstGeom>
            <a:solidFill>
              <a:srgbClr val="10253F">
                <a:alpha val="50196"/>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defTabSz="609539">
                <a:spcAft>
                  <a:spcPts val="800"/>
                </a:spcAft>
                <a:defRPr/>
              </a:pPr>
              <a:r>
                <a:rPr lang="en-US" sz="1600" b="1">
                  <a:solidFill>
                    <a:srgbClr val="BED730"/>
                  </a:solidFill>
                  <a:latin typeface="Trebuchet MS" panose="020B0703020202090204" pitchFamily="34" charset="0"/>
                </a:rPr>
                <a:t>2006-2011</a:t>
              </a:r>
            </a:p>
            <a:p>
              <a:pPr algn="ctr" defTabSz="609539">
                <a:spcAft>
                  <a:spcPts val="800"/>
                </a:spcAft>
                <a:defRPr/>
              </a:pPr>
              <a:r>
                <a:rPr lang="en-US" sz="1600">
                  <a:solidFill>
                    <a:prstClr val="white"/>
                  </a:solidFill>
                  <a:latin typeface="Trebuchet MS" panose="020B0703020202090204" pitchFamily="34" charset="0"/>
                </a:rPr>
                <a:t>Data Explosion</a:t>
              </a:r>
              <a:endParaRPr lang="en-US" sz="1200" b="1">
                <a:solidFill>
                  <a:srgbClr val="D9D9D9"/>
                </a:solidFill>
                <a:latin typeface="Trebuchet MS" panose="020B0703020202090204" pitchFamily="34" charset="0"/>
                <a:cs typeface="Segoe UI"/>
              </a:endParaRPr>
            </a:p>
          </p:txBody>
        </p:sp>
        <p:sp>
          <p:nvSpPr>
            <p:cNvPr id="12" name="Freeform 7">
              <a:extLst>
                <a:ext uri="{FF2B5EF4-FFF2-40B4-BE49-F238E27FC236}">
                  <a16:creationId xmlns:a16="http://schemas.microsoft.com/office/drawing/2014/main" id="{1DD62149-BF25-EB40-A66F-CBB212922B78}"/>
                </a:ext>
              </a:extLst>
            </p:cNvPr>
            <p:cNvSpPr>
              <a:spLocks noChangeAspect="1"/>
            </p:cNvSpPr>
            <p:nvPr/>
          </p:nvSpPr>
          <p:spPr bwMode="auto">
            <a:xfrm>
              <a:off x="2445203" y="2284185"/>
              <a:ext cx="812288" cy="610910"/>
            </a:xfrm>
            <a:prstGeom prst="roundRect">
              <a:avLst/>
            </a:prstGeom>
            <a:solidFill>
              <a:srgbClr val="00B0F0">
                <a:alpha val="50196"/>
              </a:srgbClr>
            </a:solidFill>
            <a:ln w="6350">
              <a:noFill/>
              <a:prstDash val="sysDot"/>
              <a:round/>
              <a:headEnd/>
              <a:tailEnd/>
            </a:ln>
            <a:effectLst>
              <a:reflection blurRad="6350" stA="52000" endA="300" endPos="35000" dir="5400000" sy="-100000" algn="bl" rotWithShape="0"/>
            </a:effectLst>
          </p:spPr>
          <p:txBody>
            <a:bodyPr vert="horz" wrap="square" lIns="121132" tIns="60567" rIns="121132" bIns="60567"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6766">
                <a:defRPr/>
              </a:pPr>
              <a:r>
                <a:rPr lang="en-US" sz="2133" b="1">
                  <a:solidFill>
                    <a:srgbClr val="BED730"/>
                  </a:solidFill>
                  <a:latin typeface="Trebuchet MS" panose="020B0703020202090204" pitchFamily="34" charset="0"/>
                </a:rPr>
                <a:t>Sify 2.0</a:t>
              </a:r>
            </a:p>
          </p:txBody>
        </p:sp>
        <p:sp>
          <p:nvSpPr>
            <p:cNvPr id="9" name="TextBox 8">
              <a:extLst>
                <a:ext uri="{FF2B5EF4-FFF2-40B4-BE49-F238E27FC236}">
                  <a16:creationId xmlns:a16="http://schemas.microsoft.com/office/drawing/2014/main" id="{810D5A7B-7735-4F3F-7BDF-0A86D8D4BB24}"/>
                </a:ext>
              </a:extLst>
            </p:cNvPr>
            <p:cNvSpPr txBox="1"/>
            <p:nvPr/>
          </p:nvSpPr>
          <p:spPr>
            <a:xfrm>
              <a:off x="2385122" y="3056250"/>
              <a:ext cx="1349860" cy="376484"/>
            </a:xfrm>
            <a:prstGeom prst="rect">
              <a:avLst/>
            </a:prstGeom>
            <a:noFill/>
          </p:spPr>
          <p:txBody>
            <a:bodyPr wrap="square" lIns="90849" tIns="45425" rIns="90849" bIns="45425" rtlCol="0">
              <a:spAutoFit/>
            </a:bodyPr>
            <a:lstStyle/>
            <a:p>
              <a:pPr defTabSz="912575">
                <a:defRPr/>
              </a:pPr>
              <a:r>
                <a:rPr lang="en-US" sz="1333" b="1">
                  <a:solidFill>
                    <a:srgbClr val="BED730"/>
                  </a:solidFill>
                  <a:latin typeface="Trebuchet MS" panose="020B0703020202090204" pitchFamily="34" charset="0"/>
                </a:rPr>
                <a:t>ENTERPRISE SERVICES COMPANY</a:t>
              </a:r>
              <a:endParaRPr lang="en-US" sz="1333">
                <a:solidFill>
                  <a:srgbClr val="BED730"/>
                </a:solidFill>
                <a:latin typeface="Trebuchet MS" panose="020B0703020202090204" pitchFamily="34" charset="0"/>
              </a:endParaRPr>
            </a:p>
          </p:txBody>
        </p:sp>
        <p:sp>
          <p:nvSpPr>
            <p:cNvPr id="13" name="TextBox 12">
              <a:extLst>
                <a:ext uri="{FF2B5EF4-FFF2-40B4-BE49-F238E27FC236}">
                  <a16:creationId xmlns:a16="http://schemas.microsoft.com/office/drawing/2014/main" id="{0BC2ED22-4D95-B57B-3B65-D22B98208958}"/>
                </a:ext>
              </a:extLst>
            </p:cNvPr>
            <p:cNvSpPr txBox="1"/>
            <p:nvPr/>
          </p:nvSpPr>
          <p:spPr>
            <a:xfrm>
              <a:off x="2391671" y="3450404"/>
              <a:ext cx="1336763" cy="484301"/>
            </a:xfrm>
            <a:prstGeom prst="rect">
              <a:avLst/>
            </a:prstGeom>
            <a:noFill/>
          </p:spPr>
          <p:txBody>
            <a:bodyPr wrap="square" lIns="90849" tIns="45425" rIns="90849" bIns="45425" rtlCol="0" anchor="t">
              <a:spAutoFit/>
            </a:bodyPr>
            <a:lstStyle/>
            <a:p>
              <a:pPr defTabSz="912575">
                <a:defRPr/>
              </a:pPr>
              <a:r>
                <a:rPr lang="en-US" sz="1200">
                  <a:solidFill>
                    <a:prstClr val="white">
                      <a:lumMod val="85000"/>
                    </a:prstClr>
                  </a:solidFill>
                  <a:latin typeface="Trebuchet MS" panose="020B0703020202090204" pitchFamily="34" charset="0"/>
                </a:rPr>
                <a:t>Launch of </a:t>
              </a:r>
              <a:r>
                <a:rPr lang="en-US" sz="1200" b="1">
                  <a:solidFill>
                    <a:prstClr val="white">
                      <a:lumMod val="85000"/>
                    </a:prstClr>
                  </a:solidFill>
                  <a:latin typeface="Trebuchet MS" panose="020B0703020202090204" pitchFamily="34" charset="0"/>
                </a:rPr>
                <a:t>MPLS &amp; </a:t>
              </a:r>
            </a:p>
            <a:p>
              <a:pPr defTabSz="912575">
                <a:defRPr/>
              </a:pPr>
              <a:r>
                <a:rPr lang="en-US" sz="1200" b="1">
                  <a:solidFill>
                    <a:prstClr val="white">
                      <a:lumMod val="85000"/>
                    </a:prstClr>
                  </a:solidFill>
                  <a:latin typeface="Trebuchet MS" panose="020B0703020202090204" pitchFamily="34" charset="0"/>
                </a:rPr>
                <a:t>Data Center services </a:t>
              </a:r>
              <a:r>
                <a:rPr lang="en-US" sz="1200">
                  <a:solidFill>
                    <a:prstClr val="white">
                      <a:lumMod val="85000"/>
                    </a:prstClr>
                  </a:solidFill>
                  <a:latin typeface="Trebuchet MS" panose="020B0703020202090204" pitchFamily="34" charset="0"/>
                </a:rPr>
                <a:t>in India</a:t>
              </a:r>
            </a:p>
          </p:txBody>
        </p:sp>
      </p:grpSp>
      <p:grpSp>
        <p:nvGrpSpPr>
          <p:cNvPr id="19" name="Group 18">
            <a:extLst>
              <a:ext uri="{FF2B5EF4-FFF2-40B4-BE49-F238E27FC236}">
                <a16:creationId xmlns:a16="http://schemas.microsoft.com/office/drawing/2014/main" id="{AF2BE1B3-CFF5-3211-9B96-B44398D8AC49}"/>
              </a:ext>
            </a:extLst>
          </p:cNvPr>
          <p:cNvGrpSpPr/>
          <p:nvPr/>
        </p:nvGrpSpPr>
        <p:grpSpPr>
          <a:xfrm>
            <a:off x="4983472" y="1320535"/>
            <a:ext cx="2277013" cy="4146375"/>
            <a:chOff x="3786056" y="990399"/>
            <a:chExt cx="1707760" cy="3109781"/>
          </a:xfrm>
        </p:grpSpPr>
        <p:sp>
          <p:nvSpPr>
            <p:cNvPr id="114" name="Rectangle: Rounded Corners 113">
              <a:extLst>
                <a:ext uri="{FF2B5EF4-FFF2-40B4-BE49-F238E27FC236}">
                  <a16:creationId xmlns:a16="http://schemas.microsoft.com/office/drawing/2014/main" id="{6A6A801A-CC2B-1978-43A9-C014CFEEFD99}"/>
                </a:ext>
              </a:extLst>
            </p:cNvPr>
            <p:cNvSpPr/>
            <p:nvPr/>
          </p:nvSpPr>
          <p:spPr>
            <a:xfrm>
              <a:off x="3786056" y="990399"/>
              <a:ext cx="1620000" cy="1070664"/>
            </a:xfrm>
            <a:prstGeom prst="flowChartOffpageConnector">
              <a:avLst/>
            </a:prstGeom>
            <a:solidFill>
              <a:srgbClr val="10253F">
                <a:alpha val="50196"/>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defTabSz="609539">
                <a:spcAft>
                  <a:spcPts val="800"/>
                </a:spcAft>
                <a:defRPr/>
              </a:pPr>
              <a:r>
                <a:rPr lang="en-US" sz="1600" b="1">
                  <a:solidFill>
                    <a:srgbClr val="BED730"/>
                  </a:solidFill>
                  <a:latin typeface="Trebuchet MS" panose="020B0703020202090204" pitchFamily="34" charset="0"/>
                </a:rPr>
                <a:t>2012-2020</a:t>
              </a:r>
              <a:endParaRPr lang="en-US" sz="1600" b="1">
                <a:solidFill>
                  <a:srgbClr val="FFFFFF"/>
                </a:solidFill>
                <a:latin typeface="Trebuchet MS" panose="020B0703020202090204" pitchFamily="34" charset="0"/>
              </a:endParaRPr>
            </a:p>
            <a:p>
              <a:pPr algn="ctr" defTabSz="609539">
                <a:spcAft>
                  <a:spcPts val="800"/>
                </a:spcAft>
                <a:defRPr/>
              </a:pPr>
              <a:r>
                <a:rPr lang="en-US" sz="1600">
                  <a:solidFill>
                    <a:srgbClr val="FFFFFF"/>
                  </a:solidFill>
                  <a:latin typeface="Trebuchet MS" panose="020B0703020202090204" pitchFamily="34" charset="0"/>
                </a:rPr>
                <a:t>Cloud Innovation</a:t>
              </a:r>
              <a:endParaRPr lang="en-US" sz="2400">
                <a:solidFill>
                  <a:prstClr val="white"/>
                </a:solidFill>
                <a:latin typeface="Trebuchet MS" panose="020B0703020202090204" pitchFamily="34" charset="0"/>
              </a:endParaRPr>
            </a:p>
          </p:txBody>
        </p:sp>
        <p:sp>
          <p:nvSpPr>
            <p:cNvPr id="17" name="Freeform 9">
              <a:extLst>
                <a:ext uri="{FF2B5EF4-FFF2-40B4-BE49-F238E27FC236}">
                  <a16:creationId xmlns:a16="http://schemas.microsoft.com/office/drawing/2014/main" id="{A3E2F4BF-A160-094E-B2AE-8F71794C6684}"/>
                </a:ext>
              </a:extLst>
            </p:cNvPr>
            <p:cNvSpPr>
              <a:spLocks noChangeAspect="1"/>
            </p:cNvSpPr>
            <p:nvPr/>
          </p:nvSpPr>
          <p:spPr bwMode="auto">
            <a:xfrm>
              <a:off x="4189912" y="2284185"/>
              <a:ext cx="812288" cy="610910"/>
            </a:xfrm>
            <a:prstGeom prst="roundRect">
              <a:avLst/>
            </a:prstGeom>
            <a:solidFill>
              <a:srgbClr val="00B0F0">
                <a:alpha val="50196"/>
              </a:srgbClr>
            </a:solidFill>
            <a:ln w="6350">
              <a:noFill/>
              <a:prstDash val="sysDot"/>
              <a:round/>
              <a:headEnd/>
              <a:tailEnd/>
            </a:ln>
            <a:effectLst>
              <a:reflection blurRad="6350" stA="52000" endA="300" endPos="35000" dir="5400000" sy="-100000" algn="bl" rotWithShape="0"/>
            </a:effectLst>
          </p:spPr>
          <p:txBody>
            <a:bodyPr vert="horz" wrap="square" lIns="121132" tIns="60567" rIns="121132" bIns="60567"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6766">
                <a:defRPr/>
              </a:pPr>
              <a:r>
                <a:rPr lang="en-US" sz="2133" b="1">
                  <a:solidFill>
                    <a:srgbClr val="BED730"/>
                  </a:solidFill>
                  <a:latin typeface="Trebuchet MS" panose="020B0703020202090204" pitchFamily="34" charset="0"/>
                </a:rPr>
                <a:t>Sify 3.0</a:t>
              </a:r>
            </a:p>
          </p:txBody>
        </p:sp>
        <p:sp>
          <p:nvSpPr>
            <p:cNvPr id="15" name="TextBox 14">
              <a:extLst>
                <a:ext uri="{FF2B5EF4-FFF2-40B4-BE49-F238E27FC236}">
                  <a16:creationId xmlns:a16="http://schemas.microsoft.com/office/drawing/2014/main" id="{66172E22-64C8-3F3A-8359-F689D4A4CFC4}"/>
                </a:ext>
              </a:extLst>
            </p:cNvPr>
            <p:cNvSpPr txBox="1"/>
            <p:nvPr/>
          </p:nvSpPr>
          <p:spPr>
            <a:xfrm>
              <a:off x="4132882" y="3056250"/>
              <a:ext cx="1360934" cy="838004"/>
            </a:xfrm>
            <a:prstGeom prst="rect">
              <a:avLst/>
            </a:prstGeom>
            <a:noFill/>
          </p:spPr>
          <p:txBody>
            <a:bodyPr wrap="square" lIns="90849" tIns="45425" rIns="90849" bIns="45425" rtlCol="0">
              <a:spAutoFit/>
            </a:bodyPr>
            <a:lstStyle/>
            <a:p>
              <a:pPr defTabSz="912575">
                <a:defRPr/>
              </a:pPr>
              <a:r>
                <a:rPr lang="en-US" sz="1333" b="1">
                  <a:solidFill>
                    <a:srgbClr val="BED730"/>
                  </a:solidFill>
                  <a:latin typeface="Trebuchet MS" panose="020B0703020202090204" pitchFamily="34" charset="0"/>
                </a:rPr>
                <a:t>DIGITAL ICT SERVICES PROVIDER</a:t>
              </a:r>
            </a:p>
            <a:p>
              <a:pPr defTabSz="912575">
                <a:defRPr/>
              </a:pPr>
              <a:r>
                <a:rPr lang="en-US" sz="1333" b="1">
                  <a:solidFill>
                    <a:srgbClr val="BED730"/>
                  </a:solidFill>
                  <a:latin typeface="Trebuchet MS" panose="020B0703020202090204" pitchFamily="34" charset="0"/>
                </a:rPr>
                <a:t>(</a:t>
              </a:r>
              <a:r>
                <a:rPr lang="en-US" sz="1333" b="1" err="1">
                  <a:solidFill>
                    <a:srgbClr val="BED730"/>
                  </a:solidFill>
                  <a:latin typeface="Trebuchet MS" panose="020B0703020202090204" pitchFamily="34" charset="0"/>
                </a:rPr>
                <a:t>cloud@core</a:t>
              </a:r>
              <a:r>
                <a:rPr lang="en-US" sz="1333" b="1">
                  <a:solidFill>
                    <a:srgbClr val="BED730"/>
                  </a:solidFill>
                  <a:latin typeface="Trebuchet MS" panose="020B0703020202090204" pitchFamily="34" charset="0"/>
                </a:rPr>
                <a:t>)</a:t>
              </a:r>
            </a:p>
            <a:p>
              <a:pPr defTabSz="912575">
                <a:defRPr/>
              </a:pPr>
              <a:endParaRPr lang="en-US" sz="1333" b="1">
                <a:solidFill>
                  <a:srgbClr val="BED730"/>
                </a:solidFill>
                <a:latin typeface="Trebuchet MS" panose="020B0703020202090204" pitchFamily="34" charset="0"/>
              </a:endParaRPr>
            </a:p>
            <a:p>
              <a:pPr defTabSz="912575">
                <a:defRPr/>
              </a:pPr>
              <a:endParaRPr lang="en-US" sz="1333">
                <a:solidFill>
                  <a:srgbClr val="BED730"/>
                </a:solidFill>
                <a:latin typeface="Trebuchet MS" panose="020B0703020202090204" pitchFamily="34" charset="0"/>
              </a:endParaRPr>
            </a:p>
          </p:txBody>
        </p:sp>
        <p:sp>
          <p:nvSpPr>
            <p:cNvPr id="29" name="TextBox 28">
              <a:extLst>
                <a:ext uri="{FF2B5EF4-FFF2-40B4-BE49-F238E27FC236}">
                  <a16:creationId xmlns:a16="http://schemas.microsoft.com/office/drawing/2014/main" id="{9D2324D8-352B-E79A-4C57-55AF5F7FAB99}"/>
                </a:ext>
              </a:extLst>
            </p:cNvPr>
            <p:cNvSpPr txBox="1"/>
            <p:nvPr/>
          </p:nvSpPr>
          <p:spPr>
            <a:xfrm>
              <a:off x="4132882" y="3615879"/>
              <a:ext cx="1360934" cy="484301"/>
            </a:xfrm>
            <a:prstGeom prst="rect">
              <a:avLst/>
            </a:prstGeom>
            <a:noFill/>
          </p:spPr>
          <p:txBody>
            <a:bodyPr wrap="square" lIns="90849" tIns="45425" rIns="90849" bIns="45425" rtlCol="0" anchor="t">
              <a:spAutoFit/>
            </a:bodyPr>
            <a:lstStyle/>
            <a:p>
              <a:pPr defTabSz="912575">
                <a:defRPr/>
              </a:pPr>
              <a:r>
                <a:rPr lang="en-US" sz="1200">
                  <a:solidFill>
                    <a:prstClr val="white">
                      <a:lumMod val="85000"/>
                    </a:prstClr>
                  </a:solidFill>
                  <a:latin typeface="Trebuchet MS" panose="020B0703020202090204" pitchFamily="34" charset="0"/>
                </a:rPr>
                <a:t>Launch of Enterprise </a:t>
              </a:r>
              <a:r>
                <a:rPr lang="en-US" sz="1200" b="1">
                  <a:solidFill>
                    <a:prstClr val="white">
                      <a:lumMod val="85000"/>
                    </a:prstClr>
                  </a:solidFill>
                  <a:latin typeface="Trebuchet MS" panose="020B0703020202090204" pitchFamily="34" charset="0"/>
                </a:rPr>
                <a:t>Cloud platform &amp; Hybrid Cloud services</a:t>
              </a:r>
              <a:endParaRPr lang="en-US" sz="1200">
                <a:solidFill>
                  <a:prstClr val="white">
                    <a:lumMod val="85000"/>
                  </a:prstClr>
                </a:solidFill>
                <a:latin typeface="Trebuchet MS" panose="020B0703020202090204" pitchFamily="34" charset="0"/>
              </a:endParaRPr>
            </a:p>
          </p:txBody>
        </p:sp>
      </p:grpSp>
      <p:grpSp>
        <p:nvGrpSpPr>
          <p:cNvPr id="10" name="Group 9">
            <a:extLst>
              <a:ext uri="{FF2B5EF4-FFF2-40B4-BE49-F238E27FC236}">
                <a16:creationId xmlns:a16="http://schemas.microsoft.com/office/drawing/2014/main" id="{A99C2ACC-DE75-0002-DFE0-57C4766A3FE9}"/>
              </a:ext>
            </a:extLst>
          </p:cNvPr>
          <p:cNvGrpSpPr/>
          <p:nvPr/>
        </p:nvGrpSpPr>
        <p:grpSpPr>
          <a:xfrm>
            <a:off x="224003" y="1320537"/>
            <a:ext cx="2254112" cy="3741076"/>
            <a:chOff x="328317" y="990399"/>
            <a:chExt cx="1690584" cy="2805807"/>
          </a:xfrm>
        </p:grpSpPr>
        <p:sp>
          <p:nvSpPr>
            <p:cNvPr id="112" name="Rectangle: Rounded Corners 111">
              <a:extLst>
                <a:ext uri="{FF2B5EF4-FFF2-40B4-BE49-F238E27FC236}">
                  <a16:creationId xmlns:a16="http://schemas.microsoft.com/office/drawing/2014/main" id="{7028CDE3-2091-C240-2389-2310886D1EBD}"/>
                </a:ext>
              </a:extLst>
            </p:cNvPr>
            <p:cNvSpPr/>
            <p:nvPr/>
          </p:nvSpPr>
          <p:spPr>
            <a:xfrm>
              <a:off x="328317" y="990399"/>
              <a:ext cx="1620000" cy="1070664"/>
            </a:xfrm>
            <a:prstGeom prst="flowChartOffpageConnector">
              <a:avLst/>
            </a:prstGeom>
            <a:solidFill>
              <a:srgbClr val="10253F">
                <a:alpha val="50196"/>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defTabSz="609539">
                <a:spcAft>
                  <a:spcPts val="800"/>
                </a:spcAft>
                <a:defRPr/>
              </a:pPr>
              <a:r>
                <a:rPr lang="en-US" sz="1600" b="1">
                  <a:solidFill>
                    <a:srgbClr val="BED730"/>
                  </a:solidFill>
                  <a:latin typeface="Trebuchet MS" panose="020B0703020202090204" pitchFamily="34" charset="0"/>
                </a:rPr>
                <a:t>1995-2005</a:t>
              </a:r>
            </a:p>
            <a:p>
              <a:pPr algn="ctr" defTabSz="609539">
                <a:spcAft>
                  <a:spcPts val="800"/>
                </a:spcAft>
                <a:defRPr/>
              </a:pPr>
              <a:r>
                <a:rPr lang="en-US" sz="1600">
                  <a:solidFill>
                    <a:prstClr val="white"/>
                  </a:solidFill>
                  <a:latin typeface="Trebuchet MS" panose="020B0703020202090204" pitchFamily="34" charset="0"/>
                </a:rPr>
                <a:t>Internet Revolution</a:t>
              </a:r>
              <a:endParaRPr lang="en-US" sz="2400">
                <a:solidFill>
                  <a:prstClr val="white"/>
                </a:solidFill>
                <a:latin typeface="Trebuchet MS" panose="020B0703020202090204" pitchFamily="34" charset="0"/>
              </a:endParaRPr>
            </a:p>
          </p:txBody>
        </p:sp>
        <p:sp>
          <p:nvSpPr>
            <p:cNvPr id="11" name="Freeform 5">
              <a:extLst>
                <a:ext uri="{FF2B5EF4-FFF2-40B4-BE49-F238E27FC236}">
                  <a16:creationId xmlns:a16="http://schemas.microsoft.com/office/drawing/2014/main" id="{25F81518-4EDE-3740-B7C6-C06A4CD0E931}"/>
                </a:ext>
              </a:extLst>
            </p:cNvPr>
            <p:cNvSpPr>
              <a:spLocks noChangeAspect="1"/>
            </p:cNvSpPr>
            <p:nvPr/>
          </p:nvSpPr>
          <p:spPr bwMode="auto">
            <a:xfrm>
              <a:off x="694699" y="2283925"/>
              <a:ext cx="887237" cy="611430"/>
            </a:xfrm>
            <a:prstGeom prst="roundRect">
              <a:avLst/>
            </a:prstGeom>
            <a:solidFill>
              <a:srgbClr val="00B0F0">
                <a:alpha val="50196"/>
              </a:srgbClr>
            </a:solidFill>
            <a:ln w="6350">
              <a:noFill/>
              <a:prstDash val="sysDot"/>
              <a:round/>
              <a:headEnd/>
              <a:tailEnd/>
            </a:ln>
            <a:effectLst>
              <a:reflection blurRad="6350" stA="52000" endA="300" endPos="35000" dir="5400000" sy="-100000" algn="bl" rotWithShape="0"/>
            </a:effectLst>
          </p:spPr>
          <p:txBody>
            <a:bodyPr vert="horz" wrap="square" lIns="163535" tIns="81764" rIns="163535" bIns="81764"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596399">
                <a:defRPr/>
              </a:pPr>
              <a:r>
                <a:rPr lang="en-US" sz="2133" b="1">
                  <a:solidFill>
                    <a:srgbClr val="00B0F0"/>
                  </a:solidFill>
                  <a:latin typeface="Trebuchet MS" panose="020B0703020202090204" pitchFamily="34" charset="0"/>
                </a:rPr>
                <a:t>Sify 1.0</a:t>
              </a:r>
            </a:p>
          </p:txBody>
        </p:sp>
        <p:sp>
          <p:nvSpPr>
            <p:cNvPr id="32" name="TextBox 31">
              <a:extLst>
                <a:ext uri="{FF2B5EF4-FFF2-40B4-BE49-F238E27FC236}">
                  <a16:creationId xmlns:a16="http://schemas.microsoft.com/office/drawing/2014/main" id="{2EEBF143-FBAA-BF1C-6E7B-E4F8B042D9A9}"/>
                </a:ext>
              </a:extLst>
            </p:cNvPr>
            <p:cNvSpPr txBox="1"/>
            <p:nvPr/>
          </p:nvSpPr>
          <p:spPr>
            <a:xfrm>
              <a:off x="657969" y="3056250"/>
              <a:ext cx="1360932" cy="376484"/>
            </a:xfrm>
            <a:prstGeom prst="rect">
              <a:avLst/>
            </a:prstGeom>
            <a:noFill/>
          </p:spPr>
          <p:txBody>
            <a:bodyPr wrap="square" lIns="90849" tIns="45425" rIns="90849" bIns="45425" rtlCol="0" anchor="t">
              <a:spAutoFit/>
            </a:bodyPr>
            <a:lstStyle/>
            <a:p>
              <a:pPr defTabSz="912575">
                <a:defRPr/>
              </a:pPr>
              <a:r>
                <a:rPr lang="en-US" sz="1333" b="1">
                  <a:solidFill>
                    <a:srgbClr val="BED730"/>
                  </a:solidFill>
                  <a:latin typeface="Trebuchet MS" panose="020B0703020202090204" pitchFamily="34" charset="0"/>
                </a:rPr>
                <a:t>RETAIL INTERNET SERVICE PROVIDER</a:t>
              </a:r>
              <a:endParaRPr lang="en-US" sz="1867">
                <a:solidFill>
                  <a:srgbClr val="BED730"/>
                </a:solidFill>
                <a:latin typeface="Trebuchet MS" panose="020B0703020202090204" pitchFamily="34" charset="0"/>
              </a:endParaRPr>
            </a:p>
          </p:txBody>
        </p:sp>
        <p:sp>
          <p:nvSpPr>
            <p:cNvPr id="33" name="TextBox 32">
              <a:extLst>
                <a:ext uri="{FF2B5EF4-FFF2-40B4-BE49-F238E27FC236}">
                  <a16:creationId xmlns:a16="http://schemas.microsoft.com/office/drawing/2014/main" id="{4CA91ED9-6B15-817D-B8AC-421FADD941B0}"/>
                </a:ext>
              </a:extLst>
            </p:cNvPr>
            <p:cNvSpPr txBox="1"/>
            <p:nvPr/>
          </p:nvSpPr>
          <p:spPr>
            <a:xfrm>
              <a:off x="657969" y="3450404"/>
              <a:ext cx="1360932" cy="345802"/>
            </a:xfrm>
            <a:prstGeom prst="rect">
              <a:avLst/>
            </a:prstGeom>
            <a:noFill/>
          </p:spPr>
          <p:txBody>
            <a:bodyPr wrap="square" lIns="90849" tIns="45425" rIns="90849" bIns="45425" rtlCol="0" anchor="t">
              <a:spAutoFit/>
            </a:bodyPr>
            <a:lstStyle/>
            <a:p>
              <a:pPr defTabSz="912575">
                <a:defRPr/>
              </a:pPr>
              <a:r>
                <a:rPr lang="en-US" sz="1200" b="1">
                  <a:solidFill>
                    <a:prstClr val="white">
                      <a:lumMod val="85000"/>
                    </a:prstClr>
                  </a:solidFill>
                  <a:latin typeface="Trebuchet MS" panose="020B0703020202090204" pitchFamily="34" charset="0"/>
                  <a:cs typeface="Segoe UI"/>
                </a:rPr>
                <a:t>First private </a:t>
              </a:r>
            </a:p>
            <a:p>
              <a:pPr defTabSz="912575">
                <a:defRPr/>
              </a:pPr>
              <a:r>
                <a:rPr lang="en-US" sz="1200" b="1">
                  <a:solidFill>
                    <a:prstClr val="white">
                      <a:lumMod val="85000"/>
                    </a:prstClr>
                  </a:solidFill>
                  <a:latin typeface="Trebuchet MS" panose="020B0703020202090204" pitchFamily="34" charset="0"/>
                  <a:cs typeface="Segoe UI"/>
                </a:rPr>
                <a:t>ISP</a:t>
              </a:r>
              <a:r>
                <a:rPr lang="en-US" sz="1200">
                  <a:solidFill>
                    <a:prstClr val="white">
                      <a:lumMod val="85000"/>
                    </a:prstClr>
                  </a:solidFill>
                  <a:latin typeface="Trebuchet MS" panose="020B0703020202090204" pitchFamily="34" charset="0"/>
                  <a:cs typeface="Segoe UI"/>
                </a:rPr>
                <a:t> in India</a:t>
              </a:r>
            </a:p>
          </p:txBody>
        </p:sp>
      </p:grpSp>
      <p:grpSp>
        <p:nvGrpSpPr>
          <p:cNvPr id="21" name="Group 20">
            <a:extLst>
              <a:ext uri="{FF2B5EF4-FFF2-40B4-BE49-F238E27FC236}">
                <a16:creationId xmlns:a16="http://schemas.microsoft.com/office/drawing/2014/main" id="{ECB44B43-13CF-B79E-C741-4D13E6721A7F}"/>
              </a:ext>
            </a:extLst>
          </p:cNvPr>
          <p:cNvGrpSpPr/>
          <p:nvPr/>
        </p:nvGrpSpPr>
        <p:grpSpPr>
          <a:xfrm>
            <a:off x="7402096" y="1320535"/>
            <a:ext cx="2688885" cy="4139736"/>
            <a:chOff x="5711884" y="1007685"/>
            <a:chExt cx="2016664" cy="3104801"/>
          </a:xfrm>
        </p:grpSpPr>
        <p:sp>
          <p:nvSpPr>
            <p:cNvPr id="20" name="Rectangle: Rounded Corners 19">
              <a:extLst>
                <a:ext uri="{FF2B5EF4-FFF2-40B4-BE49-F238E27FC236}">
                  <a16:creationId xmlns:a16="http://schemas.microsoft.com/office/drawing/2014/main" id="{8A52EFFF-9BD4-6526-8610-34EFEEB86A28}"/>
                </a:ext>
              </a:extLst>
            </p:cNvPr>
            <p:cNvSpPr/>
            <p:nvPr/>
          </p:nvSpPr>
          <p:spPr>
            <a:xfrm>
              <a:off x="5711884" y="1007685"/>
              <a:ext cx="1620000" cy="1070664"/>
            </a:xfrm>
            <a:prstGeom prst="flowChartOffpageConnector">
              <a:avLst/>
            </a:prstGeom>
            <a:solidFill>
              <a:srgbClr val="10253F">
                <a:alpha val="50196"/>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defTabSz="609539">
                <a:spcAft>
                  <a:spcPts val="800"/>
                </a:spcAft>
                <a:defRPr/>
              </a:pPr>
              <a:r>
                <a:rPr lang="en-US" sz="1600" b="1">
                  <a:solidFill>
                    <a:srgbClr val="BED730"/>
                  </a:solidFill>
                  <a:latin typeface="Trebuchet MS" panose="020B0703020202090204" pitchFamily="34" charset="0"/>
                </a:rPr>
                <a:t>2021 onwards</a:t>
              </a:r>
              <a:endParaRPr lang="en-US" sz="1600">
                <a:solidFill>
                  <a:srgbClr val="FFFFFF"/>
                </a:solidFill>
                <a:latin typeface="Trebuchet MS" panose="020B0703020202090204" pitchFamily="34" charset="0"/>
              </a:endParaRPr>
            </a:p>
            <a:p>
              <a:pPr algn="ctr" defTabSz="609539">
                <a:spcAft>
                  <a:spcPts val="800"/>
                </a:spcAft>
                <a:defRPr/>
              </a:pPr>
              <a:r>
                <a:rPr lang="en-US" sz="1600">
                  <a:solidFill>
                    <a:srgbClr val="FFFFFF"/>
                  </a:solidFill>
                  <a:latin typeface="Trebuchet MS" panose="020B0703020202090204" pitchFamily="34" charset="0"/>
                </a:rPr>
                <a:t>Digital Acceleration </a:t>
              </a:r>
              <a:endParaRPr lang="en-US" sz="1600">
                <a:solidFill>
                  <a:prstClr val="white"/>
                </a:solidFill>
                <a:latin typeface="Trebuchet MS" panose="020B0703020202090204" pitchFamily="34" charset="0"/>
              </a:endParaRPr>
            </a:p>
          </p:txBody>
        </p:sp>
        <p:sp>
          <p:nvSpPr>
            <p:cNvPr id="23" name="Freeform 13">
              <a:extLst>
                <a:ext uri="{FF2B5EF4-FFF2-40B4-BE49-F238E27FC236}">
                  <a16:creationId xmlns:a16="http://schemas.microsoft.com/office/drawing/2014/main" id="{C54CA80D-70E3-1749-A377-D0B9AEBF8EE2}"/>
                </a:ext>
              </a:extLst>
            </p:cNvPr>
            <p:cNvSpPr>
              <a:spLocks noChangeAspect="1"/>
            </p:cNvSpPr>
            <p:nvPr/>
          </p:nvSpPr>
          <p:spPr bwMode="auto">
            <a:xfrm>
              <a:off x="6115740" y="2308188"/>
              <a:ext cx="812288" cy="610910"/>
            </a:xfrm>
            <a:prstGeom prst="roundRect">
              <a:avLst/>
            </a:prstGeom>
            <a:solidFill>
              <a:srgbClr val="00B0F0">
                <a:alpha val="50196"/>
              </a:srgbClr>
            </a:solidFill>
            <a:ln w="6350">
              <a:noFill/>
              <a:prstDash val="sysDot"/>
              <a:round/>
              <a:headEnd/>
              <a:tailEnd/>
            </a:ln>
            <a:effectLst>
              <a:reflection blurRad="6350" stA="52000" endA="300" endPos="35000" dir="5400000" sy="-100000" algn="bl" rotWithShape="0"/>
            </a:effectLst>
          </p:spPr>
          <p:txBody>
            <a:bodyPr vert="horz" wrap="square" lIns="121132" tIns="60567" rIns="121132" bIns="60567"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6766">
                <a:defRPr/>
              </a:pPr>
              <a:endParaRPr lang="en-US" sz="2133" b="1">
                <a:solidFill>
                  <a:srgbClr val="BED730"/>
                </a:solidFill>
                <a:latin typeface="Trebuchet MS" panose="020B0703020202090204" pitchFamily="34" charset="0"/>
              </a:endParaRPr>
            </a:p>
            <a:p>
              <a:pPr algn="ctr" defTabSz="1216766">
                <a:defRPr/>
              </a:pPr>
              <a:r>
                <a:rPr lang="en-US" sz="2133" b="1">
                  <a:solidFill>
                    <a:srgbClr val="BED730"/>
                  </a:solidFill>
                  <a:latin typeface="Trebuchet MS" panose="020B0703020202090204" pitchFamily="34" charset="0"/>
                </a:rPr>
                <a:t>Sify 4.0</a:t>
              </a:r>
            </a:p>
            <a:p>
              <a:pPr algn="ctr" defTabSz="1216766">
                <a:defRPr/>
              </a:pPr>
              <a:endParaRPr lang="en-US" sz="2133" b="1">
                <a:solidFill>
                  <a:srgbClr val="BED730"/>
                </a:solidFill>
                <a:latin typeface="Trebuchet MS" panose="020B0703020202090204" pitchFamily="34" charset="0"/>
              </a:endParaRPr>
            </a:p>
          </p:txBody>
        </p:sp>
        <p:sp>
          <p:nvSpPr>
            <p:cNvPr id="34" name="TextBox 33">
              <a:extLst>
                <a:ext uri="{FF2B5EF4-FFF2-40B4-BE49-F238E27FC236}">
                  <a16:creationId xmlns:a16="http://schemas.microsoft.com/office/drawing/2014/main" id="{F10DC746-7E39-F676-D9A0-D607E43E8402}"/>
                </a:ext>
              </a:extLst>
            </p:cNvPr>
            <p:cNvSpPr txBox="1"/>
            <p:nvPr/>
          </p:nvSpPr>
          <p:spPr>
            <a:xfrm>
              <a:off x="6050216" y="3766684"/>
              <a:ext cx="1410657" cy="345802"/>
            </a:xfrm>
            <a:prstGeom prst="rect">
              <a:avLst/>
            </a:prstGeom>
            <a:noFill/>
          </p:spPr>
          <p:txBody>
            <a:bodyPr wrap="square" lIns="90849" tIns="45425" rIns="90849" bIns="45425" rtlCol="0" anchor="t">
              <a:spAutoFit/>
            </a:bodyPr>
            <a:lstStyle/>
            <a:p>
              <a:pPr defTabSz="912575">
                <a:defRPr/>
              </a:pPr>
              <a:r>
                <a:rPr lang="en-US" sz="1200">
                  <a:solidFill>
                    <a:prstClr val="white">
                      <a:lumMod val="85000"/>
                    </a:prstClr>
                  </a:solidFill>
                  <a:latin typeface="Trebuchet MS" panose="020B0703020202090204" pitchFamily="34" charset="0"/>
                </a:rPr>
                <a:t>Launch of end-to-end </a:t>
              </a:r>
            </a:p>
            <a:p>
              <a:pPr defTabSz="912575">
                <a:defRPr/>
              </a:pPr>
              <a:r>
                <a:rPr lang="en-US" sz="1200" b="1">
                  <a:solidFill>
                    <a:prstClr val="white">
                      <a:lumMod val="85000"/>
                    </a:prstClr>
                  </a:solidFill>
                  <a:latin typeface="Trebuchet MS" panose="020B0703020202090204" pitchFamily="34" charset="0"/>
                </a:rPr>
                <a:t>Digital services</a:t>
              </a:r>
            </a:p>
          </p:txBody>
        </p:sp>
        <p:sp>
          <p:nvSpPr>
            <p:cNvPr id="35" name="TextBox 34">
              <a:extLst>
                <a:ext uri="{FF2B5EF4-FFF2-40B4-BE49-F238E27FC236}">
                  <a16:creationId xmlns:a16="http://schemas.microsoft.com/office/drawing/2014/main" id="{5468C5D1-E58D-3C62-6651-E324FAF1856A}"/>
                </a:ext>
              </a:extLst>
            </p:cNvPr>
            <p:cNvSpPr txBox="1"/>
            <p:nvPr/>
          </p:nvSpPr>
          <p:spPr>
            <a:xfrm>
              <a:off x="6050216" y="3056250"/>
              <a:ext cx="1678332" cy="684163"/>
            </a:xfrm>
            <a:prstGeom prst="rect">
              <a:avLst/>
            </a:prstGeom>
            <a:noFill/>
          </p:spPr>
          <p:txBody>
            <a:bodyPr wrap="square" lIns="90849" tIns="45425" rIns="90849" bIns="45425" rtlCol="0" anchor="t">
              <a:spAutoFit/>
            </a:bodyPr>
            <a:lstStyle/>
            <a:p>
              <a:pPr defTabSz="912575">
                <a:defRPr/>
              </a:pPr>
              <a:r>
                <a:rPr lang="en-US" sz="1333" b="1">
                  <a:solidFill>
                    <a:srgbClr val="BED730"/>
                  </a:solidFill>
                  <a:latin typeface="Trebuchet MS" panose="020B0703020202090204" pitchFamily="34" charset="0"/>
                </a:rPr>
                <a:t>DIGITAL TRANSFORMATION PARTNER </a:t>
              </a:r>
              <a:br>
                <a:rPr lang="en-US" sz="1333" b="1">
                  <a:solidFill>
                    <a:srgbClr val="BED730"/>
                  </a:solidFill>
                  <a:latin typeface="Trebuchet MS" panose="020B0703020202090204" pitchFamily="34" charset="0"/>
                </a:rPr>
              </a:br>
              <a:r>
                <a:rPr lang="en-US" sz="1333" b="1">
                  <a:solidFill>
                    <a:srgbClr val="BED730"/>
                  </a:solidFill>
                  <a:latin typeface="Trebuchet MS" panose="020B0703020202090204" pitchFamily="34" charset="0"/>
                </a:rPr>
                <a:t>(</a:t>
              </a:r>
              <a:r>
                <a:rPr lang="en-US" sz="1333" b="1" err="1">
                  <a:solidFill>
                    <a:srgbClr val="BED730"/>
                  </a:solidFill>
                  <a:latin typeface="Trebuchet MS" panose="020B0703020202090204" pitchFamily="34" charset="0"/>
                </a:rPr>
                <a:t>digital@core</a:t>
              </a:r>
              <a:r>
                <a:rPr lang="en-US" sz="1333" b="1">
                  <a:solidFill>
                    <a:srgbClr val="BED730"/>
                  </a:solidFill>
                  <a:latin typeface="Trebuchet MS" panose="020B0703020202090204" pitchFamily="34" charset="0"/>
                </a:rPr>
                <a:t>)</a:t>
              </a:r>
              <a:endParaRPr lang="en-US" sz="1867">
                <a:solidFill>
                  <a:srgbClr val="BED730"/>
                </a:solidFill>
                <a:latin typeface="Trebuchet MS" panose="020B0703020202090204" pitchFamily="34" charset="0"/>
              </a:endParaRPr>
            </a:p>
          </p:txBody>
        </p:sp>
      </p:grpSp>
      <p:grpSp>
        <p:nvGrpSpPr>
          <p:cNvPr id="8" name="Group 7">
            <a:extLst>
              <a:ext uri="{FF2B5EF4-FFF2-40B4-BE49-F238E27FC236}">
                <a16:creationId xmlns:a16="http://schemas.microsoft.com/office/drawing/2014/main" id="{23987A30-FE41-C6F1-9724-2E498DE7B859}"/>
              </a:ext>
            </a:extLst>
          </p:cNvPr>
          <p:cNvGrpSpPr/>
          <p:nvPr/>
        </p:nvGrpSpPr>
        <p:grpSpPr>
          <a:xfrm>
            <a:off x="0" y="5765500"/>
            <a:ext cx="12192000" cy="544285"/>
            <a:chOff x="0" y="4324124"/>
            <a:chExt cx="9144000" cy="408214"/>
          </a:xfrm>
        </p:grpSpPr>
        <p:sp>
          <p:nvSpPr>
            <p:cNvPr id="36" name="Rectangle: Rounded Corners 55">
              <a:extLst>
                <a:ext uri="{FF2B5EF4-FFF2-40B4-BE49-F238E27FC236}">
                  <a16:creationId xmlns:a16="http://schemas.microsoft.com/office/drawing/2014/main" id="{CF5EDEA1-58EF-CDD5-5629-1C9ECC766B5E}"/>
                </a:ext>
              </a:extLst>
            </p:cNvPr>
            <p:cNvSpPr/>
            <p:nvPr/>
          </p:nvSpPr>
          <p:spPr>
            <a:xfrm>
              <a:off x="0" y="4324124"/>
              <a:ext cx="9144000" cy="408214"/>
            </a:xfrm>
            <a:prstGeom prst="roundRect">
              <a:avLst>
                <a:gd name="adj" fmla="val 0"/>
              </a:avLst>
            </a:prstGeom>
            <a:solidFill>
              <a:srgbClr val="BED730"/>
            </a:solidFill>
            <a:ln w="12700" cap="flat" cmpd="sng" algn="ctr">
              <a:noFill/>
              <a:prstDash val="solid"/>
              <a:miter lim="800000"/>
            </a:ln>
            <a:effectLst/>
          </p:spPr>
          <p:txBody>
            <a:bodyPr lIns="121920" tIns="60960" rIns="121920" bIns="60960" rtlCol="0" anchor="ctr"/>
            <a:lstStyle/>
            <a:p>
              <a:pPr algn="ctr" defTabSz="1219110">
                <a:defRPr/>
              </a:pPr>
              <a:endParaRPr lang="en-US" sz="1733" b="1" i="1" kern="0">
                <a:solidFill>
                  <a:prstClr val="black"/>
                </a:solidFill>
                <a:latin typeface="Trebuchet MS" panose="020B0703020202090204" pitchFamily="34" charset="0"/>
              </a:endParaRPr>
            </a:p>
          </p:txBody>
        </p:sp>
        <p:sp>
          <p:nvSpPr>
            <p:cNvPr id="37" name="TextBox 36">
              <a:extLst>
                <a:ext uri="{FF2B5EF4-FFF2-40B4-BE49-F238E27FC236}">
                  <a16:creationId xmlns:a16="http://schemas.microsoft.com/office/drawing/2014/main" id="{77041CA1-FEF3-23B3-ADB2-5FCB7F0C6550}"/>
                </a:ext>
              </a:extLst>
            </p:cNvPr>
            <p:cNvSpPr txBox="1"/>
            <p:nvPr/>
          </p:nvSpPr>
          <p:spPr>
            <a:xfrm>
              <a:off x="323850" y="4389732"/>
              <a:ext cx="8496300" cy="253916"/>
            </a:xfrm>
            <a:prstGeom prst="rect">
              <a:avLst/>
            </a:prstGeom>
            <a:noFill/>
          </p:spPr>
          <p:txBody>
            <a:bodyPr wrap="square" rtlCol="0">
              <a:spAutoFit/>
            </a:bodyPr>
            <a:lstStyle/>
            <a:p>
              <a:pPr algn="ctr" defTabSz="1218808">
                <a:defRPr/>
              </a:pPr>
              <a:r>
                <a:rPr lang="en-IN" sz="1600" b="1">
                  <a:solidFill>
                    <a:prstClr val="black"/>
                  </a:solidFill>
                  <a:latin typeface="Trebuchet MS" panose="020B0703020202090204" pitchFamily="34" charset="0"/>
                </a:rPr>
                <a:t>From revolutionizing consumer internet in the 90s to leading AI-powered innovation for Enterprises</a:t>
              </a:r>
              <a:endParaRPr lang="en-IN" sz="1600" b="1" i="1">
                <a:solidFill>
                  <a:prstClr val="black"/>
                </a:solidFill>
                <a:latin typeface="Trebuchet MS" panose="020B0703020202090204" pitchFamily="34" charset="0"/>
              </a:endParaRPr>
            </a:p>
          </p:txBody>
        </p:sp>
      </p:grpSp>
      <p:cxnSp>
        <p:nvCxnSpPr>
          <p:cNvPr id="48" name="Straight Arrow Connector 47">
            <a:extLst>
              <a:ext uri="{FF2B5EF4-FFF2-40B4-BE49-F238E27FC236}">
                <a16:creationId xmlns:a16="http://schemas.microsoft.com/office/drawing/2014/main" id="{5DA459A6-594E-A822-FBAE-F21B3B0B474D}"/>
              </a:ext>
            </a:extLst>
          </p:cNvPr>
          <p:cNvCxnSpPr>
            <a:cxnSpLocks/>
            <a:stCxn id="11" idx="3"/>
            <a:endCxn id="12" idx="1"/>
          </p:cNvCxnSpPr>
          <p:nvPr/>
        </p:nvCxnSpPr>
        <p:spPr>
          <a:xfrm>
            <a:off x="1895499" y="3452853"/>
            <a:ext cx="1246716" cy="0"/>
          </a:xfrm>
          <a:prstGeom prst="straightConnector1">
            <a:avLst/>
          </a:prstGeom>
          <a:ln>
            <a:solidFill>
              <a:srgbClr val="BED73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09C41C7-B7A6-EB73-CB6B-27EC6DCB2952}"/>
              </a:ext>
            </a:extLst>
          </p:cNvPr>
          <p:cNvCxnSpPr>
            <a:cxnSpLocks/>
            <a:stCxn id="12" idx="3"/>
            <a:endCxn id="17" idx="1"/>
          </p:cNvCxnSpPr>
          <p:nvPr/>
        </p:nvCxnSpPr>
        <p:spPr>
          <a:xfrm>
            <a:off x="4225265" y="3452853"/>
            <a:ext cx="1296683" cy="0"/>
          </a:xfrm>
          <a:prstGeom prst="straightConnector1">
            <a:avLst/>
          </a:prstGeom>
          <a:ln>
            <a:solidFill>
              <a:srgbClr val="BED73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06E180F-8174-4568-CDA3-F33B74EFF19C}"/>
              </a:ext>
            </a:extLst>
          </p:cNvPr>
          <p:cNvCxnSpPr>
            <a:cxnSpLocks/>
            <a:stCxn id="17" idx="3"/>
            <a:endCxn id="23" idx="1"/>
          </p:cNvCxnSpPr>
          <p:nvPr/>
        </p:nvCxnSpPr>
        <p:spPr>
          <a:xfrm>
            <a:off x="6604999" y="3452855"/>
            <a:ext cx="1335572" cy="8956"/>
          </a:xfrm>
          <a:prstGeom prst="straightConnector1">
            <a:avLst/>
          </a:prstGeom>
          <a:ln>
            <a:solidFill>
              <a:srgbClr val="BED73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0E1F104-9C60-EB76-D316-E6F2B1710B3A}"/>
              </a:ext>
            </a:extLst>
          </p:cNvPr>
          <p:cNvCxnSpPr>
            <a:cxnSpLocks/>
            <a:stCxn id="23" idx="3"/>
            <a:endCxn id="7" idx="1"/>
          </p:cNvCxnSpPr>
          <p:nvPr/>
        </p:nvCxnSpPr>
        <p:spPr>
          <a:xfrm>
            <a:off x="9023621" y="3461814"/>
            <a:ext cx="1344531" cy="2985"/>
          </a:xfrm>
          <a:prstGeom prst="straightConnector1">
            <a:avLst/>
          </a:prstGeom>
          <a:ln>
            <a:solidFill>
              <a:srgbClr val="BED73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5C24580-5337-90A5-DE30-EEAEE4A358EB}"/>
              </a:ext>
            </a:extLst>
          </p:cNvPr>
          <p:cNvCxnSpPr>
            <a:stCxn id="112" idx="3"/>
            <a:endCxn id="113" idx="1"/>
          </p:cNvCxnSpPr>
          <p:nvPr/>
        </p:nvCxnSpPr>
        <p:spPr>
          <a:xfrm>
            <a:off x="2384004" y="2034308"/>
            <a:ext cx="219733" cy="0"/>
          </a:xfrm>
          <a:prstGeom prst="line">
            <a:avLst/>
          </a:prstGeom>
          <a:ln>
            <a:solidFill>
              <a:schemeClr val="accent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E82876-C0D0-F048-0A1A-2DB1DB1F3650}"/>
              </a:ext>
            </a:extLst>
          </p:cNvPr>
          <p:cNvCxnSpPr>
            <a:stCxn id="113" idx="3"/>
            <a:endCxn id="114" idx="1"/>
          </p:cNvCxnSpPr>
          <p:nvPr/>
        </p:nvCxnSpPr>
        <p:spPr>
          <a:xfrm>
            <a:off x="4763740" y="2034308"/>
            <a:ext cx="219733" cy="0"/>
          </a:xfrm>
          <a:prstGeom prst="line">
            <a:avLst/>
          </a:prstGeom>
          <a:ln>
            <a:solidFill>
              <a:schemeClr val="accent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3930240-E3B9-E893-BA56-82DBF04DB524}"/>
              </a:ext>
            </a:extLst>
          </p:cNvPr>
          <p:cNvCxnSpPr>
            <a:stCxn id="114" idx="3"/>
            <a:endCxn id="20" idx="1"/>
          </p:cNvCxnSpPr>
          <p:nvPr/>
        </p:nvCxnSpPr>
        <p:spPr>
          <a:xfrm>
            <a:off x="7143475" y="2034308"/>
            <a:ext cx="258623" cy="0"/>
          </a:xfrm>
          <a:prstGeom prst="line">
            <a:avLst/>
          </a:prstGeom>
          <a:ln>
            <a:solidFill>
              <a:schemeClr val="accent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ECB9C0F-920F-A688-7B32-48B0C9B24004}"/>
              </a:ext>
            </a:extLst>
          </p:cNvPr>
          <p:cNvGrpSpPr/>
          <p:nvPr/>
        </p:nvGrpSpPr>
        <p:grpSpPr>
          <a:xfrm>
            <a:off x="9829676" y="1323522"/>
            <a:ext cx="2688885" cy="4136749"/>
            <a:chOff x="5711884" y="1007685"/>
            <a:chExt cx="2016664" cy="3102562"/>
          </a:xfrm>
        </p:grpSpPr>
        <p:sp>
          <p:nvSpPr>
            <p:cNvPr id="5" name="Rectangle: Rounded Corners 19">
              <a:extLst>
                <a:ext uri="{FF2B5EF4-FFF2-40B4-BE49-F238E27FC236}">
                  <a16:creationId xmlns:a16="http://schemas.microsoft.com/office/drawing/2014/main" id="{618CBDDD-F88E-70B0-C78B-E82668F6D9EA}"/>
                </a:ext>
              </a:extLst>
            </p:cNvPr>
            <p:cNvSpPr/>
            <p:nvPr/>
          </p:nvSpPr>
          <p:spPr>
            <a:xfrm>
              <a:off x="5711884" y="1007685"/>
              <a:ext cx="1620000" cy="1070664"/>
            </a:xfrm>
            <a:prstGeom prst="flowChartOffpageConnector">
              <a:avLst/>
            </a:prstGeom>
            <a:solidFill>
              <a:srgbClr val="10253F">
                <a:alpha val="50196"/>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defTabSz="609539">
                <a:spcAft>
                  <a:spcPts val="800"/>
                </a:spcAft>
                <a:defRPr/>
              </a:pPr>
              <a:r>
                <a:rPr lang="en-US" sz="1600" b="1">
                  <a:solidFill>
                    <a:srgbClr val="BED730"/>
                  </a:solidFill>
                  <a:latin typeface="Trebuchet MS" panose="020B0703020202090204" pitchFamily="34" charset="0"/>
                </a:rPr>
                <a:t>2025 onwards</a:t>
              </a:r>
              <a:endParaRPr lang="en-US" sz="1600">
                <a:solidFill>
                  <a:srgbClr val="FFFFFF"/>
                </a:solidFill>
                <a:latin typeface="Trebuchet MS" panose="020B0703020202090204" pitchFamily="34" charset="0"/>
              </a:endParaRPr>
            </a:p>
            <a:p>
              <a:pPr algn="ctr" defTabSz="609539">
                <a:spcAft>
                  <a:spcPts val="800"/>
                </a:spcAft>
                <a:defRPr/>
              </a:pPr>
              <a:r>
                <a:rPr lang="en-US" sz="1600">
                  <a:solidFill>
                    <a:srgbClr val="FFFFFF"/>
                  </a:solidFill>
                  <a:latin typeface="Trebuchet MS" panose="020B0703020202090204" pitchFamily="34" charset="0"/>
                </a:rPr>
                <a:t>The Age of AI</a:t>
              </a:r>
              <a:endParaRPr lang="en-US" sz="1600">
                <a:solidFill>
                  <a:prstClr val="white"/>
                </a:solidFill>
                <a:latin typeface="Trebuchet MS" panose="020B0703020202090204" pitchFamily="34" charset="0"/>
              </a:endParaRPr>
            </a:p>
          </p:txBody>
        </p:sp>
        <p:sp>
          <p:nvSpPr>
            <p:cNvPr id="7" name="Freeform 13">
              <a:extLst>
                <a:ext uri="{FF2B5EF4-FFF2-40B4-BE49-F238E27FC236}">
                  <a16:creationId xmlns:a16="http://schemas.microsoft.com/office/drawing/2014/main" id="{60AAF8C6-F652-DC8F-81D6-59F5D110EF3A}"/>
                </a:ext>
              </a:extLst>
            </p:cNvPr>
            <p:cNvSpPr>
              <a:spLocks noChangeAspect="1"/>
            </p:cNvSpPr>
            <p:nvPr/>
          </p:nvSpPr>
          <p:spPr bwMode="auto">
            <a:xfrm>
              <a:off x="6115740" y="2308188"/>
              <a:ext cx="812288" cy="610910"/>
            </a:xfrm>
            <a:prstGeom prst="roundRect">
              <a:avLst/>
            </a:prstGeom>
            <a:solidFill>
              <a:srgbClr val="00B0F0">
                <a:alpha val="50196"/>
              </a:srgbClr>
            </a:solidFill>
            <a:ln w="6350">
              <a:noFill/>
              <a:prstDash val="sysDot"/>
              <a:round/>
              <a:headEnd/>
              <a:tailEnd/>
            </a:ln>
            <a:effectLst>
              <a:reflection blurRad="6350" stA="52000" endA="300" endPos="35000" dir="5400000" sy="-100000" algn="bl" rotWithShape="0"/>
            </a:effectLst>
          </p:spPr>
          <p:txBody>
            <a:bodyPr vert="horz" wrap="square" lIns="121132" tIns="60567" rIns="121132" bIns="60567"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6766">
                <a:defRPr/>
              </a:pPr>
              <a:endParaRPr lang="en-US" sz="2133" b="1">
                <a:solidFill>
                  <a:srgbClr val="BED730"/>
                </a:solidFill>
                <a:latin typeface="Trebuchet MS" panose="020B0703020202090204" pitchFamily="34" charset="0"/>
              </a:endParaRPr>
            </a:p>
            <a:p>
              <a:pPr algn="ctr" defTabSz="1216766">
                <a:defRPr/>
              </a:pPr>
              <a:r>
                <a:rPr lang="en-US" sz="2133" b="1">
                  <a:solidFill>
                    <a:srgbClr val="BED730"/>
                  </a:solidFill>
                  <a:latin typeface="Trebuchet MS" panose="020B0703020202090204" pitchFamily="34" charset="0"/>
                </a:rPr>
                <a:t>Sify 5.0</a:t>
              </a:r>
            </a:p>
            <a:p>
              <a:pPr algn="ctr" defTabSz="1216766">
                <a:defRPr/>
              </a:pPr>
              <a:endParaRPr lang="en-US" sz="2133" b="1">
                <a:solidFill>
                  <a:srgbClr val="BED730"/>
                </a:solidFill>
                <a:latin typeface="Trebuchet MS" panose="020B0703020202090204" pitchFamily="34" charset="0"/>
              </a:endParaRPr>
            </a:p>
          </p:txBody>
        </p:sp>
        <p:sp>
          <p:nvSpPr>
            <p:cNvPr id="18" name="TextBox 17">
              <a:extLst>
                <a:ext uri="{FF2B5EF4-FFF2-40B4-BE49-F238E27FC236}">
                  <a16:creationId xmlns:a16="http://schemas.microsoft.com/office/drawing/2014/main" id="{DAF6ED81-79D5-498F-BBD3-7269C6B4C62D}"/>
                </a:ext>
              </a:extLst>
            </p:cNvPr>
            <p:cNvSpPr txBox="1"/>
            <p:nvPr/>
          </p:nvSpPr>
          <p:spPr>
            <a:xfrm>
              <a:off x="6050216" y="3764445"/>
              <a:ext cx="1410657" cy="345802"/>
            </a:xfrm>
            <a:prstGeom prst="rect">
              <a:avLst/>
            </a:prstGeom>
            <a:noFill/>
          </p:spPr>
          <p:txBody>
            <a:bodyPr wrap="square" lIns="90849" tIns="45425" rIns="90849" bIns="45425" rtlCol="0" anchor="t">
              <a:spAutoFit/>
            </a:bodyPr>
            <a:lstStyle/>
            <a:p>
              <a:pPr defTabSz="912575">
                <a:defRPr/>
              </a:pPr>
              <a:r>
                <a:rPr lang="en-IN" sz="1200">
                  <a:solidFill>
                    <a:prstClr val="white"/>
                  </a:solidFill>
                  <a:latin typeface="Trebuchet MS"/>
                </a:rPr>
                <a:t>Launch of AI-Driven Digital Solutions</a:t>
              </a:r>
              <a:endParaRPr lang="en-US" sz="1200" b="1">
                <a:solidFill>
                  <a:prstClr val="white"/>
                </a:solidFill>
                <a:latin typeface="Trebuchet MS" panose="020B0703020202090204" pitchFamily="34" charset="0"/>
              </a:endParaRPr>
            </a:p>
          </p:txBody>
        </p:sp>
        <p:sp>
          <p:nvSpPr>
            <p:cNvPr id="22" name="TextBox 21">
              <a:extLst>
                <a:ext uri="{FF2B5EF4-FFF2-40B4-BE49-F238E27FC236}">
                  <a16:creationId xmlns:a16="http://schemas.microsoft.com/office/drawing/2014/main" id="{56ECEA97-844D-078C-54B1-3491F1449C2C}"/>
                </a:ext>
              </a:extLst>
            </p:cNvPr>
            <p:cNvSpPr txBox="1"/>
            <p:nvPr/>
          </p:nvSpPr>
          <p:spPr>
            <a:xfrm>
              <a:off x="6050216" y="3056250"/>
              <a:ext cx="1678332" cy="684164"/>
            </a:xfrm>
            <a:prstGeom prst="rect">
              <a:avLst/>
            </a:prstGeom>
            <a:noFill/>
          </p:spPr>
          <p:txBody>
            <a:bodyPr wrap="square" lIns="90849" tIns="45425" rIns="90849" bIns="45425" rtlCol="0" anchor="t">
              <a:spAutoFit/>
            </a:bodyPr>
            <a:lstStyle/>
            <a:p>
              <a:pPr defTabSz="912575">
                <a:defRPr/>
              </a:pPr>
              <a:r>
                <a:rPr lang="en-US" sz="1333" b="1" dirty="0">
                  <a:solidFill>
                    <a:srgbClr val="BED730"/>
                  </a:solidFill>
                  <a:latin typeface="Trebuchet MS" panose="020B0703020202090204" pitchFamily="34" charset="0"/>
                </a:rPr>
                <a:t>AI – POWERED</a:t>
              </a:r>
              <a:br>
                <a:rPr lang="en-US" sz="1333" b="1" dirty="0">
                  <a:solidFill>
                    <a:srgbClr val="BED730"/>
                  </a:solidFill>
                  <a:latin typeface="Trebuchet MS" panose="020B0703020202090204" pitchFamily="34" charset="0"/>
                </a:rPr>
              </a:br>
              <a:r>
                <a:rPr lang="en-US" sz="1333" b="1" dirty="0">
                  <a:solidFill>
                    <a:srgbClr val="BED730"/>
                  </a:solidFill>
                  <a:latin typeface="Trebuchet MS" panose="020B0703020202090204" pitchFamily="34" charset="0"/>
                </a:rPr>
                <a:t>INNOVATION</a:t>
              </a:r>
            </a:p>
            <a:p>
              <a:pPr defTabSz="912575">
                <a:defRPr/>
              </a:pPr>
              <a:r>
                <a:rPr lang="en-US" sz="1333" b="1" dirty="0">
                  <a:solidFill>
                    <a:srgbClr val="BED730"/>
                  </a:solidFill>
                  <a:latin typeface="Trebuchet MS" panose="020B0703020202090204" pitchFamily="34" charset="0"/>
                </a:rPr>
                <a:t> PARTNER (</a:t>
              </a:r>
              <a:r>
                <a:rPr lang="en-US" sz="1333" b="1" dirty="0" err="1">
                  <a:solidFill>
                    <a:srgbClr val="BED730"/>
                  </a:solidFill>
                  <a:latin typeface="Trebuchet MS" panose="020B0703020202090204" pitchFamily="34" charset="0"/>
                </a:rPr>
                <a:t>innovation@core</a:t>
              </a:r>
              <a:r>
                <a:rPr lang="en-US" sz="1333" b="1" dirty="0">
                  <a:solidFill>
                    <a:srgbClr val="BED730"/>
                  </a:solidFill>
                  <a:latin typeface="Trebuchet MS" panose="020B0703020202090204" pitchFamily="34" charset="0"/>
                </a:rPr>
                <a:t>)</a:t>
              </a:r>
              <a:endParaRPr lang="en-US" sz="1867" dirty="0">
                <a:solidFill>
                  <a:srgbClr val="BED730"/>
                </a:solidFill>
                <a:latin typeface="Trebuchet MS" panose="020B0703020202090204" pitchFamily="34" charset="0"/>
              </a:endParaRPr>
            </a:p>
          </p:txBody>
        </p:sp>
      </p:grpSp>
      <p:cxnSp>
        <p:nvCxnSpPr>
          <p:cNvPr id="25" name="Straight Connector 24">
            <a:extLst>
              <a:ext uri="{FF2B5EF4-FFF2-40B4-BE49-F238E27FC236}">
                <a16:creationId xmlns:a16="http://schemas.microsoft.com/office/drawing/2014/main" id="{B1DFA90B-55AB-C49B-769C-10D99150D267}"/>
              </a:ext>
            </a:extLst>
          </p:cNvPr>
          <p:cNvCxnSpPr>
            <a:endCxn id="5" idx="1"/>
          </p:cNvCxnSpPr>
          <p:nvPr/>
        </p:nvCxnSpPr>
        <p:spPr>
          <a:xfrm>
            <a:off x="9571057" y="2037293"/>
            <a:ext cx="258623" cy="0"/>
          </a:xfrm>
          <a:prstGeom prst="line">
            <a:avLst/>
          </a:prstGeom>
          <a:ln>
            <a:solidFill>
              <a:schemeClr val="accent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32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blinds(horizontal)">
                                      <p:cBhvr>
                                        <p:cTn id="11" dur="500"/>
                                        <p:tgtEl>
                                          <p:spTgt spid="48"/>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blinds(horizontal)">
                                      <p:cBhvr>
                                        <p:cTn id="23" dur="500"/>
                                        <p:tgtEl>
                                          <p:spTgt spid="50"/>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linds(horizontal)">
                                      <p:cBhvr>
                                        <p:cTn id="27" dur="500"/>
                                        <p:tgtEl>
                                          <p:spTgt spid="40"/>
                                        </p:tgtEl>
                                      </p:cBhvr>
                                    </p:animEffect>
                                  </p:childTnLst>
                                </p:cTn>
                              </p:par>
                            </p:childTnLst>
                          </p:cTn>
                        </p:par>
                        <p:par>
                          <p:cTn id="28" fill="hold">
                            <p:stCondLst>
                              <p:cond delay="3000"/>
                            </p:stCondLst>
                            <p:childTnLst>
                              <p:par>
                                <p:cTn id="29" presetID="3" presetClass="entr" presetSubtype="1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blinds(horizontal)">
                                      <p:cBhvr>
                                        <p:cTn id="35" dur="500"/>
                                        <p:tgtEl>
                                          <p:spTgt spid="52"/>
                                        </p:tgtEl>
                                      </p:cBhvr>
                                    </p:animEffect>
                                  </p:childTnLst>
                                </p:cTn>
                              </p:par>
                            </p:childTnLst>
                          </p:cTn>
                        </p:par>
                        <p:par>
                          <p:cTn id="36" fill="hold">
                            <p:stCondLst>
                              <p:cond delay="4000"/>
                            </p:stCondLst>
                            <p:childTnLst>
                              <p:par>
                                <p:cTn id="37" presetID="3" presetClass="entr" presetSubtype="1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blinds(horizontal)">
                                      <p:cBhvr>
                                        <p:cTn id="39" dur="500"/>
                                        <p:tgtEl>
                                          <p:spTgt spid="44"/>
                                        </p:tgtEl>
                                      </p:cBhvr>
                                    </p:animEffect>
                                  </p:childTnLst>
                                </p:cTn>
                              </p:par>
                            </p:childTnLst>
                          </p:cTn>
                        </p:par>
                        <p:par>
                          <p:cTn id="40" fill="hold">
                            <p:stCondLst>
                              <p:cond delay="4500"/>
                            </p:stCondLst>
                            <p:childTnLst>
                              <p:par>
                                <p:cTn id="41" presetID="3" presetClass="entr" presetSubtype="10"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linds(horizontal)">
                                      <p:cBhvr>
                                        <p:cTn id="43" dur="500"/>
                                        <p:tgtEl>
                                          <p:spTgt spid="21"/>
                                        </p:tgtEl>
                                      </p:cBhvr>
                                    </p:animEffect>
                                  </p:childTnLst>
                                </p:cTn>
                              </p:par>
                            </p:childTnLst>
                          </p:cTn>
                        </p:par>
                        <p:par>
                          <p:cTn id="44" fill="hold">
                            <p:stCondLst>
                              <p:cond delay="5000"/>
                            </p:stCondLst>
                            <p:childTnLst>
                              <p:par>
                                <p:cTn id="45" presetID="3" presetClass="entr" presetSubtype="1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par>
                          <p:cTn id="48" fill="hold">
                            <p:stCondLst>
                              <p:cond delay="5500"/>
                            </p:stCondLst>
                            <p:childTnLst>
                              <p:par>
                                <p:cTn id="49" presetID="3" presetClass="entr" presetSubtype="10"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linds(horizontal)">
                                      <p:cBhvr>
                                        <p:cTn id="51" dur="500"/>
                                        <p:tgtEl>
                                          <p:spTgt spid="4"/>
                                        </p:tgtEl>
                                      </p:cBhvr>
                                    </p:animEffect>
                                  </p:childTnLst>
                                </p:cTn>
                              </p:par>
                            </p:childTnLst>
                          </p:cTn>
                        </p:par>
                        <p:par>
                          <p:cTn id="52" fill="hold">
                            <p:stCondLst>
                              <p:cond delay="6000"/>
                            </p:stCondLst>
                            <p:childTnLst>
                              <p:par>
                                <p:cTn id="53" presetID="3" presetClass="entr" presetSubtype="1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linds(horizontal)">
                                      <p:cBhvr>
                                        <p:cTn id="55" dur="500"/>
                                        <p:tgtEl>
                                          <p:spTgt spid="25"/>
                                        </p:tgtEl>
                                      </p:cBhvr>
                                    </p:animEffect>
                                  </p:childTnLst>
                                </p:cTn>
                              </p:par>
                            </p:childTnLst>
                          </p:cTn>
                        </p:par>
                        <p:par>
                          <p:cTn id="56" fill="hold">
                            <p:stCondLst>
                              <p:cond delay="6500"/>
                            </p:stCondLst>
                            <p:childTnLst>
                              <p:par>
                                <p:cTn id="57" presetID="42" presetClass="entr" presetSubtype="0"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2"/>
          <a:stretch>
            <a:fillRect/>
          </a:stretch>
        </p:blipFill>
        <p:spPr>
          <a:xfrm>
            <a:off x="3010339" y="2448520"/>
            <a:ext cx="1871420" cy="2160000"/>
          </a:xfrm>
          <a:prstGeom prst="rect">
            <a:avLst/>
          </a:prstGeom>
        </p:spPr>
      </p:pic>
      <p:sp>
        <p:nvSpPr>
          <p:cNvPr id="90" name="Oval 89"/>
          <p:cNvSpPr/>
          <p:nvPr/>
        </p:nvSpPr>
        <p:spPr>
          <a:xfrm>
            <a:off x="3287175" y="2869647"/>
            <a:ext cx="1317748" cy="1317748"/>
          </a:xfrm>
          <a:prstGeom prst="ellipse">
            <a:avLst/>
          </a:prstGeom>
          <a:solidFill>
            <a:srgbClr val="10253F">
              <a:alpha val="80000"/>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2400">
              <a:solidFill>
                <a:prstClr val="white"/>
              </a:solidFill>
              <a:latin typeface="Trebuchet MS" panose="020B0603020202020204"/>
            </a:endParaRPr>
          </a:p>
        </p:txBody>
      </p:sp>
      <p:sp>
        <p:nvSpPr>
          <p:cNvPr id="2" name="Title 1"/>
          <p:cNvSpPr>
            <a:spLocks noGrp="1"/>
          </p:cNvSpPr>
          <p:nvPr>
            <p:ph type="title"/>
          </p:nvPr>
        </p:nvSpPr>
        <p:spPr/>
        <p:txBody>
          <a:bodyPr/>
          <a:lstStyle/>
          <a:p>
            <a:r>
              <a:rPr lang="en-US" dirty="0"/>
              <a:t>MANAGED SD-WAN SERVICES</a:t>
            </a:r>
          </a:p>
        </p:txBody>
      </p:sp>
      <p:graphicFrame>
        <p:nvGraphicFramePr>
          <p:cNvPr id="11" name="Diagram 10"/>
          <p:cNvGraphicFramePr/>
          <p:nvPr/>
        </p:nvGraphicFramePr>
        <p:xfrm>
          <a:off x="8240314" y="1339574"/>
          <a:ext cx="3472149" cy="2856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2" name="Straight Connector 51"/>
          <p:cNvCxnSpPr/>
          <p:nvPr/>
        </p:nvCxnSpPr>
        <p:spPr>
          <a:xfrm flipV="1">
            <a:off x="7980208" y="1316568"/>
            <a:ext cx="0" cy="4993217"/>
          </a:xfrm>
          <a:prstGeom prst="line">
            <a:avLst/>
          </a:prstGeom>
          <a:ln w="952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206627" y="3302818"/>
            <a:ext cx="1478844" cy="420564"/>
          </a:xfrm>
          <a:prstGeom prst="rect">
            <a:avLst/>
          </a:prstGeom>
          <a:noFill/>
        </p:spPr>
        <p:txBody>
          <a:bodyPr wrap="square" rtlCol="0">
            <a:spAutoFit/>
          </a:bodyPr>
          <a:lstStyle/>
          <a:p>
            <a:pPr algn="ctr" defTabSz="609600"/>
            <a:r>
              <a:rPr lang="en-US" sz="2135" b="1" dirty="0">
                <a:solidFill>
                  <a:srgbClr val="BFD72F"/>
                </a:solidFill>
                <a:latin typeface="Trebuchet MS" panose="020B0603020202020204" pitchFamily="34" charset="0"/>
              </a:rPr>
              <a:t>SD-WAN</a:t>
            </a:r>
          </a:p>
        </p:txBody>
      </p:sp>
      <p:pic>
        <p:nvPicPr>
          <p:cNvPr id="57" name="Graphic 56" descr="Lock with solid fill"/>
          <p:cNvPicPr preferRelativeResize="0">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47577" y="4700452"/>
            <a:ext cx="384000" cy="384000"/>
          </a:xfrm>
          <a:prstGeom prst="rect">
            <a:avLst/>
          </a:prstGeom>
        </p:spPr>
      </p:pic>
      <p:pic>
        <p:nvPicPr>
          <p:cNvPr id="58" name="Graphic 57" descr="Paper with solid fill"/>
          <p:cNvPicPr preferRelativeResize="0">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26339" y="4013161"/>
            <a:ext cx="384000" cy="384000"/>
          </a:xfrm>
          <a:prstGeom prst="rect">
            <a:avLst/>
          </a:prstGeom>
        </p:spPr>
      </p:pic>
      <p:pic>
        <p:nvPicPr>
          <p:cNvPr id="59" name="Graphic 58" descr="Hierarchy with solid fill"/>
          <p:cNvPicPr preferRelativeResize="0">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766671" y="1985387"/>
            <a:ext cx="384000" cy="384000"/>
          </a:xfrm>
          <a:prstGeom prst="rect">
            <a:avLst/>
          </a:prstGeom>
        </p:spPr>
      </p:pic>
      <p:pic>
        <p:nvPicPr>
          <p:cNvPr id="60" name="Graphic 59" descr="Internet Of Things with solid fill"/>
          <p:cNvPicPr preferRelativeResize="0">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922156" y="2715559"/>
            <a:ext cx="384000" cy="384000"/>
          </a:xfrm>
          <a:prstGeom prst="rect">
            <a:avLst/>
          </a:prstGeom>
        </p:spPr>
      </p:pic>
      <p:pic>
        <p:nvPicPr>
          <p:cNvPr id="61" name="Graphic 60" descr="Compass with solid fill"/>
          <p:cNvPicPr preferRelativeResize="0">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76396" y="4001441"/>
            <a:ext cx="384000" cy="384000"/>
          </a:xfrm>
          <a:prstGeom prst="rect">
            <a:avLst/>
          </a:prstGeom>
        </p:spPr>
      </p:pic>
      <p:pic>
        <p:nvPicPr>
          <p:cNvPr id="62" name="Graphic 61" descr="Robot Hand with solid fill"/>
          <p:cNvPicPr preferRelativeResize="0">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574300" y="2668299"/>
            <a:ext cx="384000" cy="384000"/>
          </a:xfrm>
          <a:prstGeom prst="rect">
            <a:avLst/>
          </a:prstGeom>
        </p:spPr>
      </p:pic>
      <p:sp>
        <p:nvSpPr>
          <p:cNvPr id="75" name="TextBox 74"/>
          <p:cNvSpPr txBox="1"/>
          <p:nvPr/>
        </p:nvSpPr>
        <p:spPr>
          <a:xfrm>
            <a:off x="4180982" y="1629664"/>
            <a:ext cx="2506637" cy="851772"/>
          </a:xfrm>
          <a:prstGeom prst="rect">
            <a:avLst/>
          </a:prstGeom>
          <a:noFill/>
        </p:spPr>
        <p:txBody>
          <a:bodyPr wrap="square" rtlCol="0">
            <a:spAutoFit/>
          </a:bodyPr>
          <a:lstStyle/>
          <a:p>
            <a:pPr defTabSz="609600">
              <a:spcAft>
                <a:spcPts val="800"/>
              </a:spcAft>
            </a:pPr>
            <a:r>
              <a:rPr lang="en-US" sz="1065" dirty="0">
                <a:solidFill>
                  <a:prstClr val="white">
                    <a:lumMod val="95000"/>
                  </a:prstClr>
                </a:solidFill>
                <a:latin typeface="Trebuchet MS" panose="020B0603020202020204" pitchFamily="34" charset="0"/>
              </a:rPr>
              <a:t>Changes can be made quickly across multiple sites</a:t>
            </a:r>
          </a:p>
          <a:p>
            <a:pPr defTabSz="609600">
              <a:spcAft>
                <a:spcPts val="800"/>
              </a:spcAft>
            </a:pPr>
            <a:r>
              <a:rPr lang="en-US" sz="1065" dirty="0">
                <a:solidFill>
                  <a:prstClr val="white">
                    <a:lumMod val="95000"/>
                  </a:prstClr>
                </a:solidFill>
                <a:latin typeface="Trebuchet MS" panose="020B0603020202020204" pitchFamily="34" charset="0"/>
              </a:rPr>
              <a:t>Allows template usage for same routing policies</a:t>
            </a:r>
          </a:p>
        </p:txBody>
      </p:sp>
      <p:sp>
        <p:nvSpPr>
          <p:cNvPr id="76" name="TextBox 75"/>
          <p:cNvSpPr txBox="1"/>
          <p:nvPr/>
        </p:nvSpPr>
        <p:spPr>
          <a:xfrm>
            <a:off x="5373438" y="2993242"/>
            <a:ext cx="2506637" cy="687561"/>
          </a:xfrm>
          <a:prstGeom prst="rect">
            <a:avLst/>
          </a:prstGeom>
          <a:noFill/>
        </p:spPr>
        <p:txBody>
          <a:bodyPr wrap="square" rtlCol="0">
            <a:spAutoFit/>
          </a:bodyPr>
          <a:lstStyle/>
          <a:p>
            <a:pPr defTabSz="609600">
              <a:spcAft>
                <a:spcPts val="800"/>
              </a:spcAft>
            </a:pPr>
            <a:r>
              <a:rPr lang="en-US" sz="1065" dirty="0">
                <a:solidFill>
                  <a:prstClr val="white">
                    <a:lumMod val="95000"/>
                  </a:prstClr>
                </a:solidFill>
                <a:latin typeface="Trebuchet MS" panose="020B0603020202020204" pitchFamily="34" charset="0"/>
              </a:rPr>
              <a:t>Easily orchestrate configurations </a:t>
            </a:r>
          </a:p>
          <a:p>
            <a:pPr defTabSz="609600">
              <a:spcAft>
                <a:spcPts val="800"/>
              </a:spcAft>
            </a:pPr>
            <a:r>
              <a:rPr lang="en-US" sz="1065" dirty="0">
                <a:solidFill>
                  <a:prstClr val="white">
                    <a:lumMod val="95000"/>
                  </a:prstClr>
                </a:solidFill>
                <a:latin typeface="Trebuchet MS" panose="020B0603020202020204" pitchFamily="34" charset="0"/>
              </a:rPr>
              <a:t>Enables connectivity for app requirements on-demand</a:t>
            </a:r>
          </a:p>
        </p:txBody>
      </p:sp>
      <p:sp>
        <p:nvSpPr>
          <p:cNvPr id="77" name="TextBox 76"/>
          <p:cNvSpPr txBox="1"/>
          <p:nvPr/>
        </p:nvSpPr>
        <p:spPr>
          <a:xfrm>
            <a:off x="4803515" y="4934024"/>
            <a:ext cx="2285524" cy="851772"/>
          </a:xfrm>
          <a:prstGeom prst="rect">
            <a:avLst/>
          </a:prstGeom>
          <a:noFill/>
        </p:spPr>
        <p:txBody>
          <a:bodyPr wrap="square" rtlCol="0">
            <a:spAutoFit/>
          </a:bodyPr>
          <a:lstStyle/>
          <a:p>
            <a:pPr defTabSz="609600">
              <a:spcAft>
                <a:spcPts val="800"/>
              </a:spcAft>
            </a:pPr>
            <a:r>
              <a:rPr lang="en-US" sz="1065" dirty="0">
                <a:solidFill>
                  <a:prstClr val="white">
                    <a:lumMod val="95000"/>
                  </a:prstClr>
                </a:solidFill>
                <a:latin typeface="Trebuchet MS" panose="020B0603020202020204" pitchFamily="34" charset="0"/>
              </a:rPr>
              <a:t>Distributing bandwidth based on links across ISPs</a:t>
            </a:r>
          </a:p>
          <a:p>
            <a:pPr defTabSz="609600">
              <a:spcAft>
                <a:spcPts val="800"/>
              </a:spcAft>
            </a:pPr>
            <a:r>
              <a:rPr lang="en-US" sz="1065" dirty="0">
                <a:solidFill>
                  <a:prstClr val="white">
                    <a:lumMod val="95000"/>
                  </a:prstClr>
                </a:solidFill>
                <a:latin typeface="Trebuchet MS" panose="020B0603020202020204" pitchFamily="34" charset="0"/>
              </a:rPr>
              <a:t>Ensuring reliable outbound link for apps &amp; svc’s</a:t>
            </a:r>
          </a:p>
        </p:txBody>
      </p:sp>
      <p:sp>
        <p:nvSpPr>
          <p:cNvPr id="78" name="TextBox 77"/>
          <p:cNvSpPr txBox="1"/>
          <p:nvPr/>
        </p:nvSpPr>
        <p:spPr>
          <a:xfrm>
            <a:off x="1574668" y="5593131"/>
            <a:ext cx="2612683" cy="954364"/>
          </a:xfrm>
          <a:prstGeom prst="rect">
            <a:avLst/>
          </a:prstGeom>
          <a:noFill/>
        </p:spPr>
        <p:txBody>
          <a:bodyPr wrap="square" rtlCol="0">
            <a:spAutoFit/>
          </a:bodyPr>
          <a:lstStyle/>
          <a:p>
            <a:pPr algn="r" defTabSz="609600">
              <a:spcAft>
                <a:spcPts val="800"/>
              </a:spcAft>
            </a:pPr>
            <a:r>
              <a:rPr lang="en-US" sz="1065" dirty="0">
                <a:solidFill>
                  <a:prstClr val="white">
                    <a:lumMod val="95000"/>
                  </a:prstClr>
                </a:solidFill>
                <a:latin typeface="Trebuchet MS" panose="020B0603020202020204" pitchFamily="34" charset="0"/>
              </a:rPr>
              <a:t>Apps managed with policies</a:t>
            </a:r>
          </a:p>
          <a:p>
            <a:pPr algn="r" defTabSz="609600">
              <a:spcAft>
                <a:spcPts val="800"/>
              </a:spcAft>
            </a:pPr>
            <a:r>
              <a:rPr lang="en-US" sz="1065" dirty="0">
                <a:solidFill>
                  <a:prstClr val="white">
                    <a:lumMod val="95000"/>
                  </a:prstClr>
                </a:solidFill>
                <a:latin typeface="Trebuchet MS" panose="020B0603020202020204" pitchFamily="34" charset="0"/>
              </a:rPr>
              <a:t>Drives down costs </a:t>
            </a:r>
          </a:p>
          <a:p>
            <a:pPr algn="r" defTabSz="609600">
              <a:spcAft>
                <a:spcPts val="800"/>
              </a:spcAft>
            </a:pPr>
            <a:r>
              <a:rPr lang="en-US" sz="1065" dirty="0">
                <a:solidFill>
                  <a:prstClr val="white">
                    <a:lumMod val="95000"/>
                  </a:prstClr>
                </a:solidFill>
                <a:latin typeface="Trebuchet MS" panose="020B0603020202020204" pitchFamily="34" charset="0"/>
              </a:rPr>
              <a:t>Improving security, availability &amp; business continuity</a:t>
            </a:r>
          </a:p>
        </p:txBody>
      </p:sp>
      <p:sp>
        <p:nvSpPr>
          <p:cNvPr id="79" name="TextBox 78"/>
          <p:cNvSpPr txBox="1"/>
          <p:nvPr/>
        </p:nvSpPr>
        <p:spPr>
          <a:xfrm>
            <a:off x="431801" y="3956685"/>
            <a:ext cx="2212536" cy="813300"/>
          </a:xfrm>
          <a:prstGeom prst="rect">
            <a:avLst/>
          </a:prstGeom>
          <a:noFill/>
        </p:spPr>
        <p:txBody>
          <a:bodyPr wrap="square" rtlCol="0">
            <a:spAutoFit/>
          </a:bodyPr>
          <a:lstStyle/>
          <a:p>
            <a:pPr algn="r" defTabSz="609600">
              <a:spcAft>
                <a:spcPts val="535"/>
              </a:spcAft>
            </a:pPr>
            <a:r>
              <a:rPr lang="en-US" sz="1065" dirty="0">
                <a:solidFill>
                  <a:prstClr val="white">
                    <a:lumMod val="95000"/>
                  </a:prstClr>
                </a:solidFill>
                <a:latin typeface="Trebuchet MS" panose="020B0603020202020204" pitchFamily="34" charset="0"/>
              </a:rPr>
              <a:t>Full Visibility Performance dashboards</a:t>
            </a:r>
          </a:p>
          <a:p>
            <a:pPr algn="r" defTabSz="609600">
              <a:spcAft>
                <a:spcPts val="535"/>
              </a:spcAft>
            </a:pPr>
            <a:r>
              <a:rPr lang="en-US" sz="1065" dirty="0">
                <a:solidFill>
                  <a:prstClr val="white">
                    <a:lumMod val="95000"/>
                  </a:prstClr>
                </a:solidFill>
                <a:latin typeface="Trebuchet MS" panose="020B0603020202020204" pitchFamily="34" charset="0"/>
              </a:rPr>
              <a:t>Enables network configuration based on app intelligence &amp; UX</a:t>
            </a:r>
          </a:p>
        </p:txBody>
      </p:sp>
      <p:sp>
        <p:nvSpPr>
          <p:cNvPr id="80" name="TextBox 79"/>
          <p:cNvSpPr txBox="1"/>
          <p:nvPr/>
        </p:nvSpPr>
        <p:spPr>
          <a:xfrm>
            <a:off x="497131" y="2203546"/>
            <a:ext cx="2067623" cy="1015984"/>
          </a:xfrm>
          <a:prstGeom prst="rect">
            <a:avLst/>
          </a:prstGeom>
          <a:noFill/>
        </p:spPr>
        <p:txBody>
          <a:bodyPr wrap="square" rtlCol="0">
            <a:spAutoFit/>
          </a:bodyPr>
          <a:lstStyle/>
          <a:p>
            <a:pPr algn="r" defTabSz="609600">
              <a:spcAft>
                <a:spcPts val="800"/>
              </a:spcAft>
            </a:pPr>
            <a:r>
              <a:rPr lang="en-US" sz="1065" dirty="0">
                <a:solidFill>
                  <a:prstClr val="white">
                    <a:lumMod val="95000"/>
                  </a:prstClr>
                </a:solidFill>
                <a:latin typeface="Trebuchet MS" panose="020B0603020202020204" pitchFamily="34" charset="0"/>
              </a:rPr>
              <a:t>Automatic switching based on congestion &amp; criteria</a:t>
            </a:r>
          </a:p>
          <a:p>
            <a:pPr algn="r" defTabSz="609600">
              <a:spcAft>
                <a:spcPts val="800"/>
              </a:spcAft>
            </a:pPr>
            <a:r>
              <a:rPr lang="en-US" sz="1065" dirty="0">
                <a:solidFill>
                  <a:prstClr val="white">
                    <a:lumMod val="95000"/>
                  </a:prstClr>
                </a:solidFill>
                <a:latin typeface="Trebuchet MS" panose="020B0603020202020204" pitchFamily="34" charset="0"/>
              </a:rPr>
              <a:t>Automated deployments across network from single console    </a:t>
            </a:r>
          </a:p>
        </p:txBody>
      </p:sp>
      <p:sp>
        <p:nvSpPr>
          <p:cNvPr id="81" name="TextBox 80"/>
          <p:cNvSpPr txBox="1"/>
          <p:nvPr/>
        </p:nvSpPr>
        <p:spPr>
          <a:xfrm>
            <a:off x="1436322" y="5087971"/>
            <a:ext cx="2751029" cy="523220"/>
          </a:xfrm>
          <a:prstGeom prst="rect">
            <a:avLst/>
          </a:prstGeom>
          <a:noFill/>
        </p:spPr>
        <p:txBody>
          <a:bodyPr wrap="square" rtlCol="0">
            <a:spAutoFit/>
          </a:bodyPr>
          <a:lstStyle/>
          <a:p>
            <a:pPr algn="r" defTabSz="609600"/>
            <a:r>
              <a:rPr lang="en-US" sz="1400" b="1" dirty="0">
                <a:solidFill>
                  <a:srgbClr val="F79646"/>
                </a:solidFill>
                <a:latin typeface="Trebuchet MS" panose="020B0603020202020204" pitchFamily="34" charset="0"/>
              </a:rPr>
              <a:t>Fast setups for secure communication</a:t>
            </a:r>
          </a:p>
        </p:txBody>
      </p:sp>
      <p:sp>
        <p:nvSpPr>
          <p:cNvPr id="82" name="TextBox 81"/>
          <p:cNvSpPr txBox="1"/>
          <p:nvPr/>
        </p:nvSpPr>
        <p:spPr>
          <a:xfrm>
            <a:off x="4803515" y="4394007"/>
            <a:ext cx="2325335" cy="523220"/>
          </a:xfrm>
          <a:prstGeom prst="rect">
            <a:avLst/>
          </a:prstGeom>
          <a:noFill/>
        </p:spPr>
        <p:txBody>
          <a:bodyPr wrap="square" rtlCol="0">
            <a:spAutoFit/>
          </a:bodyPr>
          <a:lstStyle/>
          <a:p>
            <a:pPr defTabSz="609600"/>
            <a:r>
              <a:rPr lang="en-US" sz="1400" b="1" dirty="0">
                <a:solidFill>
                  <a:srgbClr val="BFD72F"/>
                </a:solidFill>
                <a:latin typeface="Trebuchet MS" panose="020B0603020202020204" pitchFamily="34" charset="0"/>
              </a:rPr>
              <a:t>Performance-based policy routing</a:t>
            </a:r>
          </a:p>
        </p:txBody>
      </p:sp>
      <p:sp>
        <p:nvSpPr>
          <p:cNvPr id="85" name="TextBox 84"/>
          <p:cNvSpPr txBox="1"/>
          <p:nvPr/>
        </p:nvSpPr>
        <p:spPr>
          <a:xfrm>
            <a:off x="5373438" y="2681240"/>
            <a:ext cx="2493687" cy="307777"/>
          </a:xfrm>
          <a:prstGeom prst="rect">
            <a:avLst/>
          </a:prstGeom>
          <a:noFill/>
        </p:spPr>
        <p:txBody>
          <a:bodyPr wrap="square" rtlCol="0">
            <a:spAutoFit/>
          </a:bodyPr>
          <a:lstStyle/>
          <a:p>
            <a:pPr defTabSz="609600"/>
            <a:r>
              <a:rPr lang="en-US" sz="1400" b="1" dirty="0">
                <a:solidFill>
                  <a:srgbClr val="00B0F0"/>
                </a:solidFill>
                <a:latin typeface="Trebuchet MS" panose="020B0603020202020204" pitchFamily="34" charset="0"/>
              </a:rPr>
              <a:t>Web-based consoles</a:t>
            </a:r>
          </a:p>
        </p:txBody>
      </p:sp>
      <p:sp>
        <p:nvSpPr>
          <p:cNvPr id="86" name="TextBox 85"/>
          <p:cNvSpPr txBox="1"/>
          <p:nvPr/>
        </p:nvSpPr>
        <p:spPr>
          <a:xfrm>
            <a:off x="4138599" y="1317956"/>
            <a:ext cx="2549011" cy="307777"/>
          </a:xfrm>
          <a:prstGeom prst="rect">
            <a:avLst/>
          </a:prstGeom>
          <a:noFill/>
        </p:spPr>
        <p:txBody>
          <a:bodyPr wrap="square" rtlCol="0">
            <a:spAutoFit/>
          </a:bodyPr>
          <a:lstStyle/>
          <a:p>
            <a:pPr defTabSz="609600"/>
            <a:r>
              <a:rPr lang="en-IN" sz="1400" b="1" dirty="0">
                <a:solidFill>
                  <a:srgbClr val="F79646"/>
                </a:solidFill>
                <a:latin typeface="Trebuchet MS" panose="020B0603020202020204" pitchFamily="34" charset="0"/>
              </a:rPr>
              <a:t>Centralized management</a:t>
            </a:r>
          </a:p>
        </p:txBody>
      </p:sp>
      <p:sp>
        <p:nvSpPr>
          <p:cNvPr id="88" name="TextBox 87"/>
          <p:cNvSpPr txBox="1"/>
          <p:nvPr/>
        </p:nvSpPr>
        <p:spPr>
          <a:xfrm>
            <a:off x="975639" y="1935314"/>
            <a:ext cx="1572733" cy="307777"/>
          </a:xfrm>
          <a:prstGeom prst="rect">
            <a:avLst/>
          </a:prstGeom>
          <a:noFill/>
        </p:spPr>
        <p:txBody>
          <a:bodyPr wrap="square" rtlCol="0">
            <a:spAutoFit/>
          </a:bodyPr>
          <a:lstStyle/>
          <a:p>
            <a:pPr algn="r" defTabSz="609600"/>
            <a:r>
              <a:rPr lang="en-US" sz="1400" b="1" dirty="0">
                <a:solidFill>
                  <a:srgbClr val="BFD72F"/>
                </a:solidFill>
                <a:latin typeface="Trebuchet MS" panose="020B0603020202020204" pitchFamily="34" charset="0"/>
              </a:rPr>
              <a:t>Automation</a:t>
            </a:r>
          </a:p>
        </p:txBody>
      </p:sp>
      <p:sp>
        <p:nvSpPr>
          <p:cNvPr id="89" name="TextBox 88"/>
          <p:cNvSpPr txBox="1"/>
          <p:nvPr/>
        </p:nvSpPr>
        <p:spPr>
          <a:xfrm>
            <a:off x="806151" y="3652505"/>
            <a:ext cx="1838187" cy="307777"/>
          </a:xfrm>
          <a:prstGeom prst="rect">
            <a:avLst/>
          </a:prstGeom>
          <a:noFill/>
        </p:spPr>
        <p:txBody>
          <a:bodyPr wrap="square" rtlCol="0">
            <a:spAutoFit/>
          </a:bodyPr>
          <a:lstStyle/>
          <a:p>
            <a:pPr algn="r" defTabSz="609600"/>
            <a:r>
              <a:rPr lang="en-US" sz="1400" b="1" dirty="0">
                <a:solidFill>
                  <a:srgbClr val="00B0F0"/>
                </a:solidFill>
                <a:latin typeface="Trebuchet MS" panose="020B0603020202020204" pitchFamily="34" charset="0"/>
              </a:rPr>
              <a:t>Detailed Reporting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anual Input 28"/>
          <p:cNvSpPr/>
          <p:nvPr/>
        </p:nvSpPr>
        <p:spPr>
          <a:xfrm>
            <a:off x="431800" y="4038039"/>
            <a:ext cx="1776000" cy="2304000"/>
          </a:xfrm>
          <a:prstGeom prst="flowChartManualInput">
            <a:avLst/>
          </a:prstGeom>
          <a:solidFill>
            <a:srgbClr val="10253F">
              <a:alpha val="80000"/>
            </a:srgbClr>
          </a:solidFill>
          <a:ln w="952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2400">
              <a:solidFill>
                <a:prstClr val="white"/>
              </a:solidFill>
              <a:latin typeface="Trebuchet MS" panose="020B0603020202020204"/>
            </a:endParaRPr>
          </a:p>
        </p:txBody>
      </p:sp>
      <p:sp>
        <p:nvSpPr>
          <p:cNvPr id="30" name="Manual Input 29"/>
          <p:cNvSpPr/>
          <p:nvPr/>
        </p:nvSpPr>
        <p:spPr>
          <a:xfrm>
            <a:off x="2196333" y="3558039"/>
            <a:ext cx="1824000" cy="2784000"/>
          </a:xfrm>
          <a:prstGeom prst="flowChartManualInput">
            <a:avLst/>
          </a:prstGeom>
          <a:solidFill>
            <a:schemeClr val="tx2">
              <a:lumMod val="75000"/>
              <a:alpha val="80000"/>
            </a:schemeClr>
          </a:solidFill>
          <a:ln w="952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2400">
              <a:solidFill>
                <a:prstClr val="white"/>
              </a:solidFill>
              <a:latin typeface="Trebuchet MS" panose="020B0603020202020204"/>
            </a:endParaRPr>
          </a:p>
        </p:txBody>
      </p:sp>
      <p:sp>
        <p:nvSpPr>
          <p:cNvPr id="31" name="Manual Input 30"/>
          <p:cNvSpPr/>
          <p:nvPr/>
        </p:nvSpPr>
        <p:spPr>
          <a:xfrm>
            <a:off x="4008867" y="3078039"/>
            <a:ext cx="1872000" cy="3264000"/>
          </a:xfrm>
          <a:prstGeom prst="flowChartManualInput">
            <a:avLst/>
          </a:prstGeom>
          <a:solidFill>
            <a:srgbClr val="10253F">
              <a:alpha val="80000"/>
            </a:srgbClr>
          </a:solidFill>
          <a:ln w="952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2400">
              <a:solidFill>
                <a:prstClr val="white"/>
              </a:solidFill>
              <a:latin typeface="Trebuchet MS" panose="020B0603020202020204"/>
            </a:endParaRPr>
          </a:p>
        </p:txBody>
      </p:sp>
      <p:sp>
        <p:nvSpPr>
          <p:cNvPr id="33" name="Manual Input 32"/>
          <p:cNvSpPr/>
          <p:nvPr/>
        </p:nvSpPr>
        <p:spPr>
          <a:xfrm>
            <a:off x="5869400" y="2598039"/>
            <a:ext cx="1920000" cy="3744000"/>
          </a:xfrm>
          <a:prstGeom prst="flowChartManualInput">
            <a:avLst/>
          </a:prstGeom>
          <a:solidFill>
            <a:schemeClr val="tx2">
              <a:lumMod val="75000"/>
              <a:alpha val="80000"/>
            </a:schemeClr>
          </a:solidFill>
          <a:ln w="952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2400">
              <a:solidFill>
                <a:prstClr val="white"/>
              </a:solidFill>
              <a:latin typeface="Trebuchet MS" panose="020B0603020202020204"/>
            </a:endParaRPr>
          </a:p>
        </p:txBody>
      </p:sp>
      <p:sp>
        <p:nvSpPr>
          <p:cNvPr id="2" name="Title 1"/>
          <p:cNvSpPr>
            <a:spLocks noGrp="1"/>
          </p:cNvSpPr>
          <p:nvPr>
            <p:ph type="title"/>
          </p:nvPr>
        </p:nvSpPr>
        <p:spPr/>
        <p:txBody>
          <a:bodyPr/>
          <a:lstStyle/>
          <a:p>
            <a:r>
              <a:rPr lang="en-US" dirty="0"/>
              <a:t>SASE SERVICES</a:t>
            </a:r>
          </a:p>
        </p:txBody>
      </p:sp>
      <p:grpSp>
        <p:nvGrpSpPr>
          <p:cNvPr id="20" name="Group 19"/>
          <p:cNvGrpSpPr/>
          <p:nvPr/>
        </p:nvGrpSpPr>
        <p:grpSpPr>
          <a:xfrm>
            <a:off x="479538" y="1223351"/>
            <a:ext cx="4691164" cy="2291127"/>
            <a:chOff x="318601" y="1150652"/>
            <a:chExt cx="3518373" cy="1718345"/>
          </a:xfrm>
        </p:grpSpPr>
        <p:sp>
          <p:nvSpPr>
            <p:cNvPr id="49" name="Cloud 48"/>
            <p:cNvSpPr/>
            <p:nvPr/>
          </p:nvSpPr>
          <p:spPr>
            <a:xfrm>
              <a:off x="1116503" y="1150652"/>
              <a:ext cx="1706577" cy="1027372"/>
            </a:xfrm>
            <a:prstGeom prst="cloud">
              <a:avLst/>
            </a:prstGeom>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609600"/>
              <a:r>
                <a:rPr lang="en-IN" sz="1865" b="1" dirty="0">
                  <a:solidFill>
                    <a:prstClr val="white"/>
                  </a:solidFill>
                  <a:latin typeface="Trebuchet MS" panose="020B0603020202020204"/>
                </a:rPr>
                <a:t>Cloud Platforms</a:t>
              </a:r>
            </a:p>
          </p:txBody>
        </p:sp>
        <p:sp>
          <p:nvSpPr>
            <p:cNvPr id="51" name="Freeform 82"/>
            <p:cNvSpPr>
              <a:spLocks noChangeAspect="1" noEditPoints="1"/>
            </p:cNvSpPr>
            <p:nvPr/>
          </p:nvSpPr>
          <p:spPr bwMode="gray">
            <a:xfrm>
              <a:off x="587585" y="1281353"/>
              <a:ext cx="419480" cy="303851"/>
            </a:xfrm>
            <a:custGeom>
              <a:avLst/>
              <a:gdLst>
                <a:gd name="T0" fmla="*/ 1303 w 1952"/>
                <a:gd name="T1" fmla="*/ 457 h 1227"/>
                <a:gd name="T2" fmla="*/ 1189 w 1952"/>
                <a:gd name="T3" fmla="*/ 274 h 1227"/>
                <a:gd name="T4" fmla="*/ 759 w 1952"/>
                <a:gd name="T5" fmla="*/ 274 h 1227"/>
                <a:gd name="T6" fmla="*/ 645 w 1952"/>
                <a:gd name="T7" fmla="*/ 457 h 1227"/>
                <a:gd name="T8" fmla="*/ 1926 w 1952"/>
                <a:gd name="T9" fmla="*/ 1174 h 1227"/>
                <a:gd name="T10" fmla="*/ 1952 w 1952"/>
                <a:gd name="T11" fmla="*/ 1201 h 1227"/>
                <a:gd name="T12" fmla="*/ 1467 w 1952"/>
                <a:gd name="T13" fmla="*/ 1227 h 1227"/>
                <a:gd name="T14" fmla="*/ 481 w 1952"/>
                <a:gd name="T15" fmla="*/ 1227 h 1227"/>
                <a:gd name="T16" fmla="*/ 27 w 1952"/>
                <a:gd name="T17" fmla="*/ 1227 h 1227"/>
                <a:gd name="T18" fmla="*/ 0 w 1952"/>
                <a:gd name="T19" fmla="*/ 1201 h 1227"/>
                <a:gd name="T20" fmla="*/ 0 w 1952"/>
                <a:gd name="T21" fmla="*/ 1102 h 1227"/>
                <a:gd name="T22" fmla="*/ 81 w 1952"/>
                <a:gd name="T23" fmla="*/ 1075 h 1227"/>
                <a:gd name="T24" fmla="*/ 108 w 1952"/>
                <a:gd name="T25" fmla="*/ 997 h 1227"/>
                <a:gd name="T26" fmla="*/ 164 w 1952"/>
                <a:gd name="T27" fmla="*/ 511 h 1227"/>
                <a:gd name="T28" fmla="*/ 26 w 1952"/>
                <a:gd name="T29" fmla="*/ 484 h 1227"/>
                <a:gd name="T30" fmla="*/ 267 w 1952"/>
                <a:gd name="T31" fmla="*/ 236 h 1227"/>
                <a:gd name="T32" fmla="*/ 519 w 1952"/>
                <a:gd name="T33" fmla="*/ 0 h 1227"/>
                <a:gd name="T34" fmla="*/ 974 w 1952"/>
                <a:gd name="T35" fmla="*/ 0 h 1227"/>
                <a:gd name="T36" fmla="*/ 1226 w 1952"/>
                <a:gd name="T37" fmla="*/ 236 h 1227"/>
                <a:gd name="T38" fmla="*/ 1460 w 1952"/>
                <a:gd name="T39" fmla="*/ 503 h 1227"/>
                <a:gd name="T40" fmla="*/ 1330 w 1952"/>
                <a:gd name="T41" fmla="*/ 511 h 1227"/>
                <a:gd name="T42" fmla="*/ 1386 w 1952"/>
                <a:gd name="T43" fmla="*/ 997 h 1227"/>
                <a:gd name="T44" fmla="*/ 1412 w 1952"/>
                <a:gd name="T45" fmla="*/ 1075 h 1227"/>
                <a:gd name="T46" fmla="*/ 1493 w 1952"/>
                <a:gd name="T47" fmla="*/ 1102 h 1227"/>
                <a:gd name="T48" fmla="*/ 787 w 1952"/>
                <a:gd name="T49" fmla="*/ 578 h 1227"/>
                <a:gd name="T50" fmla="*/ 733 w 1952"/>
                <a:gd name="T51" fmla="*/ 578 h 1227"/>
                <a:gd name="T52" fmla="*/ 760 w 1952"/>
                <a:gd name="T53" fmla="*/ 999 h 1227"/>
                <a:gd name="T54" fmla="*/ 787 w 1952"/>
                <a:gd name="T55" fmla="*/ 578 h 1227"/>
                <a:gd name="T56" fmla="*/ 867 w 1952"/>
                <a:gd name="T57" fmla="*/ 551 h 1227"/>
                <a:gd name="T58" fmla="*/ 840 w 1952"/>
                <a:gd name="T59" fmla="*/ 972 h 1227"/>
                <a:gd name="T60" fmla="*/ 893 w 1952"/>
                <a:gd name="T61" fmla="*/ 972 h 1227"/>
                <a:gd name="T62" fmla="*/ 1000 w 1952"/>
                <a:gd name="T63" fmla="*/ 578 h 1227"/>
                <a:gd name="T64" fmla="*/ 947 w 1952"/>
                <a:gd name="T65" fmla="*/ 578 h 1227"/>
                <a:gd name="T66" fmla="*/ 973 w 1952"/>
                <a:gd name="T67" fmla="*/ 999 h 1227"/>
                <a:gd name="T68" fmla="*/ 1000 w 1952"/>
                <a:gd name="T69" fmla="*/ 578 h 1227"/>
                <a:gd name="T70" fmla="*/ 1080 w 1952"/>
                <a:gd name="T71" fmla="*/ 551 h 1227"/>
                <a:gd name="T72" fmla="*/ 1053 w 1952"/>
                <a:gd name="T73" fmla="*/ 972 h 1227"/>
                <a:gd name="T74" fmla="*/ 1106 w 1952"/>
                <a:gd name="T75" fmla="*/ 972 h 1227"/>
                <a:gd name="T76" fmla="*/ 1213 w 1952"/>
                <a:gd name="T77" fmla="*/ 578 h 1227"/>
                <a:gd name="T78" fmla="*/ 1160 w 1952"/>
                <a:gd name="T79" fmla="*/ 578 h 1227"/>
                <a:gd name="T80" fmla="*/ 1186 w 1952"/>
                <a:gd name="T81" fmla="*/ 999 h 1227"/>
                <a:gd name="T82" fmla="*/ 1213 w 1952"/>
                <a:gd name="T83" fmla="*/ 578 h 1227"/>
                <a:gd name="T84" fmla="*/ 974 w 1952"/>
                <a:gd name="T85" fmla="*/ 511 h 1227"/>
                <a:gd name="T86" fmla="*/ 672 w 1952"/>
                <a:gd name="T87" fmla="*/ 1024 h 1227"/>
                <a:gd name="T88" fmla="*/ 589 w 1952"/>
                <a:gd name="T89" fmla="*/ 1051 h 1227"/>
                <a:gd name="T90" fmla="*/ 562 w 1952"/>
                <a:gd name="T91" fmla="*/ 1129 h 1227"/>
                <a:gd name="T92" fmla="*/ 508 w 1952"/>
                <a:gd name="T93" fmla="*/ 1174 h 1227"/>
                <a:gd name="T94" fmla="*/ 1440 w 1952"/>
                <a:gd name="T95" fmla="*/ 1174 h 1227"/>
                <a:gd name="T96" fmla="*/ 1386 w 1952"/>
                <a:gd name="T97" fmla="*/ 1129 h 1227"/>
                <a:gd name="T98" fmla="*/ 1359 w 1952"/>
                <a:gd name="T99" fmla="*/ 1051 h 1227"/>
                <a:gd name="T100" fmla="*/ 1276 w 1952"/>
                <a:gd name="T101" fmla="*/ 1024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52" h="1227">
                  <a:moveTo>
                    <a:pt x="645" y="457"/>
                  </a:moveTo>
                  <a:cubicBezTo>
                    <a:pt x="1303" y="457"/>
                    <a:pt x="1303" y="457"/>
                    <a:pt x="1303" y="457"/>
                  </a:cubicBezTo>
                  <a:cubicBezTo>
                    <a:pt x="1376" y="457"/>
                    <a:pt x="1376" y="457"/>
                    <a:pt x="1376" y="457"/>
                  </a:cubicBezTo>
                  <a:cubicBezTo>
                    <a:pt x="1189" y="274"/>
                    <a:pt x="1189" y="274"/>
                    <a:pt x="1189" y="274"/>
                  </a:cubicBezTo>
                  <a:cubicBezTo>
                    <a:pt x="974" y="64"/>
                    <a:pt x="974" y="64"/>
                    <a:pt x="974" y="64"/>
                  </a:cubicBezTo>
                  <a:cubicBezTo>
                    <a:pt x="759" y="274"/>
                    <a:pt x="759" y="274"/>
                    <a:pt x="759" y="274"/>
                  </a:cubicBezTo>
                  <a:cubicBezTo>
                    <a:pt x="572" y="457"/>
                    <a:pt x="572" y="457"/>
                    <a:pt x="572" y="457"/>
                  </a:cubicBezTo>
                  <a:cubicBezTo>
                    <a:pt x="645" y="457"/>
                    <a:pt x="645" y="457"/>
                    <a:pt x="645" y="457"/>
                  </a:cubicBezTo>
                  <a:close/>
                  <a:moveTo>
                    <a:pt x="1493" y="1174"/>
                  </a:moveTo>
                  <a:cubicBezTo>
                    <a:pt x="1926" y="1174"/>
                    <a:pt x="1926" y="1174"/>
                    <a:pt x="1926" y="1174"/>
                  </a:cubicBezTo>
                  <a:cubicBezTo>
                    <a:pt x="1940" y="1174"/>
                    <a:pt x="1952" y="1186"/>
                    <a:pt x="1952" y="1201"/>
                  </a:cubicBezTo>
                  <a:cubicBezTo>
                    <a:pt x="1952" y="1201"/>
                    <a:pt x="1952" y="1201"/>
                    <a:pt x="1952" y="1201"/>
                  </a:cubicBezTo>
                  <a:cubicBezTo>
                    <a:pt x="1952" y="1215"/>
                    <a:pt x="1940" y="1227"/>
                    <a:pt x="1926" y="1227"/>
                  </a:cubicBezTo>
                  <a:cubicBezTo>
                    <a:pt x="1467" y="1227"/>
                    <a:pt x="1467" y="1227"/>
                    <a:pt x="1467" y="1227"/>
                  </a:cubicBezTo>
                  <a:cubicBezTo>
                    <a:pt x="1270" y="1227"/>
                    <a:pt x="1270" y="1227"/>
                    <a:pt x="1270" y="1227"/>
                  </a:cubicBezTo>
                  <a:cubicBezTo>
                    <a:pt x="481" y="1227"/>
                    <a:pt x="481" y="1227"/>
                    <a:pt x="481" y="1227"/>
                  </a:cubicBezTo>
                  <a:cubicBezTo>
                    <a:pt x="112" y="1227"/>
                    <a:pt x="112" y="1227"/>
                    <a:pt x="112" y="1227"/>
                  </a:cubicBezTo>
                  <a:cubicBezTo>
                    <a:pt x="27" y="1227"/>
                    <a:pt x="27" y="1227"/>
                    <a:pt x="27" y="1227"/>
                  </a:cubicBezTo>
                  <a:cubicBezTo>
                    <a:pt x="0" y="1227"/>
                    <a:pt x="0" y="1227"/>
                    <a:pt x="0" y="1227"/>
                  </a:cubicBezTo>
                  <a:cubicBezTo>
                    <a:pt x="0" y="1201"/>
                    <a:pt x="0" y="1201"/>
                    <a:pt x="0" y="1201"/>
                  </a:cubicBezTo>
                  <a:cubicBezTo>
                    <a:pt x="0" y="1142"/>
                    <a:pt x="0" y="1142"/>
                    <a:pt x="0" y="1142"/>
                  </a:cubicBezTo>
                  <a:cubicBezTo>
                    <a:pt x="0" y="1102"/>
                    <a:pt x="0" y="1102"/>
                    <a:pt x="0" y="1102"/>
                  </a:cubicBezTo>
                  <a:cubicBezTo>
                    <a:pt x="0" y="1087"/>
                    <a:pt x="12" y="1075"/>
                    <a:pt x="27" y="1075"/>
                  </a:cubicBezTo>
                  <a:cubicBezTo>
                    <a:pt x="81" y="1075"/>
                    <a:pt x="81" y="1075"/>
                    <a:pt x="81" y="1075"/>
                  </a:cubicBezTo>
                  <a:cubicBezTo>
                    <a:pt x="81" y="1024"/>
                    <a:pt x="81" y="1024"/>
                    <a:pt x="81" y="1024"/>
                  </a:cubicBezTo>
                  <a:cubicBezTo>
                    <a:pt x="81" y="1009"/>
                    <a:pt x="93" y="997"/>
                    <a:pt x="108" y="997"/>
                  </a:cubicBezTo>
                  <a:cubicBezTo>
                    <a:pt x="164" y="997"/>
                    <a:pt x="164" y="997"/>
                    <a:pt x="164" y="997"/>
                  </a:cubicBezTo>
                  <a:cubicBezTo>
                    <a:pt x="164" y="511"/>
                    <a:pt x="164" y="511"/>
                    <a:pt x="164" y="511"/>
                  </a:cubicBezTo>
                  <a:cubicBezTo>
                    <a:pt x="52" y="511"/>
                    <a:pt x="52" y="511"/>
                    <a:pt x="52" y="511"/>
                  </a:cubicBezTo>
                  <a:cubicBezTo>
                    <a:pt x="38" y="511"/>
                    <a:pt x="26" y="499"/>
                    <a:pt x="26" y="484"/>
                  </a:cubicBezTo>
                  <a:cubicBezTo>
                    <a:pt x="26" y="476"/>
                    <a:pt x="29" y="468"/>
                    <a:pt x="35" y="464"/>
                  </a:cubicBezTo>
                  <a:cubicBezTo>
                    <a:pt x="267" y="236"/>
                    <a:pt x="267" y="236"/>
                    <a:pt x="267" y="236"/>
                  </a:cubicBezTo>
                  <a:cubicBezTo>
                    <a:pt x="501" y="8"/>
                    <a:pt x="501" y="8"/>
                    <a:pt x="501" y="8"/>
                  </a:cubicBezTo>
                  <a:cubicBezTo>
                    <a:pt x="506" y="3"/>
                    <a:pt x="512" y="0"/>
                    <a:pt x="519" y="0"/>
                  </a:cubicBezTo>
                  <a:cubicBezTo>
                    <a:pt x="974" y="0"/>
                    <a:pt x="974" y="0"/>
                    <a:pt x="974" y="0"/>
                  </a:cubicBezTo>
                  <a:cubicBezTo>
                    <a:pt x="974" y="0"/>
                    <a:pt x="974" y="0"/>
                    <a:pt x="974" y="0"/>
                  </a:cubicBezTo>
                  <a:cubicBezTo>
                    <a:pt x="981" y="0"/>
                    <a:pt x="988" y="3"/>
                    <a:pt x="993" y="8"/>
                  </a:cubicBezTo>
                  <a:cubicBezTo>
                    <a:pt x="1069" y="85"/>
                    <a:pt x="1149" y="161"/>
                    <a:pt x="1226" y="236"/>
                  </a:cubicBezTo>
                  <a:cubicBezTo>
                    <a:pt x="1460" y="465"/>
                    <a:pt x="1460" y="465"/>
                    <a:pt x="1460" y="465"/>
                  </a:cubicBezTo>
                  <a:cubicBezTo>
                    <a:pt x="1470" y="475"/>
                    <a:pt x="1470" y="492"/>
                    <a:pt x="1460" y="503"/>
                  </a:cubicBezTo>
                  <a:cubicBezTo>
                    <a:pt x="1455" y="508"/>
                    <a:pt x="1448" y="511"/>
                    <a:pt x="1441" y="511"/>
                  </a:cubicBezTo>
                  <a:cubicBezTo>
                    <a:pt x="1330" y="511"/>
                    <a:pt x="1330" y="511"/>
                    <a:pt x="1330" y="511"/>
                  </a:cubicBezTo>
                  <a:cubicBezTo>
                    <a:pt x="1330" y="997"/>
                    <a:pt x="1330" y="997"/>
                    <a:pt x="1330" y="997"/>
                  </a:cubicBezTo>
                  <a:cubicBezTo>
                    <a:pt x="1386" y="997"/>
                    <a:pt x="1386" y="997"/>
                    <a:pt x="1386" y="997"/>
                  </a:cubicBezTo>
                  <a:cubicBezTo>
                    <a:pt x="1400" y="997"/>
                    <a:pt x="1412" y="1009"/>
                    <a:pt x="1412" y="1024"/>
                  </a:cubicBezTo>
                  <a:cubicBezTo>
                    <a:pt x="1412" y="1075"/>
                    <a:pt x="1412" y="1075"/>
                    <a:pt x="1412" y="1075"/>
                  </a:cubicBezTo>
                  <a:cubicBezTo>
                    <a:pt x="1467" y="1075"/>
                    <a:pt x="1467" y="1075"/>
                    <a:pt x="1467" y="1075"/>
                  </a:cubicBezTo>
                  <a:cubicBezTo>
                    <a:pt x="1481" y="1075"/>
                    <a:pt x="1493" y="1087"/>
                    <a:pt x="1493" y="1102"/>
                  </a:cubicBezTo>
                  <a:cubicBezTo>
                    <a:pt x="1493" y="1174"/>
                    <a:pt x="1493" y="1174"/>
                    <a:pt x="1493" y="1174"/>
                  </a:cubicBezTo>
                  <a:close/>
                  <a:moveTo>
                    <a:pt x="787" y="578"/>
                  </a:moveTo>
                  <a:cubicBezTo>
                    <a:pt x="787" y="563"/>
                    <a:pt x="775" y="551"/>
                    <a:pt x="760" y="551"/>
                  </a:cubicBezTo>
                  <a:cubicBezTo>
                    <a:pt x="745" y="551"/>
                    <a:pt x="733" y="563"/>
                    <a:pt x="733" y="578"/>
                  </a:cubicBezTo>
                  <a:cubicBezTo>
                    <a:pt x="733" y="972"/>
                    <a:pt x="733" y="972"/>
                    <a:pt x="733" y="972"/>
                  </a:cubicBezTo>
                  <a:cubicBezTo>
                    <a:pt x="733" y="987"/>
                    <a:pt x="745" y="999"/>
                    <a:pt x="760" y="999"/>
                  </a:cubicBezTo>
                  <a:cubicBezTo>
                    <a:pt x="775" y="999"/>
                    <a:pt x="787" y="987"/>
                    <a:pt x="787" y="972"/>
                  </a:cubicBezTo>
                  <a:cubicBezTo>
                    <a:pt x="787" y="578"/>
                    <a:pt x="787" y="578"/>
                    <a:pt x="787" y="578"/>
                  </a:cubicBezTo>
                  <a:close/>
                  <a:moveTo>
                    <a:pt x="893" y="578"/>
                  </a:moveTo>
                  <a:cubicBezTo>
                    <a:pt x="893" y="563"/>
                    <a:pt x="881" y="551"/>
                    <a:pt x="867" y="551"/>
                  </a:cubicBezTo>
                  <a:cubicBezTo>
                    <a:pt x="852" y="551"/>
                    <a:pt x="840" y="563"/>
                    <a:pt x="840" y="578"/>
                  </a:cubicBezTo>
                  <a:cubicBezTo>
                    <a:pt x="840" y="972"/>
                    <a:pt x="840" y="972"/>
                    <a:pt x="840" y="972"/>
                  </a:cubicBezTo>
                  <a:cubicBezTo>
                    <a:pt x="840" y="987"/>
                    <a:pt x="852" y="999"/>
                    <a:pt x="867" y="999"/>
                  </a:cubicBezTo>
                  <a:cubicBezTo>
                    <a:pt x="881" y="999"/>
                    <a:pt x="893" y="987"/>
                    <a:pt x="893" y="972"/>
                  </a:cubicBezTo>
                  <a:cubicBezTo>
                    <a:pt x="893" y="578"/>
                    <a:pt x="893" y="578"/>
                    <a:pt x="893" y="578"/>
                  </a:cubicBezTo>
                  <a:close/>
                  <a:moveTo>
                    <a:pt x="1000" y="578"/>
                  </a:moveTo>
                  <a:cubicBezTo>
                    <a:pt x="1000" y="563"/>
                    <a:pt x="988" y="551"/>
                    <a:pt x="973" y="551"/>
                  </a:cubicBezTo>
                  <a:cubicBezTo>
                    <a:pt x="959" y="551"/>
                    <a:pt x="947" y="563"/>
                    <a:pt x="947" y="578"/>
                  </a:cubicBezTo>
                  <a:cubicBezTo>
                    <a:pt x="947" y="972"/>
                    <a:pt x="947" y="972"/>
                    <a:pt x="947" y="972"/>
                  </a:cubicBezTo>
                  <a:cubicBezTo>
                    <a:pt x="947" y="987"/>
                    <a:pt x="959" y="999"/>
                    <a:pt x="973" y="999"/>
                  </a:cubicBezTo>
                  <a:cubicBezTo>
                    <a:pt x="988" y="999"/>
                    <a:pt x="1000" y="987"/>
                    <a:pt x="1000" y="972"/>
                  </a:cubicBezTo>
                  <a:cubicBezTo>
                    <a:pt x="1000" y="578"/>
                    <a:pt x="1000" y="578"/>
                    <a:pt x="1000" y="578"/>
                  </a:cubicBezTo>
                  <a:close/>
                  <a:moveTo>
                    <a:pt x="1106" y="578"/>
                  </a:moveTo>
                  <a:cubicBezTo>
                    <a:pt x="1106" y="563"/>
                    <a:pt x="1095" y="551"/>
                    <a:pt x="1080" y="551"/>
                  </a:cubicBezTo>
                  <a:cubicBezTo>
                    <a:pt x="1065" y="551"/>
                    <a:pt x="1053" y="563"/>
                    <a:pt x="1053" y="578"/>
                  </a:cubicBezTo>
                  <a:cubicBezTo>
                    <a:pt x="1053" y="972"/>
                    <a:pt x="1053" y="972"/>
                    <a:pt x="1053" y="972"/>
                  </a:cubicBezTo>
                  <a:cubicBezTo>
                    <a:pt x="1053" y="987"/>
                    <a:pt x="1065" y="999"/>
                    <a:pt x="1080" y="999"/>
                  </a:cubicBezTo>
                  <a:cubicBezTo>
                    <a:pt x="1095" y="999"/>
                    <a:pt x="1106" y="987"/>
                    <a:pt x="1106" y="972"/>
                  </a:cubicBezTo>
                  <a:cubicBezTo>
                    <a:pt x="1106" y="578"/>
                    <a:pt x="1106" y="578"/>
                    <a:pt x="1106" y="578"/>
                  </a:cubicBezTo>
                  <a:close/>
                  <a:moveTo>
                    <a:pt x="1213" y="578"/>
                  </a:moveTo>
                  <a:cubicBezTo>
                    <a:pt x="1213" y="563"/>
                    <a:pt x="1201" y="551"/>
                    <a:pt x="1186" y="551"/>
                  </a:cubicBezTo>
                  <a:cubicBezTo>
                    <a:pt x="1172" y="551"/>
                    <a:pt x="1160" y="563"/>
                    <a:pt x="1160" y="578"/>
                  </a:cubicBezTo>
                  <a:cubicBezTo>
                    <a:pt x="1160" y="972"/>
                    <a:pt x="1160" y="972"/>
                    <a:pt x="1160" y="972"/>
                  </a:cubicBezTo>
                  <a:cubicBezTo>
                    <a:pt x="1160" y="987"/>
                    <a:pt x="1172" y="999"/>
                    <a:pt x="1186" y="999"/>
                  </a:cubicBezTo>
                  <a:cubicBezTo>
                    <a:pt x="1201" y="999"/>
                    <a:pt x="1213" y="987"/>
                    <a:pt x="1213" y="972"/>
                  </a:cubicBezTo>
                  <a:cubicBezTo>
                    <a:pt x="1213" y="578"/>
                    <a:pt x="1213" y="578"/>
                    <a:pt x="1213" y="578"/>
                  </a:cubicBezTo>
                  <a:close/>
                  <a:moveTo>
                    <a:pt x="1276" y="511"/>
                  </a:moveTo>
                  <a:cubicBezTo>
                    <a:pt x="974" y="511"/>
                    <a:pt x="974" y="511"/>
                    <a:pt x="974" y="511"/>
                  </a:cubicBezTo>
                  <a:cubicBezTo>
                    <a:pt x="672" y="511"/>
                    <a:pt x="672" y="511"/>
                    <a:pt x="672" y="511"/>
                  </a:cubicBezTo>
                  <a:cubicBezTo>
                    <a:pt x="672" y="1024"/>
                    <a:pt x="672" y="1024"/>
                    <a:pt x="672" y="1024"/>
                  </a:cubicBezTo>
                  <a:cubicBezTo>
                    <a:pt x="672" y="1039"/>
                    <a:pt x="660" y="1051"/>
                    <a:pt x="645" y="1051"/>
                  </a:cubicBezTo>
                  <a:cubicBezTo>
                    <a:pt x="589" y="1051"/>
                    <a:pt x="589" y="1051"/>
                    <a:pt x="589" y="1051"/>
                  </a:cubicBezTo>
                  <a:cubicBezTo>
                    <a:pt x="589" y="1102"/>
                    <a:pt x="589" y="1102"/>
                    <a:pt x="589" y="1102"/>
                  </a:cubicBezTo>
                  <a:cubicBezTo>
                    <a:pt x="589" y="1117"/>
                    <a:pt x="577" y="1129"/>
                    <a:pt x="562" y="1129"/>
                  </a:cubicBezTo>
                  <a:cubicBezTo>
                    <a:pt x="508" y="1129"/>
                    <a:pt x="508" y="1129"/>
                    <a:pt x="508" y="1129"/>
                  </a:cubicBezTo>
                  <a:cubicBezTo>
                    <a:pt x="508" y="1174"/>
                    <a:pt x="508" y="1174"/>
                    <a:pt x="508" y="1174"/>
                  </a:cubicBezTo>
                  <a:cubicBezTo>
                    <a:pt x="1270" y="1174"/>
                    <a:pt x="1270" y="1174"/>
                    <a:pt x="1270" y="1174"/>
                  </a:cubicBezTo>
                  <a:cubicBezTo>
                    <a:pt x="1440" y="1174"/>
                    <a:pt x="1440" y="1174"/>
                    <a:pt x="1440" y="1174"/>
                  </a:cubicBezTo>
                  <a:cubicBezTo>
                    <a:pt x="1440" y="1129"/>
                    <a:pt x="1440" y="1129"/>
                    <a:pt x="1440" y="1129"/>
                  </a:cubicBezTo>
                  <a:cubicBezTo>
                    <a:pt x="1386" y="1129"/>
                    <a:pt x="1386" y="1129"/>
                    <a:pt x="1386" y="1129"/>
                  </a:cubicBezTo>
                  <a:cubicBezTo>
                    <a:pt x="1371" y="1129"/>
                    <a:pt x="1359" y="1117"/>
                    <a:pt x="1359" y="1102"/>
                  </a:cubicBezTo>
                  <a:cubicBezTo>
                    <a:pt x="1359" y="1051"/>
                    <a:pt x="1359" y="1051"/>
                    <a:pt x="1359" y="1051"/>
                  </a:cubicBezTo>
                  <a:cubicBezTo>
                    <a:pt x="1303" y="1051"/>
                    <a:pt x="1303" y="1051"/>
                    <a:pt x="1303" y="1051"/>
                  </a:cubicBezTo>
                  <a:cubicBezTo>
                    <a:pt x="1288" y="1051"/>
                    <a:pt x="1276" y="1039"/>
                    <a:pt x="1276" y="1024"/>
                  </a:cubicBezTo>
                  <a:lnTo>
                    <a:pt x="1276" y="511"/>
                  </a:lnTo>
                  <a:close/>
                </a:path>
              </a:pathLst>
            </a:custGeom>
          </p:spPr>
          <p:style>
            <a:lnRef idx="1">
              <a:schemeClr val="accent2"/>
            </a:lnRef>
            <a:fillRef idx="3">
              <a:schemeClr val="accent2"/>
            </a:fillRef>
            <a:effectRef idx="2">
              <a:schemeClr val="accent2"/>
            </a:effectRef>
            <a:fontRef idx="minor">
              <a:schemeClr val="lt1"/>
            </a:fontRef>
          </p:style>
          <p:txBody>
            <a:bodyPr vert="horz" wrap="square" lIns="162560" tIns="81280" rIns="162560" bIns="81280" numCol="1" anchor="t" anchorCtr="0" compatLnSpc="1"/>
            <a:lstStyle/>
            <a:p>
              <a:pPr defTabSz="812800">
                <a:defRPr/>
              </a:pPr>
              <a:endParaRPr lang="en-US" sz="2665" dirty="0">
                <a:solidFill>
                  <a:prstClr val="white"/>
                </a:solidFill>
                <a:latin typeface="TheSansOffice" panose="020B0503040302060204"/>
              </a:endParaRPr>
            </a:p>
          </p:txBody>
        </p:sp>
        <p:sp>
          <p:nvSpPr>
            <p:cNvPr id="52" name="Freeform 78"/>
            <p:cNvSpPr>
              <a:spLocks noChangeAspect="1"/>
            </p:cNvSpPr>
            <p:nvPr/>
          </p:nvSpPr>
          <p:spPr bwMode="gray">
            <a:xfrm>
              <a:off x="3083232" y="1162251"/>
              <a:ext cx="337704" cy="303851"/>
            </a:xfrm>
            <a:custGeom>
              <a:avLst/>
              <a:gdLst>
                <a:gd name="T0" fmla="*/ 412 w 412"/>
                <a:gd name="T1" fmla="*/ 32 h 474"/>
                <a:gd name="T2" fmla="*/ 412 w 412"/>
                <a:gd name="T3" fmla="*/ 473 h 474"/>
                <a:gd name="T4" fmla="*/ 277 w 412"/>
                <a:gd name="T5" fmla="*/ 473 h 474"/>
                <a:gd name="T6" fmla="*/ 277 w 412"/>
                <a:gd name="T7" fmla="*/ 473 h 474"/>
                <a:gd name="T8" fmla="*/ 0 w 412"/>
                <a:gd name="T9" fmla="*/ 474 h 474"/>
                <a:gd name="T10" fmla="*/ 0 w 412"/>
                <a:gd name="T11" fmla="*/ 446 h 474"/>
                <a:gd name="T12" fmla="*/ 277 w 412"/>
                <a:gd name="T13" fmla="*/ 444 h 474"/>
                <a:gd name="T14" fmla="*/ 277 w 412"/>
                <a:gd name="T15" fmla="*/ 392 h 474"/>
                <a:gd name="T16" fmla="*/ 0 w 412"/>
                <a:gd name="T17" fmla="*/ 398 h 474"/>
                <a:gd name="T18" fmla="*/ 0 w 412"/>
                <a:gd name="T19" fmla="*/ 369 h 474"/>
                <a:gd name="T20" fmla="*/ 277 w 412"/>
                <a:gd name="T21" fmla="*/ 362 h 474"/>
                <a:gd name="T22" fmla="*/ 277 w 412"/>
                <a:gd name="T23" fmla="*/ 298 h 474"/>
                <a:gd name="T24" fmla="*/ 0 w 412"/>
                <a:gd name="T25" fmla="*/ 312 h 474"/>
                <a:gd name="T26" fmla="*/ 0 w 412"/>
                <a:gd name="T27" fmla="*/ 288 h 474"/>
                <a:gd name="T28" fmla="*/ 277 w 412"/>
                <a:gd name="T29" fmla="*/ 267 h 474"/>
                <a:gd name="T30" fmla="*/ 277 w 412"/>
                <a:gd name="T31" fmla="*/ 205 h 474"/>
                <a:gd name="T32" fmla="*/ 0 w 412"/>
                <a:gd name="T33" fmla="*/ 231 h 474"/>
                <a:gd name="T34" fmla="*/ 0 w 412"/>
                <a:gd name="T35" fmla="*/ 205 h 474"/>
                <a:gd name="T36" fmla="*/ 277 w 412"/>
                <a:gd name="T37" fmla="*/ 174 h 474"/>
                <a:gd name="T38" fmla="*/ 277 w 412"/>
                <a:gd name="T39" fmla="*/ 111 h 474"/>
                <a:gd name="T40" fmla="*/ 0 w 412"/>
                <a:gd name="T41" fmla="*/ 149 h 474"/>
                <a:gd name="T42" fmla="*/ 0 w 412"/>
                <a:gd name="T43" fmla="*/ 124 h 474"/>
                <a:gd name="T44" fmla="*/ 277 w 412"/>
                <a:gd name="T45" fmla="*/ 82 h 474"/>
                <a:gd name="T46" fmla="*/ 277 w 412"/>
                <a:gd name="T47" fmla="*/ 30 h 474"/>
                <a:gd name="T48" fmla="*/ 0 w 412"/>
                <a:gd name="T49" fmla="*/ 71 h 474"/>
                <a:gd name="T50" fmla="*/ 0 w 412"/>
                <a:gd name="T51" fmla="*/ 54 h 474"/>
                <a:gd name="T52" fmla="*/ 277 w 412"/>
                <a:gd name="T53" fmla="*/ 1 h 474"/>
                <a:gd name="T54" fmla="*/ 277 w 412"/>
                <a:gd name="T55" fmla="*/ 0 h 474"/>
                <a:gd name="T56" fmla="*/ 412 w 412"/>
                <a:gd name="T57" fmla="*/ 32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2" h="474">
                  <a:moveTo>
                    <a:pt x="412" y="32"/>
                  </a:moveTo>
                  <a:lnTo>
                    <a:pt x="412" y="473"/>
                  </a:lnTo>
                  <a:lnTo>
                    <a:pt x="277" y="473"/>
                  </a:lnTo>
                  <a:lnTo>
                    <a:pt x="277" y="473"/>
                  </a:lnTo>
                  <a:lnTo>
                    <a:pt x="0" y="474"/>
                  </a:lnTo>
                  <a:lnTo>
                    <a:pt x="0" y="446"/>
                  </a:lnTo>
                  <a:lnTo>
                    <a:pt x="277" y="444"/>
                  </a:lnTo>
                  <a:lnTo>
                    <a:pt x="277" y="392"/>
                  </a:lnTo>
                  <a:lnTo>
                    <a:pt x="0" y="398"/>
                  </a:lnTo>
                  <a:lnTo>
                    <a:pt x="0" y="369"/>
                  </a:lnTo>
                  <a:lnTo>
                    <a:pt x="277" y="362"/>
                  </a:lnTo>
                  <a:lnTo>
                    <a:pt x="277" y="298"/>
                  </a:lnTo>
                  <a:lnTo>
                    <a:pt x="0" y="312"/>
                  </a:lnTo>
                  <a:lnTo>
                    <a:pt x="0" y="288"/>
                  </a:lnTo>
                  <a:lnTo>
                    <a:pt x="277" y="267"/>
                  </a:lnTo>
                  <a:lnTo>
                    <a:pt x="277" y="205"/>
                  </a:lnTo>
                  <a:lnTo>
                    <a:pt x="0" y="231"/>
                  </a:lnTo>
                  <a:lnTo>
                    <a:pt x="0" y="205"/>
                  </a:lnTo>
                  <a:lnTo>
                    <a:pt x="277" y="174"/>
                  </a:lnTo>
                  <a:lnTo>
                    <a:pt x="277" y="111"/>
                  </a:lnTo>
                  <a:lnTo>
                    <a:pt x="0" y="149"/>
                  </a:lnTo>
                  <a:lnTo>
                    <a:pt x="0" y="124"/>
                  </a:lnTo>
                  <a:lnTo>
                    <a:pt x="277" y="82"/>
                  </a:lnTo>
                  <a:lnTo>
                    <a:pt x="277" y="30"/>
                  </a:lnTo>
                  <a:lnTo>
                    <a:pt x="0" y="71"/>
                  </a:lnTo>
                  <a:lnTo>
                    <a:pt x="0" y="54"/>
                  </a:lnTo>
                  <a:lnTo>
                    <a:pt x="277" y="1"/>
                  </a:lnTo>
                  <a:lnTo>
                    <a:pt x="277" y="0"/>
                  </a:lnTo>
                  <a:lnTo>
                    <a:pt x="412" y="32"/>
                  </a:lnTo>
                  <a:close/>
                </a:path>
              </a:pathLst>
            </a:custGeom>
          </p:spPr>
          <p:style>
            <a:lnRef idx="1">
              <a:schemeClr val="accent4"/>
            </a:lnRef>
            <a:fillRef idx="3">
              <a:schemeClr val="accent4"/>
            </a:fillRef>
            <a:effectRef idx="2">
              <a:schemeClr val="accent4"/>
            </a:effectRef>
            <a:fontRef idx="minor">
              <a:schemeClr val="lt1"/>
            </a:fontRef>
          </p:style>
          <p:txBody>
            <a:bodyPr vert="horz" wrap="square" lIns="162560" tIns="81280" rIns="162560" bIns="81280" numCol="1" anchor="t" anchorCtr="0" compatLnSpc="1"/>
            <a:lstStyle/>
            <a:p>
              <a:pPr defTabSz="812800">
                <a:defRPr/>
              </a:pPr>
              <a:endParaRPr lang="en-US" sz="2665" dirty="0">
                <a:solidFill>
                  <a:prstClr val="white"/>
                </a:solidFill>
                <a:latin typeface="TheSansOffice" panose="020B0503040302060204"/>
              </a:endParaRPr>
            </a:p>
          </p:txBody>
        </p:sp>
        <p:sp>
          <p:nvSpPr>
            <p:cNvPr id="53" name="Freeform 85"/>
            <p:cNvSpPr>
              <a:spLocks noChangeAspect="1" noEditPoints="1"/>
            </p:cNvSpPr>
            <p:nvPr/>
          </p:nvSpPr>
          <p:spPr bwMode="gray">
            <a:xfrm>
              <a:off x="675095" y="2007114"/>
              <a:ext cx="388141" cy="303851"/>
            </a:xfrm>
            <a:custGeom>
              <a:avLst/>
              <a:gdLst>
                <a:gd name="T0" fmla="*/ 617 w 1923"/>
                <a:gd name="T1" fmla="*/ 140 h 1172"/>
                <a:gd name="T2" fmla="*/ 589 w 1923"/>
                <a:gd name="T3" fmla="*/ 270 h 1172"/>
                <a:gd name="T4" fmla="*/ 617 w 1923"/>
                <a:gd name="T5" fmla="*/ 299 h 1172"/>
                <a:gd name="T6" fmla="*/ 645 w 1923"/>
                <a:gd name="T7" fmla="*/ 168 h 1172"/>
                <a:gd name="T8" fmla="*/ 1923 w 1923"/>
                <a:gd name="T9" fmla="*/ 1143 h 1172"/>
                <a:gd name="T10" fmla="*/ 964 w 1923"/>
                <a:gd name="T11" fmla="*/ 1172 h 1172"/>
                <a:gd name="T12" fmla="*/ 936 w 1923"/>
                <a:gd name="T13" fmla="*/ 1143 h 1172"/>
                <a:gd name="T14" fmla="*/ 457 w 1923"/>
                <a:gd name="T15" fmla="*/ 57 h 1172"/>
                <a:gd name="T16" fmla="*/ 405 w 1923"/>
                <a:gd name="T17" fmla="*/ 1172 h 1172"/>
                <a:gd name="T18" fmla="*/ 0 w 1923"/>
                <a:gd name="T19" fmla="*/ 52 h 1172"/>
                <a:gd name="T20" fmla="*/ 964 w 1923"/>
                <a:gd name="T21" fmla="*/ 0 h 1172"/>
                <a:gd name="T22" fmla="*/ 993 w 1923"/>
                <a:gd name="T23" fmla="*/ 28 h 1172"/>
                <a:gd name="T24" fmla="*/ 993 w 1923"/>
                <a:gd name="T25" fmla="*/ 556 h 1172"/>
                <a:gd name="T26" fmla="*/ 1315 w 1923"/>
                <a:gd name="T27" fmla="*/ 605 h 1172"/>
                <a:gd name="T28" fmla="*/ 1424 w 1923"/>
                <a:gd name="T29" fmla="*/ 1115 h 1172"/>
                <a:gd name="T30" fmla="*/ 1895 w 1923"/>
                <a:gd name="T31" fmla="*/ 1115 h 1172"/>
                <a:gd name="T32" fmla="*/ 1923 w 1923"/>
                <a:gd name="T33" fmla="*/ 1143 h 1172"/>
                <a:gd name="T34" fmla="*/ 776 w 1923"/>
                <a:gd name="T35" fmla="*/ 1013 h 1172"/>
                <a:gd name="T36" fmla="*/ 748 w 1923"/>
                <a:gd name="T37" fmla="*/ 1143 h 1172"/>
                <a:gd name="T38" fmla="*/ 776 w 1923"/>
                <a:gd name="T39" fmla="*/ 1172 h 1172"/>
                <a:gd name="T40" fmla="*/ 804 w 1923"/>
                <a:gd name="T41" fmla="*/ 1041 h 1172"/>
                <a:gd name="T42" fmla="*/ 776 w 1923"/>
                <a:gd name="T43" fmla="*/ 722 h 1172"/>
                <a:gd name="T44" fmla="*/ 748 w 1923"/>
                <a:gd name="T45" fmla="*/ 750 h 1172"/>
                <a:gd name="T46" fmla="*/ 776 w 1923"/>
                <a:gd name="T47" fmla="*/ 881 h 1172"/>
                <a:gd name="T48" fmla="*/ 804 w 1923"/>
                <a:gd name="T49" fmla="*/ 852 h 1172"/>
                <a:gd name="T50" fmla="*/ 776 w 1923"/>
                <a:gd name="T51" fmla="*/ 722 h 1172"/>
                <a:gd name="T52" fmla="*/ 776 w 1923"/>
                <a:gd name="T53" fmla="*/ 431 h 1172"/>
                <a:gd name="T54" fmla="*/ 748 w 1923"/>
                <a:gd name="T55" fmla="*/ 561 h 1172"/>
                <a:gd name="T56" fmla="*/ 776 w 1923"/>
                <a:gd name="T57" fmla="*/ 590 h 1172"/>
                <a:gd name="T58" fmla="*/ 804 w 1923"/>
                <a:gd name="T59" fmla="*/ 459 h 1172"/>
                <a:gd name="T60" fmla="*/ 776 w 1923"/>
                <a:gd name="T61" fmla="*/ 140 h 1172"/>
                <a:gd name="T62" fmla="*/ 748 w 1923"/>
                <a:gd name="T63" fmla="*/ 168 h 1172"/>
                <a:gd name="T64" fmla="*/ 776 w 1923"/>
                <a:gd name="T65" fmla="*/ 299 h 1172"/>
                <a:gd name="T66" fmla="*/ 804 w 1923"/>
                <a:gd name="T67" fmla="*/ 270 h 1172"/>
                <a:gd name="T68" fmla="*/ 776 w 1923"/>
                <a:gd name="T69" fmla="*/ 140 h 1172"/>
                <a:gd name="T70" fmla="*/ 617 w 1923"/>
                <a:gd name="T71" fmla="*/ 1013 h 1172"/>
                <a:gd name="T72" fmla="*/ 589 w 1923"/>
                <a:gd name="T73" fmla="*/ 1143 h 1172"/>
                <a:gd name="T74" fmla="*/ 617 w 1923"/>
                <a:gd name="T75" fmla="*/ 1172 h 1172"/>
                <a:gd name="T76" fmla="*/ 645 w 1923"/>
                <a:gd name="T77" fmla="*/ 1041 h 1172"/>
                <a:gd name="T78" fmla="*/ 617 w 1923"/>
                <a:gd name="T79" fmla="*/ 722 h 1172"/>
                <a:gd name="T80" fmla="*/ 589 w 1923"/>
                <a:gd name="T81" fmla="*/ 750 h 1172"/>
                <a:gd name="T82" fmla="*/ 617 w 1923"/>
                <a:gd name="T83" fmla="*/ 881 h 1172"/>
                <a:gd name="T84" fmla="*/ 645 w 1923"/>
                <a:gd name="T85" fmla="*/ 852 h 1172"/>
                <a:gd name="T86" fmla="*/ 617 w 1923"/>
                <a:gd name="T87" fmla="*/ 722 h 1172"/>
                <a:gd name="T88" fmla="*/ 617 w 1923"/>
                <a:gd name="T89" fmla="*/ 431 h 1172"/>
                <a:gd name="T90" fmla="*/ 589 w 1923"/>
                <a:gd name="T91" fmla="*/ 561 h 1172"/>
                <a:gd name="T92" fmla="*/ 617 w 1923"/>
                <a:gd name="T93" fmla="*/ 590 h 1172"/>
                <a:gd name="T94" fmla="*/ 645 w 1923"/>
                <a:gd name="T95" fmla="*/ 459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23" h="1172">
                  <a:moveTo>
                    <a:pt x="617" y="140"/>
                  </a:moveTo>
                  <a:cubicBezTo>
                    <a:pt x="617" y="140"/>
                    <a:pt x="617" y="140"/>
                    <a:pt x="617" y="140"/>
                  </a:cubicBezTo>
                  <a:cubicBezTo>
                    <a:pt x="602" y="140"/>
                    <a:pt x="589" y="153"/>
                    <a:pt x="589" y="168"/>
                  </a:cubicBezTo>
                  <a:cubicBezTo>
                    <a:pt x="589" y="270"/>
                    <a:pt x="589" y="270"/>
                    <a:pt x="589" y="270"/>
                  </a:cubicBezTo>
                  <a:cubicBezTo>
                    <a:pt x="589" y="286"/>
                    <a:pt x="602" y="299"/>
                    <a:pt x="617" y="299"/>
                  </a:cubicBezTo>
                  <a:cubicBezTo>
                    <a:pt x="617" y="299"/>
                    <a:pt x="617" y="299"/>
                    <a:pt x="617" y="299"/>
                  </a:cubicBezTo>
                  <a:cubicBezTo>
                    <a:pt x="633" y="299"/>
                    <a:pt x="645" y="286"/>
                    <a:pt x="645" y="270"/>
                  </a:cubicBezTo>
                  <a:cubicBezTo>
                    <a:pt x="645" y="168"/>
                    <a:pt x="645" y="168"/>
                    <a:pt x="645" y="168"/>
                  </a:cubicBezTo>
                  <a:cubicBezTo>
                    <a:pt x="645" y="153"/>
                    <a:pt x="633" y="140"/>
                    <a:pt x="617" y="140"/>
                  </a:cubicBezTo>
                  <a:close/>
                  <a:moveTo>
                    <a:pt x="1923" y="1143"/>
                  </a:moveTo>
                  <a:cubicBezTo>
                    <a:pt x="1923" y="1159"/>
                    <a:pt x="1910" y="1172"/>
                    <a:pt x="1895" y="1172"/>
                  </a:cubicBezTo>
                  <a:cubicBezTo>
                    <a:pt x="964" y="1172"/>
                    <a:pt x="964" y="1172"/>
                    <a:pt x="964" y="1172"/>
                  </a:cubicBezTo>
                  <a:cubicBezTo>
                    <a:pt x="949" y="1171"/>
                    <a:pt x="936" y="1159"/>
                    <a:pt x="936" y="1143"/>
                  </a:cubicBezTo>
                  <a:cubicBezTo>
                    <a:pt x="936" y="1143"/>
                    <a:pt x="936" y="1143"/>
                    <a:pt x="936" y="1143"/>
                  </a:cubicBezTo>
                  <a:cubicBezTo>
                    <a:pt x="936" y="57"/>
                    <a:pt x="936" y="57"/>
                    <a:pt x="936" y="57"/>
                  </a:cubicBezTo>
                  <a:cubicBezTo>
                    <a:pt x="457" y="57"/>
                    <a:pt x="457" y="57"/>
                    <a:pt x="457" y="57"/>
                  </a:cubicBezTo>
                  <a:cubicBezTo>
                    <a:pt x="457" y="1119"/>
                    <a:pt x="457" y="1119"/>
                    <a:pt x="457" y="1119"/>
                  </a:cubicBezTo>
                  <a:cubicBezTo>
                    <a:pt x="457" y="1148"/>
                    <a:pt x="434" y="1172"/>
                    <a:pt x="405" y="1172"/>
                  </a:cubicBezTo>
                  <a:cubicBezTo>
                    <a:pt x="270" y="1172"/>
                    <a:pt x="135" y="1172"/>
                    <a:pt x="0" y="1172"/>
                  </a:cubicBezTo>
                  <a:cubicBezTo>
                    <a:pt x="0" y="798"/>
                    <a:pt x="0" y="425"/>
                    <a:pt x="0" y="52"/>
                  </a:cubicBezTo>
                  <a:cubicBezTo>
                    <a:pt x="0" y="23"/>
                    <a:pt x="24" y="0"/>
                    <a:pt x="53" y="0"/>
                  </a:cubicBezTo>
                  <a:cubicBezTo>
                    <a:pt x="357" y="0"/>
                    <a:pt x="661" y="0"/>
                    <a:pt x="964" y="0"/>
                  </a:cubicBezTo>
                  <a:cubicBezTo>
                    <a:pt x="980" y="0"/>
                    <a:pt x="993" y="13"/>
                    <a:pt x="993" y="28"/>
                  </a:cubicBezTo>
                  <a:cubicBezTo>
                    <a:pt x="993" y="28"/>
                    <a:pt x="993" y="28"/>
                    <a:pt x="993" y="28"/>
                  </a:cubicBezTo>
                  <a:cubicBezTo>
                    <a:pt x="993" y="249"/>
                    <a:pt x="993" y="249"/>
                    <a:pt x="993" y="249"/>
                  </a:cubicBezTo>
                  <a:cubicBezTo>
                    <a:pt x="993" y="556"/>
                    <a:pt x="993" y="556"/>
                    <a:pt x="993" y="556"/>
                  </a:cubicBezTo>
                  <a:cubicBezTo>
                    <a:pt x="1265" y="556"/>
                    <a:pt x="1265" y="556"/>
                    <a:pt x="1265" y="556"/>
                  </a:cubicBezTo>
                  <a:cubicBezTo>
                    <a:pt x="1293" y="556"/>
                    <a:pt x="1315" y="578"/>
                    <a:pt x="1315" y="605"/>
                  </a:cubicBezTo>
                  <a:cubicBezTo>
                    <a:pt x="1315" y="1115"/>
                    <a:pt x="1315" y="1115"/>
                    <a:pt x="1315" y="1115"/>
                  </a:cubicBezTo>
                  <a:cubicBezTo>
                    <a:pt x="1424" y="1115"/>
                    <a:pt x="1424" y="1115"/>
                    <a:pt x="1424" y="1115"/>
                  </a:cubicBezTo>
                  <a:cubicBezTo>
                    <a:pt x="1659" y="1115"/>
                    <a:pt x="1659" y="1115"/>
                    <a:pt x="1659" y="1115"/>
                  </a:cubicBezTo>
                  <a:cubicBezTo>
                    <a:pt x="1895" y="1115"/>
                    <a:pt x="1895" y="1115"/>
                    <a:pt x="1895" y="1115"/>
                  </a:cubicBezTo>
                  <a:cubicBezTo>
                    <a:pt x="1910" y="1115"/>
                    <a:pt x="1923" y="1128"/>
                    <a:pt x="1923" y="1143"/>
                  </a:cubicBezTo>
                  <a:cubicBezTo>
                    <a:pt x="1923" y="1143"/>
                    <a:pt x="1923" y="1143"/>
                    <a:pt x="1923" y="1143"/>
                  </a:cubicBezTo>
                  <a:close/>
                  <a:moveTo>
                    <a:pt x="776" y="1013"/>
                  </a:moveTo>
                  <a:cubicBezTo>
                    <a:pt x="776" y="1013"/>
                    <a:pt x="776" y="1013"/>
                    <a:pt x="776" y="1013"/>
                  </a:cubicBezTo>
                  <a:cubicBezTo>
                    <a:pt x="761" y="1013"/>
                    <a:pt x="748" y="1025"/>
                    <a:pt x="748" y="1041"/>
                  </a:cubicBezTo>
                  <a:cubicBezTo>
                    <a:pt x="748" y="1143"/>
                    <a:pt x="748" y="1143"/>
                    <a:pt x="748" y="1143"/>
                  </a:cubicBezTo>
                  <a:cubicBezTo>
                    <a:pt x="748" y="1159"/>
                    <a:pt x="761" y="1172"/>
                    <a:pt x="776" y="1172"/>
                  </a:cubicBezTo>
                  <a:cubicBezTo>
                    <a:pt x="776" y="1172"/>
                    <a:pt x="776" y="1172"/>
                    <a:pt x="776" y="1172"/>
                  </a:cubicBezTo>
                  <a:cubicBezTo>
                    <a:pt x="792" y="1172"/>
                    <a:pt x="804" y="1159"/>
                    <a:pt x="804" y="1143"/>
                  </a:cubicBezTo>
                  <a:cubicBezTo>
                    <a:pt x="804" y="1041"/>
                    <a:pt x="804" y="1041"/>
                    <a:pt x="804" y="1041"/>
                  </a:cubicBezTo>
                  <a:cubicBezTo>
                    <a:pt x="804" y="1025"/>
                    <a:pt x="792" y="1013"/>
                    <a:pt x="776" y="1013"/>
                  </a:cubicBezTo>
                  <a:close/>
                  <a:moveTo>
                    <a:pt x="776" y="722"/>
                  </a:moveTo>
                  <a:cubicBezTo>
                    <a:pt x="776" y="722"/>
                    <a:pt x="776" y="722"/>
                    <a:pt x="776" y="722"/>
                  </a:cubicBezTo>
                  <a:cubicBezTo>
                    <a:pt x="761" y="722"/>
                    <a:pt x="748" y="734"/>
                    <a:pt x="748" y="750"/>
                  </a:cubicBezTo>
                  <a:cubicBezTo>
                    <a:pt x="748" y="784"/>
                    <a:pt x="748" y="818"/>
                    <a:pt x="748" y="852"/>
                  </a:cubicBezTo>
                  <a:cubicBezTo>
                    <a:pt x="748" y="868"/>
                    <a:pt x="761" y="881"/>
                    <a:pt x="776" y="881"/>
                  </a:cubicBezTo>
                  <a:cubicBezTo>
                    <a:pt x="776" y="881"/>
                    <a:pt x="776" y="881"/>
                    <a:pt x="776" y="881"/>
                  </a:cubicBezTo>
                  <a:cubicBezTo>
                    <a:pt x="792" y="881"/>
                    <a:pt x="804" y="868"/>
                    <a:pt x="804" y="852"/>
                  </a:cubicBezTo>
                  <a:cubicBezTo>
                    <a:pt x="804" y="818"/>
                    <a:pt x="804" y="784"/>
                    <a:pt x="804" y="750"/>
                  </a:cubicBezTo>
                  <a:cubicBezTo>
                    <a:pt x="804" y="734"/>
                    <a:pt x="792" y="722"/>
                    <a:pt x="776" y="722"/>
                  </a:cubicBezTo>
                  <a:close/>
                  <a:moveTo>
                    <a:pt x="776" y="431"/>
                  </a:moveTo>
                  <a:cubicBezTo>
                    <a:pt x="776" y="431"/>
                    <a:pt x="776" y="431"/>
                    <a:pt x="776" y="431"/>
                  </a:cubicBezTo>
                  <a:cubicBezTo>
                    <a:pt x="761" y="431"/>
                    <a:pt x="748" y="443"/>
                    <a:pt x="748" y="459"/>
                  </a:cubicBezTo>
                  <a:cubicBezTo>
                    <a:pt x="748" y="493"/>
                    <a:pt x="748" y="527"/>
                    <a:pt x="748" y="561"/>
                  </a:cubicBezTo>
                  <a:cubicBezTo>
                    <a:pt x="748" y="577"/>
                    <a:pt x="761" y="590"/>
                    <a:pt x="776" y="590"/>
                  </a:cubicBezTo>
                  <a:cubicBezTo>
                    <a:pt x="776" y="590"/>
                    <a:pt x="776" y="590"/>
                    <a:pt x="776" y="590"/>
                  </a:cubicBezTo>
                  <a:cubicBezTo>
                    <a:pt x="792" y="590"/>
                    <a:pt x="804" y="577"/>
                    <a:pt x="804" y="561"/>
                  </a:cubicBezTo>
                  <a:cubicBezTo>
                    <a:pt x="804" y="527"/>
                    <a:pt x="804" y="493"/>
                    <a:pt x="804" y="459"/>
                  </a:cubicBezTo>
                  <a:cubicBezTo>
                    <a:pt x="804" y="443"/>
                    <a:pt x="792" y="431"/>
                    <a:pt x="776" y="431"/>
                  </a:cubicBezTo>
                  <a:close/>
                  <a:moveTo>
                    <a:pt x="776" y="140"/>
                  </a:moveTo>
                  <a:cubicBezTo>
                    <a:pt x="776" y="140"/>
                    <a:pt x="776" y="140"/>
                    <a:pt x="776" y="140"/>
                  </a:cubicBezTo>
                  <a:cubicBezTo>
                    <a:pt x="761" y="140"/>
                    <a:pt x="748" y="153"/>
                    <a:pt x="748" y="168"/>
                  </a:cubicBezTo>
                  <a:cubicBezTo>
                    <a:pt x="748" y="270"/>
                    <a:pt x="748" y="270"/>
                    <a:pt x="748" y="270"/>
                  </a:cubicBezTo>
                  <a:cubicBezTo>
                    <a:pt x="748" y="286"/>
                    <a:pt x="761" y="299"/>
                    <a:pt x="776" y="299"/>
                  </a:cubicBezTo>
                  <a:cubicBezTo>
                    <a:pt x="776" y="299"/>
                    <a:pt x="776" y="299"/>
                    <a:pt x="776" y="299"/>
                  </a:cubicBezTo>
                  <a:cubicBezTo>
                    <a:pt x="792" y="299"/>
                    <a:pt x="804" y="286"/>
                    <a:pt x="804" y="270"/>
                  </a:cubicBezTo>
                  <a:cubicBezTo>
                    <a:pt x="804" y="168"/>
                    <a:pt x="804" y="168"/>
                    <a:pt x="804" y="168"/>
                  </a:cubicBezTo>
                  <a:cubicBezTo>
                    <a:pt x="804" y="153"/>
                    <a:pt x="792" y="140"/>
                    <a:pt x="776" y="140"/>
                  </a:cubicBezTo>
                  <a:close/>
                  <a:moveTo>
                    <a:pt x="617" y="1013"/>
                  </a:moveTo>
                  <a:cubicBezTo>
                    <a:pt x="617" y="1013"/>
                    <a:pt x="617" y="1013"/>
                    <a:pt x="617" y="1013"/>
                  </a:cubicBezTo>
                  <a:cubicBezTo>
                    <a:pt x="602" y="1013"/>
                    <a:pt x="589" y="1025"/>
                    <a:pt x="589" y="1041"/>
                  </a:cubicBezTo>
                  <a:cubicBezTo>
                    <a:pt x="589" y="1143"/>
                    <a:pt x="589" y="1143"/>
                    <a:pt x="589" y="1143"/>
                  </a:cubicBezTo>
                  <a:cubicBezTo>
                    <a:pt x="589" y="1159"/>
                    <a:pt x="602" y="1172"/>
                    <a:pt x="617" y="1172"/>
                  </a:cubicBezTo>
                  <a:cubicBezTo>
                    <a:pt x="617" y="1172"/>
                    <a:pt x="617" y="1172"/>
                    <a:pt x="617" y="1172"/>
                  </a:cubicBezTo>
                  <a:cubicBezTo>
                    <a:pt x="633" y="1172"/>
                    <a:pt x="645" y="1159"/>
                    <a:pt x="645" y="1143"/>
                  </a:cubicBezTo>
                  <a:cubicBezTo>
                    <a:pt x="645" y="1041"/>
                    <a:pt x="645" y="1041"/>
                    <a:pt x="645" y="1041"/>
                  </a:cubicBezTo>
                  <a:cubicBezTo>
                    <a:pt x="645" y="1025"/>
                    <a:pt x="633" y="1013"/>
                    <a:pt x="617" y="1013"/>
                  </a:cubicBezTo>
                  <a:close/>
                  <a:moveTo>
                    <a:pt x="617" y="722"/>
                  </a:moveTo>
                  <a:cubicBezTo>
                    <a:pt x="617" y="722"/>
                    <a:pt x="617" y="722"/>
                    <a:pt x="617" y="722"/>
                  </a:cubicBezTo>
                  <a:cubicBezTo>
                    <a:pt x="602" y="722"/>
                    <a:pt x="589" y="734"/>
                    <a:pt x="589" y="750"/>
                  </a:cubicBezTo>
                  <a:cubicBezTo>
                    <a:pt x="589" y="784"/>
                    <a:pt x="589" y="818"/>
                    <a:pt x="589" y="852"/>
                  </a:cubicBezTo>
                  <a:cubicBezTo>
                    <a:pt x="589" y="868"/>
                    <a:pt x="602" y="881"/>
                    <a:pt x="617" y="881"/>
                  </a:cubicBezTo>
                  <a:cubicBezTo>
                    <a:pt x="617" y="881"/>
                    <a:pt x="617" y="881"/>
                    <a:pt x="617" y="881"/>
                  </a:cubicBezTo>
                  <a:cubicBezTo>
                    <a:pt x="633" y="881"/>
                    <a:pt x="645" y="868"/>
                    <a:pt x="645" y="852"/>
                  </a:cubicBezTo>
                  <a:cubicBezTo>
                    <a:pt x="645" y="818"/>
                    <a:pt x="645" y="784"/>
                    <a:pt x="645" y="750"/>
                  </a:cubicBezTo>
                  <a:cubicBezTo>
                    <a:pt x="645" y="734"/>
                    <a:pt x="633" y="722"/>
                    <a:pt x="617" y="722"/>
                  </a:cubicBezTo>
                  <a:close/>
                  <a:moveTo>
                    <a:pt x="617" y="431"/>
                  </a:moveTo>
                  <a:cubicBezTo>
                    <a:pt x="617" y="431"/>
                    <a:pt x="617" y="431"/>
                    <a:pt x="617" y="431"/>
                  </a:cubicBezTo>
                  <a:cubicBezTo>
                    <a:pt x="602" y="431"/>
                    <a:pt x="589" y="443"/>
                    <a:pt x="589" y="459"/>
                  </a:cubicBezTo>
                  <a:cubicBezTo>
                    <a:pt x="589" y="493"/>
                    <a:pt x="589" y="527"/>
                    <a:pt x="589" y="561"/>
                  </a:cubicBezTo>
                  <a:cubicBezTo>
                    <a:pt x="589" y="577"/>
                    <a:pt x="602" y="590"/>
                    <a:pt x="617" y="590"/>
                  </a:cubicBezTo>
                  <a:cubicBezTo>
                    <a:pt x="617" y="590"/>
                    <a:pt x="617" y="590"/>
                    <a:pt x="617" y="590"/>
                  </a:cubicBezTo>
                  <a:cubicBezTo>
                    <a:pt x="633" y="590"/>
                    <a:pt x="645" y="577"/>
                    <a:pt x="645" y="561"/>
                  </a:cubicBezTo>
                  <a:cubicBezTo>
                    <a:pt x="645" y="527"/>
                    <a:pt x="645" y="493"/>
                    <a:pt x="645" y="459"/>
                  </a:cubicBezTo>
                  <a:cubicBezTo>
                    <a:pt x="645" y="443"/>
                    <a:pt x="633" y="431"/>
                    <a:pt x="617" y="431"/>
                  </a:cubicBezTo>
                  <a:close/>
                </a:path>
              </a:pathLst>
            </a:custGeom>
          </p:spPr>
          <p:style>
            <a:lnRef idx="1">
              <a:schemeClr val="accent5"/>
            </a:lnRef>
            <a:fillRef idx="3">
              <a:schemeClr val="accent5"/>
            </a:fillRef>
            <a:effectRef idx="2">
              <a:schemeClr val="accent5"/>
            </a:effectRef>
            <a:fontRef idx="minor">
              <a:schemeClr val="lt1"/>
            </a:fontRef>
          </p:style>
          <p:txBody>
            <a:bodyPr vert="horz" wrap="square" lIns="162560" tIns="81280" rIns="162560" bIns="81280" numCol="1" anchor="t" anchorCtr="0" compatLnSpc="1"/>
            <a:lstStyle/>
            <a:p>
              <a:pPr defTabSz="812800">
                <a:defRPr/>
              </a:pPr>
              <a:endParaRPr lang="en-US" sz="2665" dirty="0">
                <a:solidFill>
                  <a:prstClr val="white"/>
                </a:solidFill>
                <a:latin typeface="TheSansOffice" panose="020B0503040302060204"/>
              </a:endParaRPr>
            </a:p>
          </p:txBody>
        </p:sp>
        <p:pic>
          <p:nvPicPr>
            <p:cNvPr id="54" name="Picture 306"/>
            <p:cNvPicPr>
              <a:picLocks noChangeAspect="1"/>
            </p:cNvPicPr>
            <p:nvPr/>
          </p:nvPicPr>
          <p:blipFill>
            <a:blip r:embed="rId2" cstate="screen">
              <a:duotone>
                <a:prstClr val="black"/>
                <a:schemeClr val="accent6">
                  <a:tint val="45000"/>
                  <a:satMod val="400000"/>
                </a:schemeClr>
              </a:duotone>
            </a:blip>
            <a:srcRect/>
            <a:stretch>
              <a:fillRect/>
            </a:stretch>
          </p:blipFill>
          <p:spPr bwMode="auto">
            <a:xfrm>
              <a:off x="1414269" y="2304115"/>
              <a:ext cx="416769" cy="303851"/>
            </a:xfrm>
            <a:prstGeom prst="rect">
              <a:avLst/>
            </a:prstGeom>
            <a:noFill/>
            <a:ln w="9525">
              <a:noFill/>
              <a:miter lim="800000"/>
              <a:headEnd/>
              <a:tailEnd/>
            </a:ln>
          </p:spPr>
        </p:pic>
        <p:sp>
          <p:nvSpPr>
            <p:cNvPr id="55" name="TextBox 54"/>
            <p:cNvSpPr txBox="1"/>
            <p:nvPr/>
          </p:nvSpPr>
          <p:spPr>
            <a:xfrm>
              <a:off x="2727492" y="1510590"/>
              <a:ext cx="1109482" cy="230833"/>
            </a:xfrm>
            <a:prstGeom prst="rect">
              <a:avLst/>
            </a:prstGeom>
            <a:noFill/>
          </p:spPr>
          <p:txBody>
            <a:bodyPr wrap="square" rtlCol="0">
              <a:spAutoFit/>
            </a:bodyPr>
            <a:lstStyle/>
            <a:p>
              <a:pPr algn="ctr" defTabSz="1624965">
                <a:defRPr/>
              </a:pPr>
              <a:r>
                <a:rPr lang="en-US" sz="1400" dirty="0">
                  <a:solidFill>
                    <a:prstClr val="white"/>
                  </a:solidFill>
                  <a:latin typeface="TheSansOffice" panose="020B0503040302060204"/>
                  <a:cs typeface="Arial" panose="020B0604020202020204" pitchFamily="34" charset="0"/>
                </a:rPr>
                <a:t>Datacenter</a:t>
              </a:r>
            </a:p>
          </p:txBody>
        </p:sp>
        <p:sp>
          <p:nvSpPr>
            <p:cNvPr id="56" name="TextBox 55"/>
            <p:cNvSpPr txBox="1"/>
            <p:nvPr/>
          </p:nvSpPr>
          <p:spPr>
            <a:xfrm>
              <a:off x="2782994" y="2340465"/>
              <a:ext cx="959641" cy="230833"/>
            </a:xfrm>
            <a:prstGeom prst="rect">
              <a:avLst/>
            </a:prstGeom>
            <a:noFill/>
          </p:spPr>
          <p:txBody>
            <a:bodyPr wrap="square" rtlCol="0">
              <a:spAutoFit/>
            </a:bodyPr>
            <a:lstStyle/>
            <a:p>
              <a:pPr algn="ctr" defTabSz="1624965">
                <a:defRPr/>
              </a:pPr>
              <a:r>
                <a:rPr lang="en-US" sz="1400" dirty="0">
                  <a:solidFill>
                    <a:prstClr val="white"/>
                  </a:solidFill>
                  <a:latin typeface="TheSansOffice" panose="020B0503040302060204"/>
                  <a:cs typeface="Arial" panose="020B0604020202020204" pitchFamily="34" charset="0"/>
                </a:rPr>
                <a:t>Smartphone</a:t>
              </a:r>
            </a:p>
          </p:txBody>
        </p:sp>
        <p:sp>
          <p:nvSpPr>
            <p:cNvPr id="57" name="TextBox 56"/>
            <p:cNvSpPr txBox="1"/>
            <p:nvPr/>
          </p:nvSpPr>
          <p:spPr>
            <a:xfrm>
              <a:off x="1228704" y="2638164"/>
              <a:ext cx="828791" cy="230833"/>
            </a:xfrm>
            <a:prstGeom prst="rect">
              <a:avLst/>
            </a:prstGeom>
            <a:noFill/>
          </p:spPr>
          <p:txBody>
            <a:bodyPr wrap="square" rtlCol="0">
              <a:spAutoFit/>
            </a:bodyPr>
            <a:lstStyle/>
            <a:p>
              <a:pPr algn="ctr" defTabSz="1624965">
                <a:defRPr/>
              </a:pPr>
              <a:r>
                <a:rPr lang="en-US" sz="1400" dirty="0">
                  <a:solidFill>
                    <a:prstClr val="white"/>
                  </a:solidFill>
                  <a:latin typeface="TheSansOffice" panose="020B0503040302060204"/>
                  <a:cs typeface="Arial" panose="020B0604020202020204" pitchFamily="34" charset="0"/>
                </a:rPr>
                <a:t>Factory</a:t>
              </a:r>
            </a:p>
          </p:txBody>
        </p:sp>
        <p:sp>
          <p:nvSpPr>
            <p:cNvPr id="58" name="TextBox 57"/>
            <p:cNvSpPr txBox="1"/>
            <p:nvPr/>
          </p:nvSpPr>
          <p:spPr>
            <a:xfrm>
              <a:off x="318601" y="2330967"/>
              <a:ext cx="1061894" cy="230833"/>
            </a:xfrm>
            <a:prstGeom prst="rect">
              <a:avLst/>
            </a:prstGeom>
            <a:noFill/>
          </p:spPr>
          <p:txBody>
            <a:bodyPr wrap="square" rtlCol="0">
              <a:spAutoFit/>
            </a:bodyPr>
            <a:lstStyle/>
            <a:p>
              <a:pPr algn="ctr" defTabSz="1624965">
                <a:defRPr/>
              </a:pPr>
              <a:r>
                <a:rPr lang="en-US" sz="1400" dirty="0">
                  <a:solidFill>
                    <a:prstClr val="white"/>
                  </a:solidFill>
                  <a:latin typeface="TheSansOffice" panose="020B0503040302060204"/>
                  <a:cs typeface="Arial" panose="020B0604020202020204" pitchFamily="34" charset="0"/>
                </a:rPr>
                <a:t>Corporate/HO</a:t>
              </a:r>
            </a:p>
          </p:txBody>
        </p:sp>
        <p:sp>
          <p:nvSpPr>
            <p:cNvPr id="59" name="TextBox 58"/>
            <p:cNvSpPr txBox="1"/>
            <p:nvPr/>
          </p:nvSpPr>
          <p:spPr>
            <a:xfrm>
              <a:off x="391023" y="1581866"/>
              <a:ext cx="740142" cy="230833"/>
            </a:xfrm>
            <a:prstGeom prst="rect">
              <a:avLst/>
            </a:prstGeom>
            <a:noFill/>
          </p:spPr>
          <p:txBody>
            <a:bodyPr wrap="square" rtlCol="0">
              <a:spAutoFit/>
            </a:bodyPr>
            <a:lstStyle/>
            <a:p>
              <a:pPr algn="ctr" defTabSz="1624965">
                <a:defRPr/>
              </a:pPr>
              <a:r>
                <a:rPr lang="en-US" sz="1400" dirty="0">
                  <a:solidFill>
                    <a:prstClr val="white"/>
                  </a:solidFill>
                  <a:latin typeface="TheSansOffice" panose="020B0503040302060204"/>
                  <a:cs typeface="Arial" panose="020B0604020202020204" pitchFamily="34" charset="0"/>
                </a:rPr>
                <a:t>Branch</a:t>
              </a:r>
            </a:p>
          </p:txBody>
        </p:sp>
        <p:pic>
          <p:nvPicPr>
            <p:cNvPr id="61" name="Graphic 60" descr="Check In with solid fill"/>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8159" y="1902053"/>
              <a:ext cx="430316" cy="430316"/>
            </a:xfrm>
            <a:prstGeom prst="rect">
              <a:avLst/>
            </a:prstGeom>
          </p:spPr>
        </p:pic>
        <p:pic>
          <p:nvPicPr>
            <p:cNvPr id="63" name="Graphic 62" descr="Internet with solid fill"/>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65733" y="2145809"/>
              <a:ext cx="571775" cy="571775"/>
            </a:xfrm>
            <a:prstGeom prst="rect">
              <a:avLst/>
            </a:prstGeom>
          </p:spPr>
        </p:pic>
        <p:sp>
          <p:nvSpPr>
            <p:cNvPr id="64" name="TextBox 63"/>
            <p:cNvSpPr txBox="1"/>
            <p:nvPr/>
          </p:nvSpPr>
          <p:spPr>
            <a:xfrm>
              <a:off x="1951456" y="2613975"/>
              <a:ext cx="959641" cy="230833"/>
            </a:xfrm>
            <a:prstGeom prst="rect">
              <a:avLst/>
            </a:prstGeom>
            <a:noFill/>
          </p:spPr>
          <p:txBody>
            <a:bodyPr wrap="square" rtlCol="0">
              <a:spAutoFit/>
            </a:bodyPr>
            <a:lstStyle/>
            <a:p>
              <a:pPr algn="ctr" defTabSz="1624965">
                <a:defRPr/>
              </a:pPr>
              <a:r>
                <a:rPr lang="en-US" sz="1400" dirty="0">
                  <a:solidFill>
                    <a:prstClr val="white"/>
                  </a:solidFill>
                  <a:latin typeface="TheSansOffice" panose="020B0503040302060204"/>
                  <a:cs typeface="Arial" panose="020B0604020202020204" pitchFamily="34" charset="0"/>
                </a:rPr>
                <a:t>Laptop</a:t>
              </a:r>
            </a:p>
          </p:txBody>
        </p:sp>
      </p:grpSp>
      <p:graphicFrame>
        <p:nvGraphicFramePr>
          <p:cNvPr id="5" name="Diagram 4"/>
          <p:cNvGraphicFramePr/>
          <p:nvPr/>
        </p:nvGraphicFramePr>
        <p:xfrm>
          <a:off x="8240314" y="1339573"/>
          <a:ext cx="3472149" cy="31543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3" name="Straight Connector 12"/>
          <p:cNvCxnSpPr/>
          <p:nvPr/>
        </p:nvCxnSpPr>
        <p:spPr>
          <a:xfrm flipV="1">
            <a:off x="7980208" y="1316568"/>
            <a:ext cx="0" cy="4993217"/>
          </a:xfrm>
          <a:prstGeom prst="line">
            <a:avLst/>
          </a:prstGeom>
          <a:ln w="952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79538" y="4479885"/>
            <a:ext cx="1567108" cy="1733295"/>
          </a:xfrm>
          <a:prstGeom prst="rect">
            <a:avLst/>
          </a:prstGeom>
          <a:noFill/>
        </p:spPr>
        <p:txBody>
          <a:bodyPr wrap="square" rtlCol="0">
            <a:spAutoFit/>
          </a:bodyPr>
          <a:lstStyle/>
          <a:p>
            <a:pPr defTabSz="609600"/>
            <a:r>
              <a:rPr lang="en-US" sz="1335" dirty="0">
                <a:solidFill>
                  <a:prstClr val="white"/>
                </a:solidFill>
                <a:latin typeface="Trebuchet MS" panose="020B0603020202020204"/>
              </a:rPr>
              <a:t>SASE helps Detect and Mitigate Threats, Connect and Secure Remote Workers, Identify and Protect Sensitive Data</a:t>
            </a:r>
          </a:p>
        </p:txBody>
      </p:sp>
      <p:sp>
        <p:nvSpPr>
          <p:cNvPr id="22" name="TextBox 21"/>
          <p:cNvSpPr txBox="1"/>
          <p:nvPr/>
        </p:nvSpPr>
        <p:spPr>
          <a:xfrm>
            <a:off x="2357489" y="4192377"/>
            <a:ext cx="1523975" cy="1733295"/>
          </a:xfrm>
          <a:prstGeom prst="rect">
            <a:avLst/>
          </a:prstGeom>
          <a:noFill/>
        </p:spPr>
        <p:txBody>
          <a:bodyPr wrap="square" rtlCol="0">
            <a:spAutoFit/>
          </a:bodyPr>
          <a:lstStyle/>
          <a:p>
            <a:pPr defTabSz="609600"/>
            <a:r>
              <a:rPr lang="en-IN" sz="1335" dirty="0">
                <a:solidFill>
                  <a:prstClr val="white"/>
                </a:solidFill>
                <a:latin typeface="Trebuchet MS" panose="020B0603020202020204"/>
              </a:rPr>
              <a:t>Decreases Latency and enhance App and Network Performance by removing backhauled traffic flows </a:t>
            </a:r>
          </a:p>
        </p:txBody>
      </p:sp>
      <p:sp>
        <p:nvSpPr>
          <p:cNvPr id="23" name="TextBox 22"/>
          <p:cNvSpPr txBox="1"/>
          <p:nvPr/>
        </p:nvSpPr>
        <p:spPr>
          <a:xfrm>
            <a:off x="4141567" y="3708541"/>
            <a:ext cx="1600429" cy="1528175"/>
          </a:xfrm>
          <a:prstGeom prst="rect">
            <a:avLst/>
          </a:prstGeom>
          <a:noFill/>
        </p:spPr>
        <p:txBody>
          <a:bodyPr wrap="square" rtlCol="0">
            <a:spAutoFit/>
          </a:bodyPr>
          <a:lstStyle/>
          <a:p>
            <a:pPr defTabSz="609600"/>
            <a:r>
              <a:rPr lang="en-IN" sz="1335" dirty="0">
                <a:solidFill>
                  <a:prstClr val="white"/>
                </a:solidFill>
                <a:latin typeface="Trebuchet MS" panose="020B0603020202020204"/>
              </a:rPr>
              <a:t>Combines SD-WAN access and traffic monitoring functions in a unified solution for all types of accesses </a:t>
            </a:r>
          </a:p>
        </p:txBody>
      </p:sp>
      <p:sp>
        <p:nvSpPr>
          <p:cNvPr id="24" name="TextBox 23"/>
          <p:cNvSpPr txBox="1"/>
          <p:nvPr/>
        </p:nvSpPr>
        <p:spPr>
          <a:xfrm>
            <a:off x="6002082" y="3362565"/>
            <a:ext cx="1589652" cy="1938416"/>
          </a:xfrm>
          <a:prstGeom prst="rect">
            <a:avLst/>
          </a:prstGeom>
          <a:noFill/>
        </p:spPr>
        <p:txBody>
          <a:bodyPr wrap="square" rtlCol="0">
            <a:spAutoFit/>
          </a:bodyPr>
          <a:lstStyle/>
          <a:p>
            <a:pPr defTabSz="609600"/>
            <a:r>
              <a:rPr lang="en-US" sz="1335" dirty="0">
                <a:solidFill>
                  <a:prstClr val="white"/>
                </a:solidFill>
                <a:latin typeface="Trebuchet MS" panose="020B0603020202020204"/>
              </a:rPr>
              <a:t>Security Service Edge (SSE) provides cloud-based, integrated security for secure access to websites, SaaS apps and private apps</a:t>
            </a:r>
            <a:endParaRPr lang="en-IN" sz="1335" dirty="0">
              <a:solidFill>
                <a:prstClr val="white"/>
              </a:solidFill>
              <a:latin typeface="Trebuchet MS" panose="020B06030202020202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431800" y="3837483"/>
          <a:ext cx="5903384" cy="2198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66981" y="1325208"/>
            <a:ext cx="4993217" cy="4993217"/>
          </a:xfrm>
          <a:prstGeom prst="rect">
            <a:avLst/>
          </a:prstGeom>
          <a:noFill/>
          <a:extLst>
            <a:ext uri="{909E8E84-426E-40DD-AFC4-6F175D3DCCD1}">
              <a14:hiddenFill xmlns:a14="http://schemas.microsoft.com/office/drawing/2010/main">
                <a:solidFill>
                  <a:srgbClr val="FFFFFF"/>
                </a:solidFill>
              </a14:hiddenFill>
            </a:ext>
          </a:extLst>
        </p:spPr>
      </p:pic>
      <p:sp>
        <p:nvSpPr>
          <p:cNvPr id="5" name="Cube 4"/>
          <p:cNvSpPr/>
          <p:nvPr/>
        </p:nvSpPr>
        <p:spPr>
          <a:xfrm>
            <a:off x="431802" y="1345872"/>
            <a:ext cx="3150652" cy="2352451"/>
          </a:xfrm>
          <a:prstGeom prst="cube">
            <a:avLst/>
          </a:prstGeom>
          <a:solidFill>
            <a:schemeClr val="tx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65" dirty="0">
                <a:solidFill>
                  <a:schemeClr val="bg1"/>
                </a:solidFill>
                <a:latin typeface="Trebuchet MS" panose="020B0603020202020204" pitchFamily="34" charset="0"/>
              </a:rPr>
              <a:t>The “Branch-in-a-Box” is a self-contained solution that provides essential tools and resources for setting up a functional office space.</a:t>
            </a:r>
          </a:p>
        </p:txBody>
      </p:sp>
      <p:sp>
        <p:nvSpPr>
          <p:cNvPr id="2" name="Cube 1"/>
          <p:cNvSpPr/>
          <p:nvPr/>
        </p:nvSpPr>
        <p:spPr>
          <a:xfrm>
            <a:off x="3023211" y="1325208"/>
            <a:ext cx="3150652" cy="2352451"/>
          </a:xfrm>
          <a:prstGeom prst="cube">
            <a:avLst/>
          </a:prstGeom>
          <a:solidFill>
            <a:schemeClr val="accent1">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65" dirty="0">
                <a:solidFill>
                  <a:schemeClr val="bg1"/>
                </a:solidFill>
                <a:latin typeface="Trebuchet MS" panose="020B0603020202020204" pitchFamily="34" charset="0"/>
              </a:rPr>
              <a:t>This is particularly relevant in situations where there's a need for a quick and efficient establishment of a workspace</a:t>
            </a:r>
          </a:p>
        </p:txBody>
      </p:sp>
      <p:pic>
        <p:nvPicPr>
          <p:cNvPr id="3076" name="Picture 4" descr="Download Meraki Logo in SVG Vector or PNG File Format - Logo ..."/>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464" t="39529" r="16503" b="38353"/>
          <a:stretch>
            <a:fillRect/>
          </a:stretch>
        </p:blipFill>
        <p:spPr bwMode="auto">
          <a:xfrm>
            <a:off x="6928302" y="5914239"/>
            <a:ext cx="1436209" cy="31592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p:txBody>
          <a:bodyPr/>
          <a:lstStyle/>
          <a:p>
            <a:r>
              <a:rPr lang="en-US" dirty="0">
                <a:sym typeface="Helvetica Neue"/>
              </a:rPr>
              <a:t>Branch-in-a-Box</a:t>
            </a:r>
            <a:endParaRPr lang="en-US" dirty="0"/>
          </a:p>
        </p:txBody>
      </p:sp>
      <p:pic>
        <p:nvPicPr>
          <p:cNvPr id="6" name="Graphic 5"/>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03555" y="5914239"/>
            <a:ext cx="2240486" cy="2713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AB29F-86E4-91E5-D1EC-E0CA6767C26C}"/>
              </a:ext>
            </a:extLst>
          </p:cNvPr>
          <p:cNvSpPr>
            <a:spLocks noGrp="1"/>
          </p:cNvSpPr>
          <p:nvPr>
            <p:ph type="title"/>
          </p:nvPr>
        </p:nvSpPr>
        <p:spPr>
          <a:xfrm>
            <a:off x="432000" y="266710"/>
            <a:ext cx="11328200" cy="584765"/>
          </a:xfrm>
        </p:spPr>
        <p:txBody>
          <a:bodyPr/>
          <a:lstStyle/>
          <a:p>
            <a:r>
              <a:rPr lang="en-US" dirty="0"/>
              <a:t>Branch-in-a-Box outcomes</a:t>
            </a:r>
            <a:endParaRPr lang="en-IN" dirty="0"/>
          </a:p>
        </p:txBody>
      </p:sp>
      <p:graphicFrame>
        <p:nvGraphicFramePr>
          <p:cNvPr id="6" name="Diagram 5">
            <a:extLst>
              <a:ext uri="{FF2B5EF4-FFF2-40B4-BE49-F238E27FC236}">
                <a16:creationId xmlns:a16="http://schemas.microsoft.com/office/drawing/2014/main" id="{C1FB51CB-BC43-09E4-4607-9449DD02EA78}"/>
              </a:ext>
            </a:extLst>
          </p:cNvPr>
          <p:cNvGraphicFramePr/>
          <p:nvPr/>
        </p:nvGraphicFramePr>
        <p:xfrm>
          <a:off x="432000" y="1316566"/>
          <a:ext cx="11328200" cy="4993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234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Sify’s strong presence in India’s Financial Services Industry</a:t>
            </a:r>
            <a:endParaRPr lang="en-IN" dirty="0"/>
          </a:p>
        </p:txBody>
      </p:sp>
      <p:sp>
        <p:nvSpPr>
          <p:cNvPr id="10" name="Freeform: Shape 9"/>
          <p:cNvSpPr/>
          <p:nvPr/>
        </p:nvSpPr>
        <p:spPr>
          <a:xfrm>
            <a:off x="6363391" y="1924676"/>
            <a:ext cx="5404949" cy="672000"/>
          </a:xfrm>
          <a:prstGeom prst="roundRect">
            <a:avLst/>
          </a:prstGeom>
          <a:solidFill>
            <a:srgbClr val="17375E">
              <a:alpha val="69804"/>
            </a:srgbClr>
          </a:solidFill>
          <a:ln w="6350">
            <a:solidFill>
              <a:schemeClr val="accent1">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0" tIns="55880" rIns="55880" bIns="55880" numCol="1" spcCol="1270" anchor="ctr" anchorCtr="0">
            <a:noAutofit/>
          </a:bodyPr>
          <a:lstStyle/>
          <a:p>
            <a:pPr marL="95885" defTabSz="1219200" eaLnBrk="0" fontAlgn="base" hangingPunct="0">
              <a:defRPr/>
            </a:pPr>
            <a:r>
              <a:rPr lang="en-GB" altLang="en-US" sz="1200" b="1" dirty="0">
                <a:solidFill>
                  <a:srgbClr val="BED730"/>
                </a:solidFill>
                <a:latin typeface="Trebuchet MS" panose="020B0603020202020204" pitchFamily="34" charset="0"/>
                <a:cs typeface="Arial" panose="020B0604020202020204" pitchFamily="34" charset="0"/>
              </a:rPr>
              <a:t>Top 10 Banks in India</a:t>
            </a:r>
            <a:r>
              <a:rPr lang="en-GB" altLang="en-US" sz="1200" dirty="0">
                <a:solidFill>
                  <a:srgbClr val="BED730"/>
                </a:solidFill>
                <a:latin typeface="Trebuchet MS" panose="020B0603020202020204" pitchFamily="34" charset="0"/>
                <a:ea typeface="Times New Roman" panose="02020603050405020304" pitchFamily="18" charset="0"/>
                <a:cs typeface="Arial" panose="020B0604020202020204" pitchFamily="34" charset="0"/>
              </a:rPr>
              <a:t> </a:t>
            </a:r>
            <a:r>
              <a:rPr lang="en-GB" altLang="en-US" sz="1200" dirty="0">
                <a:solidFill>
                  <a:prstClr val="white"/>
                </a:solidFill>
                <a:latin typeface="Trebuchet MS" panose="020B0603020202020204" pitchFamily="34" charset="0"/>
                <a:ea typeface="Times New Roman" panose="02020603050405020304" pitchFamily="18" charset="0"/>
                <a:cs typeface="Arial" panose="020B0604020202020204" pitchFamily="34" charset="0"/>
              </a:rPr>
              <a:t>are using integrated Data Center and Network services from Sify.</a:t>
            </a:r>
            <a:endParaRPr lang="en-GB" altLang="en-US" sz="1200" dirty="0">
              <a:solidFill>
                <a:prstClr val="white"/>
              </a:solidFill>
              <a:latin typeface="Trebuchet MS" panose="020B0603020202020204" pitchFamily="34" charset="0"/>
            </a:endParaRPr>
          </a:p>
        </p:txBody>
      </p:sp>
      <p:sp>
        <p:nvSpPr>
          <p:cNvPr id="11" name="Freeform: Shape 10"/>
          <p:cNvSpPr/>
          <p:nvPr/>
        </p:nvSpPr>
        <p:spPr>
          <a:xfrm>
            <a:off x="6363392" y="4311619"/>
            <a:ext cx="5384917" cy="864000"/>
          </a:xfrm>
          <a:prstGeom prst="roundRect">
            <a:avLst/>
          </a:prstGeom>
          <a:solidFill>
            <a:srgbClr val="17375E">
              <a:alpha val="69804"/>
            </a:srgbClr>
          </a:solidFill>
          <a:ln w="6350">
            <a:solidFill>
              <a:schemeClr val="accent1">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0" tIns="55880" rIns="55880" bIns="55880" numCol="1" spcCol="1270" anchor="ctr" anchorCtr="0">
            <a:noAutofit/>
          </a:bodyPr>
          <a:lstStyle/>
          <a:p>
            <a:pPr marL="95885" defTabSz="1219200" eaLnBrk="0" fontAlgn="base" hangingPunct="0">
              <a:defRPr/>
            </a:pPr>
            <a:r>
              <a:rPr lang="en-GB" altLang="en-US" sz="1200" dirty="0">
                <a:solidFill>
                  <a:prstClr val="white"/>
                </a:solidFill>
                <a:latin typeface="Trebuchet MS" panose="020B0603020202020204" pitchFamily="34" charset="0"/>
                <a:cs typeface="Arial" panose="020B0604020202020204" pitchFamily="34" charset="0"/>
              </a:rPr>
              <a:t>35+ leading Banks, 15+ Insurance companies, 2</a:t>
            </a:r>
            <a:r>
              <a:rPr lang="en-GB" altLang="en-US" sz="1200" baseline="30000" dirty="0">
                <a:solidFill>
                  <a:prstClr val="white"/>
                </a:solidFill>
                <a:latin typeface="Trebuchet MS" panose="020B0603020202020204" pitchFamily="34" charset="0"/>
                <a:cs typeface="Arial" panose="020B0604020202020204" pitchFamily="34" charset="0"/>
              </a:rPr>
              <a:t>nd</a:t>
            </a:r>
            <a:r>
              <a:rPr lang="en-GB" altLang="en-US" sz="1200" dirty="0">
                <a:solidFill>
                  <a:prstClr val="white"/>
                </a:solidFill>
                <a:latin typeface="Trebuchet MS" panose="020B0603020202020204" pitchFamily="34" charset="0"/>
                <a:cs typeface="Arial" panose="020B0604020202020204" pitchFamily="34" charset="0"/>
              </a:rPr>
              <a:t>  largest housing finance company, largest general insurance company, large NBFCs, new age Fintechs have signed </a:t>
            </a:r>
            <a:r>
              <a:rPr lang="en-GB" altLang="en-US" sz="1200" b="1" dirty="0">
                <a:solidFill>
                  <a:srgbClr val="BED730"/>
                </a:solidFill>
                <a:latin typeface="Trebuchet MS" panose="020B0603020202020204" pitchFamily="34" charset="0"/>
                <a:cs typeface="Arial" panose="020B0604020202020204" pitchFamily="34" charset="0"/>
              </a:rPr>
              <a:t>multi-year Data Center services contract</a:t>
            </a:r>
            <a:r>
              <a:rPr lang="en-GB" altLang="en-US" sz="1200" dirty="0">
                <a:solidFill>
                  <a:srgbClr val="BED730"/>
                </a:solidFill>
                <a:latin typeface="Trebuchet MS" panose="020B0603020202020204" pitchFamily="34" charset="0"/>
                <a:cs typeface="Arial" panose="020B0604020202020204" pitchFamily="34" charset="0"/>
              </a:rPr>
              <a:t> </a:t>
            </a:r>
            <a:r>
              <a:rPr lang="en-GB" altLang="en-US" sz="1200" dirty="0">
                <a:solidFill>
                  <a:prstClr val="white"/>
                </a:solidFill>
                <a:latin typeface="Trebuchet MS" panose="020B0603020202020204" pitchFamily="34" charset="0"/>
                <a:cs typeface="Arial" panose="020B0604020202020204" pitchFamily="34" charset="0"/>
              </a:rPr>
              <a:t>with Sify.</a:t>
            </a:r>
          </a:p>
        </p:txBody>
      </p:sp>
      <p:sp>
        <p:nvSpPr>
          <p:cNvPr id="12" name="Freeform: Shape 11"/>
          <p:cNvSpPr/>
          <p:nvPr/>
        </p:nvSpPr>
        <p:spPr>
          <a:xfrm>
            <a:off x="443692" y="4687375"/>
            <a:ext cx="5434173" cy="576000"/>
          </a:xfrm>
          <a:prstGeom prst="roundRect">
            <a:avLst/>
          </a:prstGeom>
          <a:solidFill>
            <a:srgbClr val="17375E">
              <a:alpha val="69804"/>
            </a:srgbClr>
          </a:solidFill>
          <a:ln w="6350">
            <a:solidFill>
              <a:schemeClr val="accent1">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0" tIns="55880" rIns="55880" bIns="55880" numCol="1" spcCol="1270" anchor="ctr" anchorCtr="0">
            <a:noAutofit/>
          </a:bodyPr>
          <a:lstStyle/>
          <a:p>
            <a:pPr marL="95885" defTabSz="1219200" eaLnBrk="0" fontAlgn="base" hangingPunct="0">
              <a:defRPr/>
            </a:pPr>
            <a:r>
              <a:rPr lang="en-GB" altLang="en-US" sz="1200" dirty="0">
                <a:solidFill>
                  <a:prstClr val="white"/>
                </a:solidFill>
                <a:latin typeface="Trebuchet MS" panose="020B0603020202020204" pitchFamily="34" charset="0"/>
                <a:ea typeface="Times New Roman" panose="02020603050405020304" pitchFamily="18" charset="0"/>
                <a:cs typeface="Arial" panose="020B0604020202020204" pitchFamily="34" charset="0"/>
              </a:rPr>
              <a:t>Sify has designed, deployed and is managing the infrastructure that runs </a:t>
            </a:r>
            <a:r>
              <a:rPr lang="en-GB" altLang="en-US" sz="1200" b="1" dirty="0">
                <a:solidFill>
                  <a:srgbClr val="BED730"/>
                </a:solidFill>
                <a:latin typeface="Trebuchet MS" panose="020B0603020202020204" pitchFamily="34" charset="0"/>
                <a:cs typeface="Arial" panose="020B0604020202020204" pitchFamily="34" charset="0"/>
              </a:rPr>
              <a:t>India’s entire inter banking transactions.</a:t>
            </a:r>
          </a:p>
        </p:txBody>
      </p:sp>
      <p:sp>
        <p:nvSpPr>
          <p:cNvPr id="13" name="Freeform: Shape 12"/>
          <p:cNvSpPr/>
          <p:nvPr/>
        </p:nvSpPr>
        <p:spPr>
          <a:xfrm>
            <a:off x="443693" y="2631427"/>
            <a:ext cx="5414033" cy="576000"/>
          </a:xfrm>
          <a:prstGeom prst="roundRect">
            <a:avLst/>
          </a:prstGeom>
          <a:solidFill>
            <a:srgbClr val="17375E">
              <a:alpha val="69804"/>
            </a:srgbClr>
          </a:solidFill>
          <a:ln w="6350">
            <a:solidFill>
              <a:schemeClr val="accent1">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0" tIns="55880" rIns="55880" bIns="55880" numCol="1" spcCol="1270" anchor="ctr" anchorCtr="0">
            <a:noAutofit/>
          </a:bodyPr>
          <a:lstStyle/>
          <a:p>
            <a:pPr marL="95885"/>
            <a:r>
              <a:rPr lang="en-IN" sz="1200" dirty="0"/>
              <a:t>Network Integration + Network Build + Managed Network Services with AI/ML powered modern NOC for </a:t>
            </a:r>
            <a:r>
              <a:rPr lang="en-IN" sz="1200" dirty="0">
                <a:solidFill>
                  <a:srgbClr val="BED730"/>
                </a:solidFill>
              </a:rPr>
              <a:t>India’s Top Bank</a:t>
            </a:r>
            <a:endParaRPr lang="en-IN" sz="1200" dirty="0">
              <a:solidFill>
                <a:srgbClr val="BED730"/>
              </a:solidFill>
              <a:latin typeface="Calibri" panose="020F0502020204030204"/>
            </a:endParaRPr>
          </a:p>
        </p:txBody>
      </p:sp>
      <p:sp>
        <p:nvSpPr>
          <p:cNvPr id="14" name="Freeform: Shape 13"/>
          <p:cNvSpPr/>
          <p:nvPr/>
        </p:nvSpPr>
        <p:spPr>
          <a:xfrm>
            <a:off x="443692" y="3970059"/>
            <a:ext cx="5434173" cy="576000"/>
          </a:xfrm>
          <a:prstGeom prst="roundRect">
            <a:avLst/>
          </a:prstGeom>
          <a:solidFill>
            <a:srgbClr val="17375E">
              <a:alpha val="69804"/>
            </a:srgbClr>
          </a:solidFill>
          <a:ln w="6350">
            <a:solidFill>
              <a:schemeClr val="accent1">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0" tIns="55880" rIns="55880" bIns="55880" numCol="1" spcCol="1270" anchor="ctr" anchorCtr="0">
            <a:noAutofit/>
          </a:bodyPr>
          <a:lstStyle/>
          <a:p>
            <a:pPr marL="95885" defTabSz="1219200" eaLnBrk="0" fontAlgn="base" hangingPunct="0">
              <a:defRPr/>
            </a:pPr>
            <a:r>
              <a:rPr lang="en-GB" altLang="en-US" sz="1200" b="1" dirty="0">
                <a:solidFill>
                  <a:srgbClr val="BED730"/>
                </a:solidFill>
                <a:latin typeface="Trebuchet MS" panose="020B0603020202020204" pitchFamily="34" charset="0"/>
                <a:cs typeface="Arial" panose="020B0604020202020204" pitchFamily="34" charset="0"/>
              </a:rPr>
              <a:t>World’s most widely distributed postal system </a:t>
            </a:r>
            <a:r>
              <a:rPr lang="en-GB" altLang="en-US" sz="1200" dirty="0">
                <a:solidFill>
                  <a:prstClr val="white"/>
                </a:solidFill>
                <a:latin typeface="Trebuchet MS" panose="020B0603020202020204" pitchFamily="34" charset="0"/>
                <a:cs typeface="Arial" panose="020B0604020202020204" pitchFamily="34" charset="0"/>
              </a:rPr>
              <a:t>runs on network    managed by Sify across </a:t>
            </a:r>
            <a:r>
              <a:rPr lang="en-US" altLang="en-US" sz="1200" dirty="0">
                <a:solidFill>
                  <a:prstClr val="white"/>
                </a:solidFill>
                <a:latin typeface="Trebuchet MS" panose="020B0603020202020204" pitchFamily="34" charset="0"/>
                <a:cs typeface="Arial" panose="020B0604020202020204" pitchFamily="34" charset="0"/>
              </a:rPr>
              <a:t>~27000 sites with all links and network devices</a:t>
            </a:r>
            <a:endParaRPr lang="en-GB" altLang="en-US" sz="1200" dirty="0">
              <a:solidFill>
                <a:prstClr val="white"/>
              </a:solidFill>
              <a:latin typeface="Trebuchet MS" panose="020B0603020202020204" pitchFamily="34" charset="0"/>
              <a:cs typeface="Arial" panose="020B0604020202020204" pitchFamily="34" charset="0"/>
            </a:endParaRPr>
          </a:p>
        </p:txBody>
      </p:sp>
      <p:sp>
        <p:nvSpPr>
          <p:cNvPr id="3" name="Freeform: Shape 2"/>
          <p:cNvSpPr/>
          <p:nvPr/>
        </p:nvSpPr>
        <p:spPr>
          <a:xfrm>
            <a:off x="443692" y="3348743"/>
            <a:ext cx="5434173" cy="480000"/>
          </a:xfrm>
          <a:prstGeom prst="roundRect">
            <a:avLst/>
          </a:prstGeom>
          <a:solidFill>
            <a:srgbClr val="17375E">
              <a:alpha val="69804"/>
            </a:srgbClr>
          </a:solidFill>
          <a:ln w="6350">
            <a:solidFill>
              <a:schemeClr val="accent1">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0" tIns="55880" rIns="55880" bIns="55880" numCol="1" spcCol="1270" anchor="ctr" anchorCtr="0">
            <a:noAutofit/>
          </a:bodyPr>
          <a:lstStyle/>
          <a:p>
            <a:pPr marL="95885" defTabSz="609600">
              <a:defRPr/>
            </a:pPr>
            <a:r>
              <a:rPr lang="en-US" sz="1200" dirty="0">
                <a:solidFill>
                  <a:prstClr val="white"/>
                </a:solidFill>
                <a:latin typeface="Trebuchet MS" panose="020B0603020202020204"/>
              </a:rPr>
              <a:t>Multi-cast, multi service management across 3800 members and 31 POPs for the </a:t>
            </a:r>
            <a:r>
              <a:rPr lang="en-IN" sz="1200" b="1" dirty="0">
                <a:solidFill>
                  <a:srgbClr val="BED730"/>
                </a:solidFill>
                <a:latin typeface="Trebuchet MS" panose="020B0603020202020204"/>
              </a:rPr>
              <a:t>#1 Derivative Stock Exchange.</a:t>
            </a:r>
            <a:endParaRPr lang="en-US" sz="1200" b="1" dirty="0">
              <a:solidFill>
                <a:srgbClr val="BED730"/>
              </a:solidFill>
              <a:latin typeface="Trebuchet MS" panose="020B0603020202020204"/>
            </a:endParaRPr>
          </a:p>
        </p:txBody>
      </p:sp>
      <p:sp>
        <p:nvSpPr>
          <p:cNvPr id="16" name="TextBox 15"/>
          <p:cNvSpPr txBox="1"/>
          <p:nvPr/>
        </p:nvSpPr>
        <p:spPr>
          <a:xfrm>
            <a:off x="6363392" y="2871091"/>
            <a:ext cx="5384917" cy="306467"/>
          </a:xfrm>
          <a:prstGeom prst="roundRect">
            <a:avLst/>
          </a:prstGeom>
          <a:solidFill>
            <a:srgbClr val="17375E">
              <a:alpha val="69804"/>
            </a:srgbClr>
          </a:solidFill>
          <a:ln>
            <a:solidFill>
              <a:schemeClr val="accent1">
                <a:lumMod val="75000"/>
              </a:schemeClr>
            </a:solidFill>
          </a:ln>
        </p:spPr>
        <p:txBody>
          <a:bodyPr wrap="square" anchor="ctr">
            <a:spAutoFit/>
          </a:bodyPr>
          <a:lstStyle/>
          <a:p>
            <a:pPr marL="95885" defTabSz="609600">
              <a:defRPr/>
            </a:pPr>
            <a:r>
              <a:rPr lang="en-US" sz="1200" b="1" dirty="0">
                <a:solidFill>
                  <a:srgbClr val="BED730"/>
                </a:solidFill>
                <a:latin typeface="Trebuchet MS" panose="020B0603020202020204" pitchFamily="34" charset="0"/>
              </a:rPr>
              <a:t>300+ </a:t>
            </a:r>
            <a:r>
              <a:rPr lang="en-US" sz="1200" dirty="0">
                <a:solidFill>
                  <a:prstClr val="white"/>
                </a:solidFill>
                <a:latin typeface="Trebuchet MS" panose="020B0603020202020204" pitchFamily="34" charset="0"/>
              </a:rPr>
              <a:t>Data Center services projects executed in </a:t>
            </a:r>
            <a:r>
              <a:rPr lang="en-US" sz="1200" b="1" dirty="0">
                <a:solidFill>
                  <a:prstClr val="white"/>
                </a:solidFill>
                <a:latin typeface="Trebuchet MS" panose="020B0603020202020204" pitchFamily="34" charset="0"/>
              </a:rPr>
              <a:t>BFSI.</a:t>
            </a:r>
          </a:p>
        </p:txBody>
      </p:sp>
      <p:sp>
        <p:nvSpPr>
          <p:cNvPr id="19" name="TextBox 18"/>
          <p:cNvSpPr txBox="1"/>
          <p:nvPr/>
        </p:nvSpPr>
        <p:spPr>
          <a:xfrm>
            <a:off x="6363392" y="3532583"/>
            <a:ext cx="5384917" cy="510778"/>
          </a:xfrm>
          <a:prstGeom prst="roundRect">
            <a:avLst/>
          </a:prstGeom>
          <a:solidFill>
            <a:srgbClr val="17375E">
              <a:alpha val="69804"/>
            </a:srgbClr>
          </a:solidFill>
          <a:ln>
            <a:solidFill>
              <a:schemeClr val="accent1">
                <a:lumMod val="75000"/>
              </a:schemeClr>
            </a:solidFill>
          </a:ln>
        </p:spPr>
        <p:txBody>
          <a:bodyPr wrap="square" rtlCol="0" anchor="ctr">
            <a:spAutoFit/>
          </a:bodyPr>
          <a:lstStyle/>
          <a:p>
            <a:pPr marL="95885" defTabSz="609600">
              <a:defRPr/>
            </a:pPr>
            <a:r>
              <a:rPr lang="en-IN" sz="1200" b="1" dirty="0">
                <a:solidFill>
                  <a:prstClr val="white"/>
                </a:solidFill>
                <a:latin typeface="Trebuchet MS" panose="020B0603020202020204" pitchFamily="34" charset="0"/>
              </a:rPr>
              <a:t>Data Center migration &amp; transition projects executed: </a:t>
            </a:r>
            <a:r>
              <a:rPr lang="en-US" sz="1200" b="1" dirty="0">
                <a:solidFill>
                  <a:srgbClr val="BED730"/>
                </a:solidFill>
                <a:latin typeface="Trebuchet MS" panose="020B0603020202020204" pitchFamily="34" charset="0"/>
              </a:rPr>
              <a:t>100+ </a:t>
            </a:r>
            <a:r>
              <a:rPr lang="en-US" sz="1200" dirty="0">
                <a:solidFill>
                  <a:prstClr val="white"/>
                </a:solidFill>
                <a:latin typeface="Trebuchet MS" panose="020B0603020202020204" pitchFamily="34" charset="0"/>
              </a:rPr>
              <a:t>BFSI Private. </a:t>
            </a:r>
            <a:r>
              <a:rPr lang="en-US" sz="1200" b="1" dirty="0">
                <a:solidFill>
                  <a:srgbClr val="BED730"/>
                </a:solidFill>
                <a:latin typeface="Trebuchet MS" panose="020B0603020202020204" pitchFamily="34" charset="0"/>
              </a:rPr>
              <a:t>80+ </a:t>
            </a:r>
            <a:r>
              <a:rPr lang="en-US" sz="1200" b="1" dirty="0">
                <a:solidFill>
                  <a:schemeClr val="bg1"/>
                </a:solidFill>
                <a:latin typeface="Trebuchet MS" panose="020B0603020202020204" pitchFamily="34" charset="0"/>
              </a:rPr>
              <a:t>Pub </a:t>
            </a:r>
            <a:r>
              <a:rPr lang="en-US" sz="1200" dirty="0">
                <a:solidFill>
                  <a:prstClr val="white"/>
                </a:solidFill>
                <a:latin typeface="Trebuchet MS" panose="020B0603020202020204" pitchFamily="34" charset="0"/>
              </a:rPr>
              <a:t>BFSI, PSU.</a:t>
            </a:r>
          </a:p>
        </p:txBody>
      </p:sp>
      <p:sp>
        <p:nvSpPr>
          <p:cNvPr id="17" name="Rectangular Callout 16"/>
          <p:cNvSpPr/>
          <p:nvPr/>
        </p:nvSpPr>
        <p:spPr>
          <a:xfrm rot="16200000" flipH="1">
            <a:off x="724179" y="5056882"/>
            <a:ext cx="960000" cy="1545813"/>
          </a:xfrm>
          <a:prstGeom prst="wedgeRectCallout">
            <a:avLst/>
          </a:prstGeom>
          <a:solidFill>
            <a:srgbClr val="BED73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Trebuchet MS" panose="020B0603020202020204"/>
            </a:endParaRPr>
          </a:p>
        </p:txBody>
      </p:sp>
      <p:sp>
        <p:nvSpPr>
          <p:cNvPr id="18" name="Rectangle 17"/>
          <p:cNvSpPr/>
          <p:nvPr/>
        </p:nvSpPr>
        <p:spPr>
          <a:xfrm rot="16200000" flipH="1">
            <a:off x="2313085" y="5002163"/>
            <a:ext cx="960000" cy="1632000"/>
          </a:xfrm>
          <a:prstGeom prst="rect">
            <a:avLst/>
          </a:prstGeom>
          <a:solidFill>
            <a:srgbClr val="10253F">
              <a:alpha val="80000"/>
            </a:srgbClr>
          </a:solidFill>
          <a:ln w="31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Trebuchet MS" panose="020B0603020202020204"/>
            </a:endParaRPr>
          </a:p>
        </p:txBody>
      </p:sp>
      <p:sp>
        <p:nvSpPr>
          <p:cNvPr id="20" name="Rectangle 19"/>
          <p:cNvSpPr/>
          <p:nvPr/>
        </p:nvSpPr>
        <p:spPr>
          <a:xfrm rot="16200000" flipH="1">
            <a:off x="3945140" y="5002164"/>
            <a:ext cx="960000" cy="1632000"/>
          </a:xfrm>
          <a:prstGeom prst="rect">
            <a:avLst/>
          </a:prstGeom>
          <a:solidFill>
            <a:srgbClr val="10253F">
              <a:alpha val="80000"/>
            </a:srgbClr>
          </a:solidFill>
          <a:ln w="31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Trebuchet MS" panose="020B0603020202020204"/>
            </a:endParaRPr>
          </a:p>
        </p:txBody>
      </p:sp>
      <p:sp>
        <p:nvSpPr>
          <p:cNvPr id="21" name="Rectangle 20"/>
          <p:cNvSpPr/>
          <p:nvPr/>
        </p:nvSpPr>
        <p:spPr>
          <a:xfrm rot="16200000" flipH="1">
            <a:off x="5577195" y="5002165"/>
            <a:ext cx="960000" cy="1632000"/>
          </a:xfrm>
          <a:prstGeom prst="rect">
            <a:avLst/>
          </a:prstGeom>
          <a:solidFill>
            <a:srgbClr val="10253F">
              <a:alpha val="80000"/>
            </a:srgbClr>
          </a:solidFill>
          <a:ln w="31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Trebuchet MS" panose="020B0603020202020204"/>
            </a:endParaRPr>
          </a:p>
        </p:txBody>
      </p:sp>
      <p:sp>
        <p:nvSpPr>
          <p:cNvPr id="22" name="Rectangle 21"/>
          <p:cNvSpPr/>
          <p:nvPr/>
        </p:nvSpPr>
        <p:spPr>
          <a:xfrm rot="16200000" flipH="1">
            <a:off x="7209249" y="5002168"/>
            <a:ext cx="960000" cy="1632000"/>
          </a:xfrm>
          <a:prstGeom prst="rect">
            <a:avLst/>
          </a:prstGeom>
          <a:solidFill>
            <a:srgbClr val="10253F">
              <a:alpha val="80000"/>
            </a:srgbClr>
          </a:solidFill>
          <a:ln w="31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Trebuchet MS" panose="020B0603020202020204"/>
            </a:endParaRPr>
          </a:p>
        </p:txBody>
      </p:sp>
      <p:sp>
        <p:nvSpPr>
          <p:cNvPr id="23" name="Rectangle 22"/>
          <p:cNvSpPr/>
          <p:nvPr/>
        </p:nvSpPr>
        <p:spPr>
          <a:xfrm rot="16200000" flipH="1">
            <a:off x="8841304" y="5002169"/>
            <a:ext cx="960000" cy="1632000"/>
          </a:xfrm>
          <a:prstGeom prst="rect">
            <a:avLst/>
          </a:prstGeom>
          <a:solidFill>
            <a:srgbClr val="10253F">
              <a:alpha val="80000"/>
            </a:srgbClr>
          </a:solidFill>
          <a:ln w="31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Trebuchet MS" panose="020B0603020202020204"/>
            </a:endParaRPr>
          </a:p>
        </p:txBody>
      </p:sp>
      <p:sp>
        <p:nvSpPr>
          <p:cNvPr id="24" name="Rectangle 23"/>
          <p:cNvSpPr/>
          <p:nvPr/>
        </p:nvSpPr>
        <p:spPr>
          <a:xfrm rot="16200000" flipH="1">
            <a:off x="10473357" y="5002171"/>
            <a:ext cx="960000" cy="1632000"/>
          </a:xfrm>
          <a:prstGeom prst="rect">
            <a:avLst/>
          </a:prstGeom>
          <a:solidFill>
            <a:srgbClr val="10253F">
              <a:alpha val="80000"/>
            </a:srgbClr>
          </a:solidFill>
          <a:ln w="31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Trebuchet MS" panose="020B0603020202020204"/>
            </a:endParaRPr>
          </a:p>
        </p:txBody>
      </p:sp>
      <p:sp>
        <p:nvSpPr>
          <p:cNvPr id="25" name="TextBox 24"/>
          <p:cNvSpPr txBox="1"/>
          <p:nvPr/>
        </p:nvSpPr>
        <p:spPr>
          <a:xfrm>
            <a:off x="484277" y="5552865"/>
            <a:ext cx="1416856" cy="584775"/>
          </a:xfrm>
          <a:prstGeom prst="rect">
            <a:avLst/>
          </a:prstGeom>
          <a:noFill/>
        </p:spPr>
        <p:txBody>
          <a:bodyPr wrap="square" rtlCol="0">
            <a:spAutoFit/>
          </a:bodyPr>
          <a:lstStyle/>
          <a:p>
            <a:pPr defTabSz="914400">
              <a:defRPr/>
            </a:pPr>
            <a:r>
              <a:rPr lang="en-US" sz="1600" b="1" dirty="0">
                <a:solidFill>
                  <a:prstClr val="black"/>
                </a:solidFill>
                <a:latin typeface="Trebuchet MS" panose="020B0603020202020204" pitchFamily="34" charset="0"/>
              </a:rPr>
              <a:t>Sify</a:t>
            </a:r>
            <a:r>
              <a:rPr lang="en-IN" sz="1600" b="1" dirty="0">
                <a:solidFill>
                  <a:prstClr val="black"/>
                </a:solidFill>
                <a:latin typeface="Trebuchet MS" panose="020B0603020202020204" pitchFamily="34" charset="0"/>
              </a:rPr>
              <a:t> </a:t>
            </a:r>
            <a:r>
              <a:rPr lang="en-US" sz="1600" b="1" dirty="0">
                <a:solidFill>
                  <a:prstClr val="black"/>
                </a:solidFill>
                <a:latin typeface="Trebuchet MS" panose="020B0603020202020204" pitchFamily="34" charset="0"/>
              </a:rPr>
              <a:t>Connects…</a:t>
            </a:r>
            <a:endParaRPr lang="en-IN" sz="1600" b="1" dirty="0">
              <a:solidFill>
                <a:prstClr val="black"/>
              </a:solidFill>
              <a:latin typeface="Trebuchet MS" panose="020B0603020202020204" pitchFamily="34" charset="0"/>
              <a:ea typeface="Calibri" panose="020F0502020204030204" pitchFamily="34" charset="0"/>
              <a:cs typeface="Mangal" panose="02040503050203030202" pitchFamily="18" charset="0"/>
            </a:endParaRPr>
          </a:p>
        </p:txBody>
      </p:sp>
      <p:sp>
        <p:nvSpPr>
          <p:cNvPr id="26" name="TextBox 25"/>
          <p:cNvSpPr txBox="1"/>
          <p:nvPr/>
        </p:nvSpPr>
        <p:spPr>
          <a:xfrm>
            <a:off x="2084657" y="5453108"/>
            <a:ext cx="1416856" cy="335989"/>
          </a:xfrm>
          <a:prstGeom prst="rect">
            <a:avLst/>
          </a:prstGeom>
          <a:noFill/>
        </p:spPr>
        <p:txBody>
          <a:bodyPr wrap="square" rtlCol="0">
            <a:spAutoFit/>
          </a:bodyPr>
          <a:lstStyle/>
          <a:p>
            <a:pPr indent="-914400" algn="ctr" defTabSz="1219200">
              <a:lnSpc>
                <a:spcPts val="1865"/>
              </a:lnSpc>
              <a:spcBef>
                <a:spcPts val="800"/>
              </a:spcBef>
              <a:spcAft>
                <a:spcPts val="1335"/>
              </a:spcAft>
              <a:defRPr/>
            </a:pPr>
            <a:r>
              <a:rPr lang="en-US" sz="1600" b="1" dirty="0">
                <a:solidFill>
                  <a:srgbClr val="BED730"/>
                </a:solidFill>
                <a:latin typeface="Trebuchet MS" panose="020B0603020202020204"/>
              </a:rPr>
              <a:t>25,000+</a:t>
            </a:r>
            <a:endParaRPr lang="en-IN" sz="1600" b="1" dirty="0">
              <a:solidFill>
                <a:srgbClr val="BED730"/>
              </a:solidFill>
              <a:latin typeface="Trebuchet MS" panose="020B0603020202020204"/>
            </a:endParaRPr>
          </a:p>
        </p:txBody>
      </p:sp>
      <p:sp>
        <p:nvSpPr>
          <p:cNvPr id="27" name="TextBox 26"/>
          <p:cNvSpPr txBox="1"/>
          <p:nvPr/>
        </p:nvSpPr>
        <p:spPr>
          <a:xfrm>
            <a:off x="2084657" y="5778199"/>
            <a:ext cx="1416856" cy="457946"/>
          </a:xfrm>
          <a:prstGeom prst="rect">
            <a:avLst/>
          </a:prstGeom>
          <a:noFill/>
        </p:spPr>
        <p:txBody>
          <a:bodyPr wrap="square" rtlCol="0">
            <a:spAutoFit/>
          </a:bodyPr>
          <a:lstStyle/>
          <a:p>
            <a:pPr indent="-914400" algn="ctr" defTabSz="914400">
              <a:lnSpc>
                <a:spcPct val="115000"/>
              </a:lnSpc>
              <a:spcAft>
                <a:spcPts val="1335"/>
              </a:spcAft>
              <a:defRPr/>
            </a:pPr>
            <a:r>
              <a:rPr lang="en-US" sz="1065" dirty="0">
                <a:solidFill>
                  <a:prstClr val="white">
                    <a:lumMod val="95000"/>
                  </a:prstClr>
                </a:solidFill>
                <a:latin typeface="Trebuchet MS" panose="020B0603020202020204"/>
              </a:rPr>
              <a:t>Bank branch and back offices</a:t>
            </a:r>
            <a:endParaRPr lang="en-IN" sz="1335" dirty="0">
              <a:solidFill>
                <a:prstClr val="white">
                  <a:lumMod val="95000"/>
                </a:prstClr>
              </a:solidFill>
              <a:latin typeface="Calibri" panose="020F0502020204030204" pitchFamily="34" charset="0"/>
              <a:ea typeface="Calibri" panose="020F0502020204030204" pitchFamily="34" charset="0"/>
              <a:cs typeface="Mangal" panose="02040503050203030202" pitchFamily="18" charset="0"/>
            </a:endParaRPr>
          </a:p>
        </p:txBody>
      </p:sp>
      <p:sp>
        <p:nvSpPr>
          <p:cNvPr id="28" name="TextBox 27"/>
          <p:cNvSpPr txBox="1"/>
          <p:nvPr/>
        </p:nvSpPr>
        <p:spPr>
          <a:xfrm>
            <a:off x="3716711" y="5453108"/>
            <a:ext cx="1416856" cy="335989"/>
          </a:xfrm>
          <a:prstGeom prst="rect">
            <a:avLst/>
          </a:prstGeom>
          <a:noFill/>
        </p:spPr>
        <p:txBody>
          <a:bodyPr wrap="square" rtlCol="0">
            <a:spAutoFit/>
          </a:bodyPr>
          <a:lstStyle/>
          <a:p>
            <a:pPr indent="-914400" algn="ctr" defTabSz="1219200">
              <a:lnSpc>
                <a:spcPts val="1865"/>
              </a:lnSpc>
              <a:spcBef>
                <a:spcPts val="800"/>
              </a:spcBef>
              <a:spcAft>
                <a:spcPts val="1335"/>
              </a:spcAft>
              <a:defRPr/>
            </a:pPr>
            <a:r>
              <a:rPr lang="en-US" sz="1600" b="1" dirty="0">
                <a:solidFill>
                  <a:srgbClr val="BED730"/>
                </a:solidFill>
                <a:latin typeface="Trebuchet MS" panose="020B0603020202020204"/>
              </a:rPr>
              <a:t>27000+</a:t>
            </a:r>
          </a:p>
        </p:txBody>
      </p:sp>
      <p:sp>
        <p:nvSpPr>
          <p:cNvPr id="29" name="TextBox 28"/>
          <p:cNvSpPr txBox="1"/>
          <p:nvPr/>
        </p:nvSpPr>
        <p:spPr>
          <a:xfrm>
            <a:off x="3716711" y="5778199"/>
            <a:ext cx="1416856" cy="454227"/>
          </a:xfrm>
          <a:prstGeom prst="rect">
            <a:avLst/>
          </a:prstGeom>
          <a:noFill/>
        </p:spPr>
        <p:txBody>
          <a:bodyPr wrap="square" rtlCol="0">
            <a:spAutoFit/>
          </a:bodyPr>
          <a:lstStyle/>
          <a:p>
            <a:pPr indent="-914400" algn="ctr" defTabSz="1219200">
              <a:lnSpc>
                <a:spcPct val="115000"/>
              </a:lnSpc>
              <a:spcAft>
                <a:spcPts val="1335"/>
              </a:spcAft>
              <a:defRPr/>
            </a:pPr>
            <a:r>
              <a:rPr lang="en-US" sz="1065" dirty="0">
                <a:solidFill>
                  <a:prstClr val="white">
                    <a:lumMod val="95000"/>
                  </a:prstClr>
                </a:solidFill>
                <a:latin typeface="Trebuchet MS" panose="020B0603020202020204"/>
              </a:rPr>
              <a:t>Postal </a:t>
            </a:r>
            <a:br>
              <a:rPr lang="en-US" sz="1065" dirty="0">
                <a:solidFill>
                  <a:prstClr val="white">
                    <a:lumMod val="95000"/>
                  </a:prstClr>
                </a:solidFill>
                <a:latin typeface="Trebuchet MS" panose="020B0603020202020204"/>
              </a:rPr>
            </a:br>
            <a:r>
              <a:rPr lang="en-US" sz="1065" dirty="0">
                <a:solidFill>
                  <a:prstClr val="white">
                    <a:lumMod val="95000"/>
                  </a:prstClr>
                </a:solidFill>
                <a:latin typeface="Trebuchet MS" panose="020B0603020202020204"/>
              </a:rPr>
              <a:t>Banks</a:t>
            </a:r>
          </a:p>
        </p:txBody>
      </p:sp>
      <p:sp>
        <p:nvSpPr>
          <p:cNvPr id="30" name="TextBox 29"/>
          <p:cNvSpPr txBox="1"/>
          <p:nvPr/>
        </p:nvSpPr>
        <p:spPr>
          <a:xfrm>
            <a:off x="5348765" y="5453108"/>
            <a:ext cx="1416856" cy="335989"/>
          </a:xfrm>
          <a:prstGeom prst="rect">
            <a:avLst/>
          </a:prstGeom>
          <a:noFill/>
        </p:spPr>
        <p:txBody>
          <a:bodyPr wrap="square" rtlCol="0">
            <a:spAutoFit/>
          </a:bodyPr>
          <a:lstStyle/>
          <a:p>
            <a:pPr indent="-914400" algn="ctr" defTabSz="1219200">
              <a:lnSpc>
                <a:spcPts val="1865"/>
              </a:lnSpc>
              <a:spcBef>
                <a:spcPts val="800"/>
              </a:spcBef>
              <a:spcAft>
                <a:spcPts val="1335"/>
              </a:spcAft>
              <a:defRPr/>
            </a:pPr>
            <a:r>
              <a:rPr lang="en-US" sz="1600" b="1" dirty="0">
                <a:solidFill>
                  <a:srgbClr val="BED730"/>
                </a:solidFill>
                <a:latin typeface="Trebuchet MS" panose="020B0603020202020204"/>
              </a:rPr>
              <a:t>5,000+</a:t>
            </a:r>
            <a:endParaRPr lang="en-IN" sz="1600" b="1" dirty="0">
              <a:solidFill>
                <a:srgbClr val="BED730"/>
              </a:solidFill>
              <a:latin typeface="Trebuchet MS" panose="020B0603020202020204"/>
            </a:endParaRPr>
          </a:p>
        </p:txBody>
      </p:sp>
      <p:sp>
        <p:nvSpPr>
          <p:cNvPr id="31" name="TextBox 30"/>
          <p:cNvSpPr txBox="1"/>
          <p:nvPr/>
        </p:nvSpPr>
        <p:spPr>
          <a:xfrm>
            <a:off x="5348765" y="5778199"/>
            <a:ext cx="1416856" cy="457946"/>
          </a:xfrm>
          <a:prstGeom prst="rect">
            <a:avLst/>
          </a:prstGeom>
          <a:noFill/>
        </p:spPr>
        <p:txBody>
          <a:bodyPr wrap="square" rtlCol="0">
            <a:spAutoFit/>
          </a:bodyPr>
          <a:lstStyle/>
          <a:p>
            <a:pPr indent="-914400" algn="ctr" defTabSz="914400">
              <a:lnSpc>
                <a:spcPct val="115000"/>
              </a:lnSpc>
              <a:spcAft>
                <a:spcPts val="1335"/>
              </a:spcAft>
              <a:defRPr/>
            </a:pPr>
            <a:r>
              <a:rPr lang="en-US" sz="1065" dirty="0">
                <a:solidFill>
                  <a:prstClr val="white">
                    <a:lumMod val="95000"/>
                  </a:prstClr>
                </a:solidFill>
                <a:latin typeface="Trebuchet MS" panose="020B0603020202020204"/>
              </a:rPr>
              <a:t>Co-operative Bank offices</a:t>
            </a:r>
            <a:endParaRPr lang="en-IN" sz="1335" dirty="0">
              <a:solidFill>
                <a:prstClr val="white">
                  <a:lumMod val="95000"/>
                </a:prstClr>
              </a:solidFill>
              <a:latin typeface="Calibri" panose="020F0502020204030204" pitchFamily="34" charset="0"/>
              <a:cs typeface="Mangal" panose="02040503050203030202" pitchFamily="18" charset="0"/>
            </a:endParaRPr>
          </a:p>
        </p:txBody>
      </p:sp>
      <p:sp>
        <p:nvSpPr>
          <p:cNvPr id="32" name="TextBox 31"/>
          <p:cNvSpPr txBox="1"/>
          <p:nvPr/>
        </p:nvSpPr>
        <p:spPr>
          <a:xfrm>
            <a:off x="6980820" y="5453108"/>
            <a:ext cx="1416856" cy="335989"/>
          </a:xfrm>
          <a:prstGeom prst="rect">
            <a:avLst/>
          </a:prstGeom>
          <a:noFill/>
        </p:spPr>
        <p:txBody>
          <a:bodyPr wrap="square" rtlCol="0">
            <a:spAutoFit/>
          </a:bodyPr>
          <a:lstStyle/>
          <a:p>
            <a:pPr indent="-914400" algn="ctr" defTabSz="1219200">
              <a:lnSpc>
                <a:spcPts val="1865"/>
              </a:lnSpc>
              <a:spcBef>
                <a:spcPts val="800"/>
              </a:spcBef>
              <a:spcAft>
                <a:spcPts val="1335"/>
              </a:spcAft>
              <a:defRPr/>
            </a:pPr>
            <a:r>
              <a:rPr lang="en-US" sz="1600" b="1" dirty="0">
                <a:solidFill>
                  <a:srgbClr val="BED730"/>
                </a:solidFill>
                <a:latin typeface="Trebuchet MS" panose="020B0603020202020204"/>
              </a:rPr>
              <a:t>13,000+</a:t>
            </a:r>
            <a:endParaRPr lang="en-IN" sz="1600" b="1" dirty="0">
              <a:solidFill>
                <a:srgbClr val="BED730"/>
              </a:solidFill>
              <a:latin typeface="Trebuchet MS" panose="020B0603020202020204"/>
            </a:endParaRPr>
          </a:p>
        </p:txBody>
      </p:sp>
      <p:sp>
        <p:nvSpPr>
          <p:cNvPr id="33" name="TextBox 32"/>
          <p:cNvSpPr txBox="1"/>
          <p:nvPr/>
        </p:nvSpPr>
        <p:spPr>
          <a:xfrm>
            <a:off x="6980820" y="5778199"/>
            <a:ext cx="1416856" cy="457946"/>
          </a:xfrm>
          <a:prstGeom prst="rect">
            <a:avLst/>
          </a:prstGeom>
          <a:noFill/>
        </p:spPr>
        <p:txBody>
          <a:bodyPr wrap="square" rtlCol="0">
            <a:spAutoFit/>
          </a:bodyPr>
          <a:lstStyle/>
          <a:p>
            <a:pPr indent="-914400" algn="ctr" defTabSz="914400">
              <a:lnSpc>
                <a:spcPct val="115000"/>
              </a:lnSpc>
              <a:spcAft>
                <a:spcPts val="1335"/>
              </a:spcAft>
              <a:defRPr/>
            </a:pPr>
            <a:r>
              <a:rPr lang="en-US" sz="1065" dirty="0">
                <a:solidFill>
                  <a:prstClr val="white">
                    <a:lumMod val="95000"/>
                  </a:prstClr>
                </a:solidFill>
                <a:latin typeface="Trebuchet MS" panose="020B0603020202020204"/>
              </a:rPr>
              <a:t>Private sector &amp; Small Banks</a:t>
            </a:r>
            <a:endParaRPr lang="en-IN" sz="1335" dirty="0">
              <a:solidFill>
                <a:prstClr val="white">
                  <a:lumMod val="95000"/>
                </a:prstClr>
              </a:solidFill>
              <a:latin typeface="Calibri" panose="020F0502020204030204" pitchFamily="34" charset="0"/>
              <a:ea typeface="Calibri" panose="020F0502020204030204" pitchFamily="34" charset="0"/>
              <a:cs typeface="Mangal" panose="02040503050203030202" pitchFamily="18" charset="0"/>
            </a:endParaRPr>
          </a:p>
        </p:txBody>
      </p:sp>
      <p:sp>
        <p:nvSpPr>
          <p:cNvPr id="34" name="TextBox 33"/>
          <p:cNvSpPr txBox="1"/>
          <p:nvPr/>
        </p:nvSpPr>
        <p:spPr>
          <a:xfrm>
            <a:off x="8612875" y="5453108"/>
            <a:ext cx="1416856" cy="335989"/>
          </a:xfrm>
          <a:prstGeom prst="rect">
            <a:avLst/>
          </a:prstGeom>
          <a:noFill/>
        </p:spPr>
        <p:txBody>
          <a:bodyPr wrap="square" rtlCol="0">
            <a:spAutoFit/>
          </a:bodyPr>
          <a:lstStyle/>
          <a:p>
            <a:pPr indent="-914400" algn="ctr" defTabSz="1219200">
              <a:lnSpc>
                <a:spcPts val="1865"/>
              </a:lnSpc>
              <a:spcBef>
                <a:spcPts val="800"/>
              </a:spcBef>
              <a:spcAft>
                <a:spcPts val="1335"/>
              </a:spcAft>
              <a:defRPr/>
            </a:pPr>
            <a:r>
              <a:rPr lang="en-US" sz="1600" b="1" dirty="0">
                <a:solidFill>
                  <a:srgbClr val="BED730"/>
                </a:solidFill>
                <a:latin typeface="Trebuchet MS" panose="020B0603020202020204"/>
              </a:rPr>
              <a:t>4,500+</a:t>
            </a:r>
            <a:endParaRPr lang="en-IN" sz="1600" b="1" dirty="0">
              <a:solidFill>
                <a:srgbClr val="BED730"/>
              </a:solidFill>
              <a:latin typeface="Trebuchet MS" panose="020B0603020202020204"/>
            </a:endParaRPr>
          </a:p>
        </p:txBody>
      </p:sp>
      <p:sp>
        <p:nvSpPr>
          <p:cNvPr id="35" name="TextBox 34"/>
          <p:cNvSpPr txBox="1"/>
          <p:nvPr/>
        </p:nvSpPr>
        <p:spPr>
          <a:xfrm>
            <a:off x="8552847" y="5778199"/>
            <a:ext cx="1524484" cy="457946"/>
          </a:xfrm>
          <a:prstGeom prst="rect">
            <a:avLst/>
          </a:prstGeom>
          <a:noFill/>
        </p:spPr>
        <p:txBody>
          <a:bodyPr wrap="square" rtlCol="0">
            <a:spAutoFit/>
          </a:bodyPr>
          <a:lstStyle/>
          <a:p>
            <a:pPr indent="-914400" algn="ctr" defTabSz="914400">
              <a:lnSpc>
                <a:spcPct val="115000"/>
              </a:lnSpc>
              <a:spcAft>
                <a:spcPts val="1335"/>
              </a:spcAft>
              <a:defRPr/>
            </a:pPr>
            <a:r>
              <a:rPr lang="en-US" sz="1065" dirty="0">
                <a:solidFill>
                  <a:prstClr val="white">
                    <a:lumMod val="95000"/>
                  </a:prstClr>
                </a:solidFill>
                <a:latin typeface="Trebuchet MS" panose="020B0603020202020204"/>
              </a:rPr>
              <a:t>Insurance branch and back offices </a:t>
            </a:r>
            <a:endParaRPr lang="en-IN" sz="1335" dirty="0">
              <a:solidFill>
                <a:prstClr val="white">
                  <a:lumMod val="95000"/>
                </a:prstClr>
              </a:solidFill>
              <a:latin typeface="Calibri" panose="020F0502020204030204" pitchFamily="34" charset="0"/>
              <a:ea typeface="Calibri" panose="020F0502020204030204" pitchFamily="34" charset="0"/>
              <a:cs typeface="Mangal" panose="02040503050203030202" pitchFamily="18" charset="0"/>
            </a:endParaRPr>
          </a:p>
        </p:txBody>
      </p:sp>
      <p:sp>
        <p:nvSpPr>
          <p:cNvPr id="36" name="TextBox 35"/>
          <p:cNvSpPr txBox="1"/>
          <p:nvPr/>
        </p:nvSpPr>
        <p:spPr>
          <a:xfrm>
            <a:off x="10214916" y="5453108"/>
            <a:ext cx="1416856" cy="335989"/>
          </a:xfrm>
          <a:prstGeom prst="rect">
            <a:avLst/>
          </a:prstGeom>
          <a:noFill/>
        </p:spPr>
        <p:txBody>
          <a:bodyPr wrap="square" rtlCol="0">
            <a:spAutoFit/>
          </a:bodyPr>
          <a:lstStyle/>
          <a:p>
            <a:pPr indent="-914400" algn="ctr" defTabSz="1219200">
              <a:lnSpc>
                <a:spcPts val="1865"/>
              </a:lnSpc>
              <a:spcBef>
                <a:spcPts val="800"/>
              </a:spcBef>
              <a:spcAft>
                <a:spcPts val="1335"/>
              </a:spcAft>
              <a:defRPr/>
            </a:pPr>
            <a:r>
              <a:rPr lang="en-US" sz="1600" b="1" dirty="0">
                <a:solidFill>
                  <a:srgbClr val="BED730"/>
                </a:solidFill>
                <a:latin typeface="Trebuchet MS" panose="020B0603020202020204"/>
              </a:rPr>
              <a:t>4000+</a:t>
            </a:r>
          </a:p>
        </p:txBody>
      </p:sp>
      <p:sp>
        <p:nvSpPr>
          <p:cNvPr id="37" name="TextBox 36"/>
          <p:cNvSpPr txBox="1"/>
          <p:nvPr/>
        </p:nvSpPr>
        <p:spPr>
          <a:xfrm>
            <a:off x="10214916" y="5778199"/>
            <a:ext cx="1416856" cy="454227"/>
          </a:xfrm>
          <a:prstGeom prst="rect">
            <a:avLst/>
          </a:prstGeom>
          <a:noFill/>
        </p:spPr>
        <p:txBody>
          <a:bodyPr wrap="square" rtlCol="0">
            <a:spAutoFit/>
          </a:bodyPr>
          <a:lstStyle/>
          <a:p>
            <a:pPr indent="-914400" algn="ctr" defTabSz="1219200">
              <a:lnSpc>
                <a:spcPct val="115000"/>
              </a:lnSpc>
              <a:spcAft>
                <a:spcPts val="1335"/>
              </a:spcAft>
              <a:defRPr/>
            </a:pPr>
            <a:r>
              <a:rPr lang="en-US" sz="1065" dirty="0">
                <a:solidFill>
                  <a:prstClr val="white">
                    <a:lumMod val="95000"/>
                  </a:prstClr>
                </a:solidFill>
                <a:latin typeface="Trebuchet MS" panose="020B0603020202020204"/>
              </a:rPr>
              <a:t>Payment &amp; Stock Exchanges</a:t>
            </a:r>
          </a:p>
        </p:txBody>
      </p:sp>
      <p:sp>
        <p:nvSpPr>
          <p:cNvPr id="38" name="TextBox 37"/>
          <p:cNvSpPr txBox="1"/>
          <p:nvPr/>
        </p:nvSpPr>
        <p:spPr>
          <a:xfrm>
            <a:off x="339256" y="1081555"/>
            <a:ext cx="11420944" cy="646331"/>
          </a:xfrm>
          <a:prstGeom prst="rect">
            <a:avLst/>
          </a:prstGeom>
          <a:noFill/>
        </p:spPr>
        <p:txBody>
          <a:bodyPr wrap="square" rtlCol="0">
            <a:spAutoFit/>
          </a:bodyPr>
          <a:lstStyle/>
          <a:p>
            <a:pPr defTabSz="1219200" eaLnBrk="0" fontAlgn="base" hangingPunct="0">
              <a:spcBef>
                <a:spcPct val="0"/>
              </a:spcBef>
              <a:spcAft>
                <a:spcPct val="0"/>
              </a:spcAft>
              <a:defRPr/>
            </a:pPr>
            <a:r>
              <a:rPr lang="en-US" altLang="en-US" sz="1200" dirty="0">
                <a:solidFill>
                  <a:prstClr val="white"/>
                </a:solidFill>
                <a:latin typeface="Trebuchet MS" panose="020B0603020202020204"/>
              </a:rPr>
              <a:t>As a preferred partner to BFSI industry leaders, Sify enables over </a:t>
            </a:r>
            <a:r>
              <a:rPr lang="en-US" altLang="en-US" sz="1200" dirty="0">
                <a:solidFill>
                  <a:srgbClr val="BED730"/>
                </a:solidFill>
                <a:latin typeface="Trebuchet MS" panose="020B0603020202020204"/>
              </a:rPr>
              <a:t>60% </a:t>
            </a:r>
            <a:r>
              <a:rPr lang="en-US" altLang="en-US" sz="1200" dirty="0">
                <a:solidFill>
                  <a:prstClr val="white"/>
                </a:solidFill>
                <a:latin typeface="Trebuchet MS" panose="020B0603020202020204"/>
              </a:rPr>
              <a:t>of financial transactions in India through its integrated Digital ICT services,</a:t>
            </a:r>
          </a:p>
          <a:p>
            <a:pPr defTabSz="1219200" eaLnBrk="0" fontAlgn="base" hangingPunct="0">
              <a:spcBef>
                <a:spcPct val="0"/>
              </a:spcBef>
              <a:spcAft>
                <a:spcPct val="0"/>
              </a:spcAft>
              <a:defRPr/>
            </a:pPr>
            <a:r>
              <a:rPr lang="en-US" altLang="en-US" sz="1200" dirty="0">
                <a:solidFill>
                  <a:prstClr val="white"/>
                </a:solidFill>
                <a:latin typeface="Trebuchet MS" panose="020B0603020202020204"/>
              </a:rPr>
              <a:t>built on data centers, cloud, network, and digital services. Sify is proud to support the government's digital initiatives, digital payments, and financial inclusion with its comprehensive hosting, network, and managed services.</a:t>
            </a:r>
            <a:endParaRPr lang="en-US" sz="1200" dirty="0">
              <a:solidFill>
                <a:prstClr val="white"/>
              </a:solidFill>
              <a:latin typeface="Trebuchet MS" panose="020B0603020202020204"/>
            </a:endParaRPr>
          </a:p>
        </p:txBody>
      </p:sp>
      <p:sp>
        <p:nvSpPr>
          <p:cNvPr id="7" name="Freeform: Shape 11"/>
          <p:cNvSpPr/>
          <p:nvPr/>
        </p:nvSpPr>
        <p:spPr>
          <a:xfrm>
            <a:off x="443692" y="1914111"/>
            <a:ext cx="5434173" cy="576000"/>
          </a:xfrm>
          <a:prstGeom prst="roundRect">
            <a:avLst/>
          </a:prstGeom>
          <a:solidFill>
            <a:srgbClr val="17375E">
              <a:alpha val="69804"/>
            </a:srgbClr>
          </a:solidFill>
          <a:ln w="6350">
            <a:solidFill>
              <a:schemeClr val="accent1">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0" tIns="55880" rIns="55880" bIns="55880" numCol="1" spcCol="1270" anchor="ctr" anchorCtr="0">
            <a:noAutofit/>
          </a:bodyPr>
          <a:lstStyle/>
          <a:p>
            <a:pPr marL="95885" defTabSz="1219200" eaLnBrk="0" fontAlgn="base" hangingPunct="0"/>
            <a:r>
              <a:rPr lang="en-GB" altLang="en-US" sz="1200" b="1" dirty="0">
                <a:solidFill>
                  <a:srgbClr val="BED730"/>
                </a:solidFill>
                <a:latin typeface="Trebuchet MS" panose="020B0603020202020204" pitchFamily="34" charset="0"/>
                <a:cs typeface="Arial" panose="020B0604020202020204" pitchFamily="34" charset="0"/>
              </a:rPr>
              <a:t>300+ leading BFSI </a:t>
            </a:r>
            <a:r>
              <a:rPr lang="en-GB" altLang="en-US" sz="1200" b="1" dirty="0">
                <a:solidFill>
                  <a:schemeClr val="bg1"/>
                </a:solidFill>
                <a:latin typeface="Trebuchet MS" panose="020B0603020202020204" pitchFamily="34" charset="0"/>
                <a:cs typeface="Arial" panose="020B0604020202020204" pitchFamily="34" charset="0"/>
              </a:rPr>
              <a:t>customers’ networks are managed by Sify.</a:t>
            </a:r>
            <a:endParaRPr lang="en-IN" sz="1200" dirty="0">
              <a:solidFill>
                <a:schemeClr val="bg1"/>
              </a:solidFill>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transformation for a large bank</a:t>
            </a:r>
          </a:p>
        </p:txBody>
      </p:sp>
      <p:sp>
        <p:nvSpPr>
          <p:cNvPr id="6" name="TextBox 5"/>
          <p:cNvSpPr txBox="1"/>
          <p:nvPr/>
        </p:nvSpPr>
        <p:spPr>
          <a:xfrm>
            <a:off x="431800" y="1316567"/>
            <a:ext cx="11328400" cy="338554"/>
          </a:xfrm>
          <a:prstGeom prst="rect">
            <a:avLst/>
          </a:prstGeom>
          <a:noFill/>
        </p:spPr>
        <p:txBody>
          <a:bodyPr wrap="square" rtlCol="0">
            <a:spAutoFit/>
          </a:bodyPr>
          <a:lstStyle/>
          <a:p>
            <a:pPr algn="ctr" defTabSz="609600"/>
            <a:r>
              <a:rPr lang="en-US" sz="1600" dirty="0">
                <a:solidFill>
                  <a:prstClr val="white"/>
                </a:solidFill>
                <a:latin typeface="Trebuchet MS" panose="020B0603020202020204" pitchFamily="34" charset="0"/>
              </a:rPr>
              <a:t>Sify is the Network Integrator for the Bank with 22k+ Branches, 480 Mn customers &amp; 3 Data centers</a:t>
            </a:r>
          </a:p>
        </p:txBody>
      </p:sp>
      <p:sp>
        <p:nvSpPr>
          <p:cNvPr id="26" name="TextBox 25"/>
          <p:cNvSpPr txBox="1"/>
          <p:nvPr/>
        </p:nvSpPr>
        <p:spPr>
          <a:xfrm>
            <a:off x="1037670" y="1869188"/>
            <a:ext cx="4272535" cy="297454"/>
          </a:xfrm>
          <a:prstGeom prst="rect">
            <a:avLst/>
          </a:prstGeom>
          <a:noFill/>
        </p:spPr>
        <p:txBody>
          <a:bodyPr wrap="square" rtlCol="0">
            <a:spAutoFit/>
          </a:bodyPr>
          <a:lstStyle/>
          <a:p>
            <a:pPr algn="ctr" defTabSz="609600"/>
            <a:r>
              <a:rPr lang="en-US" sz="1335" b="1" dirty="0">
                <a:solidFill>
                  <a:srgbClr val="BFD72F"/>
                </a:solidFill>
                <a:latin typeface="Trebuchet MS" panose="020B0603020202020204"/>
              </a:rPr>
              <a:t>Situation prior to Sify</a:t>
            </a:r>
          </a:p>
        </p:txBody>
      </p:sp>
      <p:sp>
        <p:nvSpPr>
          <p:cNvPr id="27" name="TextBox 26"/>
          <p:cNvSpPr txBox="1"/>
          <p:nvPr/>
        </p:nvSpPr>
        <p:spPr>
          <a:xfrm>
            <a:off x="1037670" y="4234471"/>
            <a:ext cx="4272535" cy="297454"/>
          </a:xfrm>
          <a:prstGeom prst="rect">
            <a:avLst/>
          </a:prstGeom>
          <a:noFill/>
        </p:spPr>
        <p:txBody>
          <a:bodyPr wrap="square" rtlCol="0">
            <a:spAutoFit/>
          </a:bodyPr>
          <a:lstStyle/>
          <a:p>
            <a:pPr algn="ctr" defTabSz="609600"/>
            <a:r>
              <a:rPr lang="en-US" sz="1335" b="1" dirty="0">
                <a:solidFill>
                  <a:srgbClr val="BFD72F"/>
                </a:solidFill>
                <a:latin typeface="Trebuchet MS" panose="020B0603020202020204"/>
              </a:rPr>
              <a:t>Robotic Process Automation</a:t>
            </a:r>
          </a:p>
        </p:txBody>
      </p:sp>
      <p:sp>
        <p:nvSpPr>
          <p:cNvPr id="28" name="TextBox 27"/>
          <p:cNvSpPr txBox="1"/>
          <p:nvPr/>
        </p:nvSpPr>
        <p:spPr>
          <a:xfrm>
            <a:off x="6166477" y="1869188"/>
            <a:ext cx="4483963" cy="297454"/>
          </a:xfrm>
          <a:prstGeom prst="rect">
            <a:avLst/>
          </a:prstGeom>
          <a:noFill/>
        </p:spPr>
        <p:txBody>
          <a:bodyPr wrap="square" rtlCol="0">
            <a:spAutoFit/>
          </a:bodyPr>
          <a:lstStyle/>
          <a:p>
            <a:pPr algn="ctr" defTabSz="609600"/>
            <a:r>
              <a:rPr lang="en-US" sz="1335" b="1" dirty="0">
                <a:solidFill>
                  <a:srgbClr val="BFD72F"/>
                </a:solidFill>
                <a:latin typeface="Trebuchet MS" panose="020B0603020202020204"/>
              </a:rPr>
              <a:t>Intelligent Network Monitoring</a:t>
            </a:r>
          </a:p>
        </p:txBody>
      </p:sp>
      <p:sp>
        <p:nvSpPr>
          <p:cNvPr id="29" name="TextBox 28"/>
          <p:cNvSpPr txBox="1"/>
          <p:nvPr/>
        </p:nvSpPr>
        <p:spPr>
          <a:xfrm>
            <a:off x="6166477" y="4234471"/>
            <a:ext cx="4483963" cy="297454"/>
          </a:xfrm>
          <a:prstGeom prst="rect">
            <a:avLst/>
          </a:prstGeom>
          <a:noFill/>
        </p:spPr>
        <p:txBody>
          <a:bodyPr wrap="square" rtlCol="0">
            <a:spAutoFit/>
          </a:bodyPr>
          <a:lstStyle/>
          <a:p>
            <a:pPr algn="ctr" defTabSz="609600"/>
            <a:r>
              <a:rPr lang="en-US" sz="1335" b="1" dirty="0">
                <a:solidFill>
                  <a:srgbClr val="BFD72F"/>
                </a:solidFill>
                <a:latin typeface="Trebuchet MS" panose="020B0603020202020204"/>
              </a:rPr>
              <a:t>Network Performance &amp; Visibility</a:t>
            </a:r>
          </a:p>
        </p:txBody>
      </p:sp>
      <p:pic>
        <p:nvPicPr>
          <p:cNvPr id="30" name="Picture 29"/>
          <p:cNvPicPr>
            <a:picLocks noChangeAspect="1"/>
          </p:cNvPicPr>
          <p:nvPr/>
        </p:nvPicPr>
        <p:blipFill>
          <a:blip r:embed="rId3"/>
          <a:stretch>
            <a:fillRect/>
          </a:stretch>
        </p:blipFill>
        <p:spPr>
          <a:xfrm>
            <a:off x="6310901" y="2319784"/>
            <a:ext cx="4195115" cy="1680000"/>
          </a:xfrm>
          <a:prstGeom prst="rect">
            <a:avLst/>
          </a:prstGeom>
          <a:ln w="6350">
            <a:solidFill>
              <a:schemeClr val="accent1">
                <a:lumMod val="75000"/>
              </a:schemeClr>
            </a:solidFill>
          </a:ln>
        </p:spPr>
        <p:style>
          <a:lnRef idx="2">
            <a:schemeClr val="accent1"/>
          </a:lnRef>
          <a:fillRef idx="1">
            <a:schemeClr val="lt1"/>
          </a:fillRef>
          <a:effectRef idx="0">
            <a:schemeClr val="accent1"/>
          </a:effectRef>
          <a:fontRef idx="minor">
            <a:schemeClr val="dk1"/>
          </a:fontRef>
        </p:style>
      </p:pic>
      <p:pic>
        <p:nvPicPr>
          <p:cNvPr id="31" name="Picture 30"/>
          <p:cNvPicPr>
            <a:picLocks noChangeAspect="1"/>
          </p:cNvPicPr>
          <p:nvPr/>
        </p:nvPicPr>
        <p:blipFill>
          <a:blip r:embed="rId4"/>
          <a:stretch>
            <a:fillRect/>
          </a:stretch>
        </p:blipFill>
        <p:spPr>
          <a:xfrm>
            <a:off x="1150091" y="2319784"/>
            <a:ext cx="4047691" cy="1680000"/>
          </a:xfrm>
          <a:prstGeom prst="rect">
            <a:avLst/>
          </a:prstGeom>
          <a:ln w="6350">
            <a:solidFill>
              <a:schemeClr val="accent1">
                <a:lumMod val="75000"/>
              </a:schemeClr>
            </a:solidFill>
          </a:ln>
        </p:spPr>
        <p:style>
          <a:lnRef idx="2">
            <a:schemeClr val="accent1"/>
          </a:lnRef>
          <a:fillRef idx="1">
            <a:schemeClr val="lt1"/>
          </a:fillRef>
          <a:effectRef idx="0">
            <a:schemeClr val="accent1"/>
          </a:effectRef>
          <a:fontRef idx="minor">
            <a:schemeClr val="dk1"/>
          </a:fontRef>
        </p:style>
      </p:pic>
      <p:pic>
        <p:nvPicPr>
          <p:cNvPr id="35" name="Picture 34"/>
          <p:cNvPicPr>
            <a:picLocks noChangeAspect="1"/>
          </p:cNvPicPr>
          <p:nvPr/>
        </p:nvPicPr>
        <p:blipFill>
          <a:blip r:embed="rId5"/>
          <a:stretch>
            <a:fillRect/>
          </a:stretch>
        </p:blipFill>
        <p:spPr>
          <a:xfrm>
            <a:off x="1037670" y="4633671"/>
            <a:ext cx="4272535" cy="1680000"/>
          </a:xfrm>
          <a:prstGeom prst="rect">
            <a:avLst/>
          </a:prstGeom>
          <a:ln w="6350">
            <a:solidFill>
              <a:schemeClr val="accent1">
                <a:lumMod val="75000"/>
              </a:schemeClr>
            </a:solidFill>
          </a:ln>
        </p:spPr>
        <p:style>
          <a:lnRef idx="2">
            <a:schemeClr val="accent1"/>
          </a:lnRef>
          <a:fillRef idx="1">
            <a:schemeClr val="lt1"/>
          </a:fillRef>
          <a:effectRef idx="0">
            <a:schemeClr val="accent1"/>
          </a:effectRef>
          <a:fontRef idx="minor">
            <a:schemeClr val="dk1"/>
          </a:fontRef>
        </p:style>
      </p:pic>
      <p:pic>
        <p:nvPicPr>
          <p:cNvPr id="36" name="Picture 35"/>
          <p:cNvPicPr>
            <a:picLocks noChangeAspect="1"/>
          </p:cNvPicPr>
          <p:nvPr/>
        </p:nvPicPr>
        <p:blipFill>
          <a:blip r:embed="rId6"/>
          <a:stretch>
            <a:fillRect/>
          </a:stretch>
        </p:blipFill>
        <p:spPr>
          <a:xfrm>
            <a:off x="6166477" y="4633671"/>
            <a:ext cx="4483963" cy="1680000"/>
          </a:xfrm>
          <a:prstGeom prst="rect">
            <a:avLst/>
          </a:prstGeom>
          <a:ln w="6350">
            <a:solidFill>
              <a:schemeClr val="accent1">
                <a:lumMod val="75000"/>
              </a:schemeClr>
            </a:solidFill>
          </a:ln>
        </p:spPr>
        <p:style>
          <a:lnRef idx="2">
            <a:schemeClr val="accent1"/>
          </a:lnRef>
          <a:fillRef idx="1">
            <a:schemeClr val="lt1"/>
          </a:fillRef>
          <a:effectRef idx="0">
            <a:schemeClr val="accent1"/>
          </a:effectRef>
          <a:fontRef idx="minor">
            <a:schemeClr val="dk1"/>
          </a:fontRef>
        </p:style>
      </p:pic>
      <p:cxnSp>
        <p:nvCxnSpPr>
          <p:cNvPr id="42" name="Straight Arrow Connector 41"/>
          <p:cNvCxnSpPr/>
          <p:nvPr/>
        </p:nvCxnSpPr>
        <p:spPr>
          <a:xfrm>
            <a:off x="5197781" y="3159784"/>
            <a:ext cx="1113120" cy="0"/>
          </a:xfrm>
          <a:prstGeom prst="straightConnector1">
            <a:avLst/>
          </a:prstGeom>
          <a:ln w="38100">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30" idx="3"/>
            <a:endCxn id="36" idx="3"/>
          </p:cNvCxnSpPr>
          <p:nvPr/>
        </p:nvCxnSpPr>
        <p:spPr>
          <a:xfrm>
            <a:off x="10506016" y="3159785"/>
            <a:ext cx="144424" cy="2313887"/>
          </a:xfrm>
          <a:prstGeom prst="bentConnector3">
            <a:avLst>
              <a:gd name="adj1" fmla="val 311045"/>
            </a:avLst>
          </a:prstGeom>
          <a:ln w="38100">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6" idx="1"/>
            <a:endCxn id="35" idx="3"/>
          </p:cNvCxnSpPr>
          <p:nvPr/>
        </p:nvCxnSpPr>
        <p:spPr>
          <a:xfrm flipH="1">
            <a:off x="5310205" y="5473671"/>
            <a:ext cx="856273" cy="0"/>
          </a:xfrm>
          <a:prstGeom prst="straightConnector1">
            <a:avLst/>
          </a:prstGeom>
          <a:ln w="38100">
            <a:headEnd type="none" w="med" len="med"/>
            <a:tailEnd type="stealth"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NATIONAL networks managed by sify</a:t>
            </a:r>
          </a:p>
        </p:txBody>
      </p:sp>
      <p:sp>
        <p:nvSpPr>
          <p:cNvPr id="42" name="TextBox 41"/>
          <p:cNvSpPr txBox="1"/>
          <p:nvPr/>
        </p:nvSpPr>
        <p:spPr>
          <a:xfrm>
            <a:off x="8344771" y="2225211"/>
            <a:ext cx="3162607" cy="480000"/>
          </a:xfrm>
          <a:prstGeom prst="roundRect">
            <a:avLst>
              <a:gd name="adj" fmla="val 50000"/>
            </a:avLst>
          </a:prstGeom>
          <a:solidFill>
            <a:srgbClr val="BED730"/>
          </a:solid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rgbClr val="BED73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1865" b="1" i="0" u="none" strike="noStrike" kern="1200" cap="none" spc="0" normalizeH="0" baseline="0" noProof="0" dirty="0">
                <a:ln>
                  <a:noFill/>
                </a:ln>
                <a:solidFill>
                  <a:prstClr val="black"/>
                </a:solidFill>
                <a:effectLst/>
                <a:uLnTx/>
                <a:uFillTx/>
                <a:latin typeface="Trebuchet MS" panose="020B0603020202020204"/>
                <a:ea typeface="+mn-ea"/>
                <a:cs typeface="+mn-cs"/>
              </a:rPr>
              <a:t>RELIABILITY </a:t>
            </a:r>
            <a:endParaRPr kumimoji="0" lang="en-IN" sz="1865"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4" name="TextBox 43"/>
          <p:cNvSpPr txBox="1"/>
          <p:nvPr/>
        </p:nvSpPr>
        <p:spPr>
          <a:xfrm>
            <a:off x="4513164" y="2225211"/>
            <a:ext cx="3165673" cy="480000"/>
          </a:xfrm>
          <a:prstGeom prst="roundRect">
            <a:avLst>
              <a:gd name="adj" fmla="val 50000"/>
            </a:avLst>
          </a:prstGeom>
          <a:solidFill>
            <a:srgbClr val="BED730"/>
          </a:solid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1865" b="1" i="0" u="none" strike="noStrike" kern="1200" cap="none" spc="0" normalizeH="0" baseline="0" noProof="0" dirty="0">
                <a:ln>
                  <a:noFill/>
                </a:ln>
                <a:solidFill>
                  <a:prstClr val="black"/>
                </a:solidFill>
                <a:effectLst/>
                <a:uLnTx/>
                <a:uFillTx/>
                <a:latin typeface="Trebuchet MS" panose="020B0603020202020204"/>
                <a:ea typeface="+mn-ea"/>
                <a:cs typeface="+mn-cs"/>
              </a:rPr>
              <a:t>COMPLEXITY</a:t>
            </a:r>
            <a:endParaRPr kumimoji="0" lang="en-IN" sz="1865"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4" name="TextBox 33"/>
          <p:cNvSpPr txBox="1"/>
          <p:nvPr/>
        </p:nvSpPr>
        <p:spPr>
          <a:xfrm>
            <a:off x="730361" y="2225211"/>
            <a:ext cx="3161783" cy="480000"/>
          </a:xfrm>
          <a:prstGeom prst="roundRect">
            <a:avLst>
              <a:gd name="adj" fmla="val 50000"/>
            </a:avLst>
          </a:prstGeom>
          <a:solidFill>
            <a:srgbClr val="BED730"/>
          </a:solid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rgbClr val="BED73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1865" b="1" i="0" u="none" strike="noStrike" kern="1200" cap="none" spc="0" normalizeH="0" baseline="0" noProof="0" dirty="0">
                <a:ln>
                  <a:noFill/>
                </a:ln>
                <a:solidFill>
                  <a:prstClr val="black"/>
                </a:solidFill>
                <a:effectLst/>
                <a:uLnTx/>
                <a:uFillTx/>
                <a:latin typeface="Trebuchet MS" panose="020B0603020202020204"/>
                <a:ea typeface="+mn-ea"/>
                <a:cs typeface="+mn-cs"/>
              </a:rPr>
              <a:t>SCALE </a:t>
            </a:r>
            <a:endParaRPr kumimoji="0" lang="en-IN" sz="1865"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3" name="Picture 12"/>
          <p:cNvPicPr>
            <a:picLocks noChangeAspect="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a:xfrm>
            <a:off x="1951251" y="1386428"/>
            <a:ext cx="720000" cy="720000"/>
          </a:xfrm>
          <a:prstGeom prst="rect">
            <a:avLst/>
          </a:prstGeom>
        </p:spPr>
      </p:pic>
      <p:cxnSp>
        <p:nvCxnSpPr>
          <p:cNvPr id="8" name="Straight Connector 7"/>
          <p:cNvCxnSpPr/>
          <p:nvPr/>
        </p:nvCxnSpPr>
        <p:spPr>
          <a:xfrm flipV="1">
            <a:off x="4210964" y="1316568"/>
            <a:ext cx="0" cy="4993217"/>
          </a:xfrm>
          <a:prstGeom prst="line">
            <a:avLst/>
          </a:prstGeom>
          <a:ln w="952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980208" y="1316568"/>
            <a:ext cx="0" cy="4993217"/>
          </a:xfrm>
          <a:prstGeom prst="line">
            <a:avLst/>
          </a:prstGeom>
          <a:ln w="952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a:xfrm>
            <a:off x="5735999" y="1386428"/>
            <a:ext cx="720000" cy="720000"/>
          </a:xfrm>
          <a:prstGeom prst="rect">
            <a:avLst/>
          </a:prstGeom>
        </p:spPr>
      </p:pic>
      <p:pic>
        <p:nvPicPr>
          <p:cNvPr id="19" name="Picture 18"/>
          <p:cNvPicPr>
            <a:picLocks noChangeAspect="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a:xfrm>
            <a:off x="9566073" y="1386428"/>
            <a:ext cx="720000" cy="720000"/>
          </a:xfrm>
          <a:prstGeom prst="rect">
            <a:avLst/>
          </a:prstGeom>
        </p:spPr>
      </p:pic>
      <p:sp>
        <p:nvSpPr>
          <p:cNvPr id="4" name="TextBox 3"/>
          <p:cNvSpPr txBox="1"/>
          <p:nvPr/>
        </p:nvSpPr>
        <p:spPr>
          <a:xfrm>
            <a:off x="684944" y="2870448"/>
            <a:ext cx="3252617" cy="584775"/>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1600" b="1" i="0" u="none" strike="noStrike" kern="1200" cap="none" spc="0" normalizeH="0" baseline="0" noProof="0" dirty="0">
                <a:ln>
                  <a:noFill/>
                </a:ln>
                <a:solidFill>
                  <a:srgbClr val="BED730"/>
                </a:solidFill>
                <a:effectLst/>
                <a:uLnTx/>
                <a:uFillTx/>
                <a:latin typeface="Trebuchet MS" panose="020B0603020202020204"/>
                <a:ea typeface="+mn-ea"/>
                <a:cs typeface="+mn-cs"/>
              </a:rPr>
              <a:t>Most</a:t>
            </a:r>
            <a:r>
              <a:rPr kumimoji="0" lang="en-IN" sz="1600" b="1" i="0" u="none" strike="noStrike" kern="1200" cap="none" spc="0" normalizeH="0" baseline="0" noProof="0" dirty="0">
                <a:ln>
                  <a:noFill/>
                </a:ln>
                <a:solidFill>
                  <a:prstClr val="white">
                    <a:lumMod val="85000"/>
                  </a:prstClr>
                </a:solidFill>
                <a:effectLst/>
                <a:uLnTx/>
                <a:uFillTx/>
                <a:latin typeface="Trebuchet MS" panose="020B0603020202020204"/>
                <a:ea typeface="+mn-ea"/>
                <a:cs typeface="+mn-cs"/>
              </a:rPr>
              <a:t> </a:t>
            </a:r>
            <a:r>
              <a:rPr kumimoji="0" lang="en-IN" sz="1600" b="1" i="0" u="none" strike="noStrike" kern="1200" cap="none" spc="0" normalizeH="0" baseline="0" noProof="0" dirty="0">
                <a:ln>
                  <a:noFill/>
                </a:ln>
                <a:solidFill>
                  <a:srgbClr val="BED730"/>
                </a:solidFill>
                <a:effectLst/>
                <a:uLnTx/>
                <a:uFillTx/>
                <a:latin typeface="Trebuchet MS" panose="020B0603020202020204"/>
                <a:ea typeface="+mn-ea"/>
                <a:cs typeface="+mn-cs"/>
              </a:rPr>
              <a:t>widely distributed postal system</a:t>
            </a:r>
            <a:endParaRPr kumimoji="0" lang="en-US" sz="1600" b="1" i="0" u="none" strike="noStrike" kern="1200" cap="none" spc="0" normalizeH="0" baseline="0" noProof="0" dirty="0">
              <a:ln>
                <a:noFill/>
              </a:ln>
              <a:solidFill>
                <a:srgbClr val="BED730"/>
              </a:solidFill>
              <a:effectLst/>
              <a:uLnTx/>
              <a:uFillTx/>
              <a:latin typeface="Trebuchet MS" panose="020B0603020202020204"/>
              <a:ea typeface="+mn-ea"/>
              <a:cs typeface="+mn-cs"/>
            </a:endParaRPr>
          </a:p>
        </p:txBody>
      </p:sp>
      <p:sp>
        <p:nvSpPr>
          <p:cNvPr id="5" name="TextBox 4"/>
          <p:cNvSpPr txBox="1"/>
          <p:nvPr/>
        </p:nvSpPr>
        <p:spPr>
          <a:xfrm>
            <a:off x="4346001" y="2832530"/>
            <a:ext cx="3499999" cy="338554"/>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srgbClr val="BED730"/>
                </a:solidFill>
                <a:effectLst/>
                <a:uLnTx/>
                <a:uFillTx/>
                <a:latin typeface="Trebuchet MS" panose="020B0603020202020204"/>
                <a:ea typeface="+mn-ea"/>
                <a:cs typeface="+mn-cs"/>
              </a:rPr>
              <a:t>India’s Inter Banking Transactions </a:t>
            </a:r>
          </a:p>
        </p:txBody>
      </p:sp>
      <p:sp>
        <p:nvSpPr>
          <p:cNvPr id="6" name="TextBox 5"/>
          <p:cNvSpPr txBox="1"/>
          <p:nvPr/>
        </p:nvSpPr>
        <p:spPr>
          <a:xfrm>
            <a:off x="8223100" y="2836253"/>
            <a:ext cx="3405947" cy="338554"/>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1600" b="1" i="0" u="none" strike="noStrike" kern="1200" cap="none" spc="0" normalizeH="0" baseline="0" noProof="0" dirty="0">
                <a:ln>
                  <a:noFill/>
                </a:ln>
                <a:solidFill>
                  <a:srgbClr val="BED730"/>
                </a:solidFill>
                <a:effectLst/>
                <a:uLnTx/>
                <a:uFillTx/>
                <a:latin typeface="Trebuchet MS" panose="020B0603020202020204"/>
                <a:ea typeface="+mn-ea"/>
                <a:cs typeface="+mn-cs"/>
              </a:rPr>
              <a:t>#1 Derivative Stock Exchange</a:t>
            </a:r>
            <a:endParaRPr kumimoji="0" lang="en-US" sz="1600" b="1" i="0" u="none" strike="noStrike" kern="1200" cap="none" spc="0" normalizeH="0" baseline="0" noProof="0" dirty="0">
              <a:ln>
                <a:noFill/>
              </a:ln>
              <a:solidFill>
                <a:srgbClr val="BED730"/>
              </a:solidFill>
              <a:effectLst/>
              <a:uLnTx/>
              <a:uFillTx/>
              <a:latin typeface="Trebuchet MS" panose="020B0603020202020204"/>
              <a:ea typeface="+mn-ea"/>
              <a:cs typeface="+mn-cs"/>
            </a:endParaRPr>
          </a:p>
        </p:txBody>
      </p:sp>
      <p:sp>
        <p:nvSpPr>
          <p:cNvPr id="3" name="Left-Right Arrow 2"/>
          <p:cNvSpPr/>
          <p:nvPr/>
        </p:nvSpPr>
        <p:spPr>
          <a:xfrm>
            <a:off x="349965" y="5793592"/>
            <a:ext cx="11410235" cy="698824"/>
          </a:xfrm>
          <a:prstGeom prst="leftRightArrow">
            <a:avLst/>
          </a:prstGeom>
          <a:solidFill>
            <a:srgbClr val="BFD72F"/>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Trusted Partner for Secure &amp; Reliable Network Services</a:t>
            </a:r>
          </a:p>
        </p:txBody>
      </p:sp>
      <p:sp>
        <p:nvSpPr>
          <p:cNvPr id="9" name="TextBox 8"/>
          <p:cNvSpPr txBox="1"/>
          <p:nvPr/>
        </p:nvSpPr>
        <p:spPr>
          <a:xfrm>
            <a:off x="619845" y="3475557"/>
            <a:ext cx="3143213" cy="1938479"/>
          </a:xfrm>
          <a:prstGeom prst="rect">
            <a:avLst/>
          </a:prstGeom>
          <a:noFill/>
        </p:spPr>
        <p:txBody>
          <a:bodyPr wrap="square" rtlCol="0">
            <a:spAutoFit/>
          </a:bodyPr>
          <a:lstStyle/>
          <a:p>
            <a:pPr marL="122555" marR="0" lvl="0" indent="-112395" algn="l" defTabSz="60960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sz="1335" b="0" i="0" u="none" strike="noStrike" kern="1200" cap="none" spc="0" normalizeH="0" baseline="0" noProof="0" dirty="0">
                <a:ln>
                  <a:noFill/>
                </a:ln>
                <a:solidFill>
                  <a:prstClr val="white"/>
                </a:solidFill>
                <a:effectLst/>
                <a:uLnTx/>
                <a:uFillTx/>
                <a:latin typeface="Trebuchet MS" panose="020B0603020202020204"/>
                <a:ea typeface="+mn-ea"/>
                <a:cs typeface="+mn-cs"/>
              </a:rPr>
              <a:t>The largest network in terms of scale, spanning ~28000 sites with ~56,000 links and ~28,000 routers &amp; switches</a:t>
            </a:r>
          </a:p>
          <a:p>
            <a:pPr marL="122555" marR="0" lvl="0" indent="-112395" algn="l" defTabSz="60960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sz="1335" b="0" i="0" u="none" strike="noStrike" kern="1200" cap="none" spc="0" normalizeH="0" baseline="0" noProof="0" dirty="0">
                <a:ln>
                  <a:noFill/>
                </a:ln>
                <a:solidFill>
                  <a:prstClr val="white"/>
                </a:solidFill>
                <a:effectLst/>
                <a:uLnTx/>
                <a:uFillTx/>
                <a:latin typeface="Trebuchet MS" panose="020B0603020202020204"/>
                <a:ea typeface="+mn-ea"/>
                <a:cs typeface="+mn-cs"/>
              </a:rPr>
              <a:t>Data Center Management for DC and DR</a:t>
            </a:r>
          </a:p>
          <a:p>
            <a:pPr marL="122555" marR="0" lvl="0" indent="-112395" algn="l" defTabSz="60960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sz="1335" b="0" i="0" u="none" strike="noStrike" kern="1200" cap="none" spc="0" normalizeH="0" baseline="0" noProof="0" dirty="0">
                <a:ln>
                  <a:noFill/>
                </a:ln>
                <a:solidFill>
                  <a:prstClr val="white"/>
                </a:solidFill>
                <a:effectLst/>
                <a:uLnTx/>
                <a:uFillTx/>
                <a:latin typeface="Trebuchet MS" panose="020B0603020202020204"/>
                <a:ea typeface="+mn-ea"/>
                <a:cs typeface="+mn-cs"/>
              </a:rPr>
              <a:t>Sify is the Network Integrator and Service Provider for the last 9+ years</a:t>
            </a:r>
          </a:p>
        </p:txBody>
      </p:sp>
      <p:sp>
        <p:nvSpPr>
          <p:cNvPr id="10" name="TextBox 9"/>
          <p:cNvSpPr txBox="1"/>
          <p:nvPr/>
        </p:nvSpPr>
        <p:spPr>
          <a:xfrm>
            <a:off x="4399836" y="3422412"/>
            <a:ext cx="3392325" cy="2143600"/>
          </a:xfrm>
          <a:prstGeom prst="rect">
            <a:avLst/>
          </a:prstGeom>
          <a:noFill/>
        </p:spPr>
        <p:txBody>
          <a:bodyPr wrap="square" rtlCol="0">
            <a:spAutoFit/>
          </a:bodyPr>
          <a:lstStyle/>
          <a:p>
            <a:pPr marL="122555" marR="0" lvl="0" indent="-122555" algn="l" defTabSz="60960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sz="1335" b="0" i="0" u="none" strike="noStrike" kern="1200" cap="none" spc="0" normalizeH="0" baseline="0" noProof="0" dirty="0">
                <a:ln>
                  <a:noFill/>
                </a:ln>
                <a:solidFill>
                  <a:prstClr val="white"/>
                </a:solidFill>
                <a:effectLst/>
                <a:uLnTx/>
                <a:uFillTx/>
                <a:latin typeface="Trebuchet MS" panose="020B0603020202020204"/>
                <a:ea typeface="+mn-ea"/>
                <a:cs typeface="+mn-cs"/>
              </a:rPr>
              <a:t>The network spanning RBI, IFTAS, CCIL and member bank Data Centers and branches, is the backbone of the Indian banking system, which enables all inter-bank transactions in India </a:t>
            </a:r>
          </a:p>
          <a:p>
            <a:pPr marL="122555" marR="0" lvl="0" indent="-122555" algn="l" defTabSz="60960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sz="1335" b="0" i="0" u="none" strike="noStrike" kern="1200" cap="none" spc="0" normalizeH="0" baseline="0" noProof="0" dirty="0">
                <a:ln>
                  <a:noFill/>
                </a:ln>
                <a:solidFill>
                  <a:prstClr val="white"/>
                </a:solidFill>
                <a:effectLst/>
                <a:uLnTx/>
                <a:uFillTx/>
                <a:latin typeface="Trebuchet MS" panose="020B0603020202020204"/>
                <a:ea typeface="+mn-ea"/>
                <a:cs typeface="+mn-cs"/>
              </a:rPr>
              <a:t>Secure Network connectivity from Member Banks to the Applications</a:t>
            </a:r>
          </a:p>
          <a:p>
            <a:pPr marL="122555" marR="0" lvl="0" indent="-122555" algn="l" defTabSz="60960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sz="1335" b="0" i="0" u="none" strike="noStrike" kern="1200" cap="none" spc="0" normalizeH="0" baseline="0" noProof="0" dirty="0">
                <a:ln>
                  <a:noFill/>
                </a:ln>
                <a:solidFill>
                  <a:prstClr val="white"/>
                </a:solidFill>
                <a:effectLst/>
                <a:uLnTx/>
                <a:uFillTx/>
                <a:latin typeface="Trebuchet MS" panose="020B0603020202020204"/>
                <a:ea typeface="+mn-ea"/>
                <a:cs typeface="+mn-cs"/>
              </a:rPr>
              <a:t>Multi-service provider management and scale</a:t>
            </a:r>
          </a:p>
        </p:txBody>
      </p:sp>
      <p:sp>
        <p:nvSpPr>
          <p:cNvPr id="11" name="TextBox 10"/>
          <p:cNvSpPr txBox="1"/>
          <p:nvPr/>
        </p:nvSpPr>
        <p:spPr>
          <a:xfrm>
            <a:off x="8216064" y="3422412"/>
            <a:ext cx="3420019" cy="1733360"/>
          </a:xfrm>
          <a:prstGeom prst="rect">
            <a:avLst/>
          </a:prstGeom>
          <a:noFill/>
        </p:spPr>
        <p:txBody>
          <a:bodyPr wrap="square" rtlCol="0">
            <a:spAutoFit/>
          </a:bodyPr>
          <a:lstStyle/>
          <a:p>
            <a:pPr marL="122555" marR="0" lvl="0" indent="-112395" algn="l" defTabSz="60960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sz="1335" b="0" i="0" u="none" strike="noStrike" kern="1200" cap="none" spc="0" normalizeH="0" baseline="0" noProof="0" dirty="0">
                <a:ln>
                  <a:noFill/>
                </a:ln>
                <a:solidFill>
                  <a:prstClr val="white"/>
                </a:solidFill>
                <a:effectLst/>
                <a:uLnTx/>
                <a:uFillTx/>
                <a:latin typeface="Trebuchet MS" panose="020B0603020202020204"/>
                <a:ea typeface="+mn-ea"/>
                <a:cs typeface="+mn-cs"/>
              </a:rPr>
              <a:t>Aggregating member traffic to enable creation of a digital platform for its members.</a:t>
            </a:r>
          </a:p>
          <a:p>
            <a:pPr marL="122555" marR="0" lvl="0" indent="-112395" algn="l" defTabSz="60960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sz="1335" b="0" i="0" u="none" strike="noStrike" kern="1200" cap="none" spc="0" normalizeH="0" baseline="0" noProof="0" dirty="0">
                <a:ln>
                  <a:noFill/>
                </a:ln>
                <a:solidFill>
                  <a:prstClr val="white"/>
                </a:solidFill>
                <a:effectLst/>
                <a:uLnTx/>
                <a:uFillTx/>
                <a:latin typeface="Trebuchet MS" panose="020B0603020202020204"/>
                <a:ea typeface="+mn-ea"/>
                <a:cs typeface="+mn-cs"/>
              </a:rPr>
              <a:t>Multi-cast management across 3800 members and 31 POP’s</a:t>
            </a:r>
          </a:p>
          <a:p>
            <a:pPr marL="122555" marR="0" lvl="0" indent="-112395" algn="l" defTabSz="60960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sz="1335" b="0" i="0" u="none" strike="noStrike" kern="1200" cap="none" spc="0" normalizeH="0" baseline="0" noProof="0" dirty="0">
                <a:ln>
                  <a:noFill/>
                </a:ln>
                <a:solidFill>
                  <a:prstClr val="white"/>
                </a:solidFill>
                <a:effectLst/>
                <a:uLnTx/>
                <a:uFillTx/>
                <a:latin typeface="Trebuchet MS" panose="020B0603020202020204"/>
                <a:ea typeface="+mn-ea"/>
                <a:cs typeface="+mn-cs"/>
              </a:rPr>
              <a:t>Managing a multi service provider environment</a:t>
            </a:r>
          </a:p>
        </p:txBody>
      </p:sp>
      <p:sp>
        <p:nvSpPr>
          <p:cNvPr id="12" name="TextBox 11"/>
          <p:cNvSpPr txBox="1"/>
          <p:nvPr/>
        </p:nvSpPr>
        <p:spPr>
          <a:xfrm>
            <a:off x="10286074" y="6559857"/>
            <a:ext cx="1987887" cy="256545"/>
          </a:xfrm>
          <a:prstGeom prst="rect">
            <a:avLst/>
          </a:prstGeom>
          <a:noFill/>
        </p:spPr>
        <p:txBody>
          <a:bodyPr wrap="square" rtlCol="0">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en-US" sz="1065" b="0" i="1" u="none" strike="noStrike" kern="1200" cap="none" spc="0" normalizeH="0" baseline="0" noProof="0" dirty="0">
                <a:ln>
                  <a:noFill/>
                </a:ln>
                <a:solidFill>
                  <a:prstClr val="white"/>
                </a:solidFill>
                <a:effectLst/>
                <a:uLnTx/>
                <a:uFillTx/>
                <a:latin typeface="Trebuchet MS" panose="020B0603020202020204"/>
                <a:ea typeface="+mn-ea"/>
                <a:cs typeface="+mn-cs"/>
              </a:rPr>
              <a:t>NDA/Sify Confidential </a:t>
            </a:r>
            <a:endParaRPr kumimoji="0" lang="en-IN" sz="1065"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6335184" y="1316552"/>
            <a:ext cx="5425016" cy="384000"/>
          </a:xfrm>
          <a:prstGeom prst="homePlate">
            <a:avLst/>
          </a:prstGeom>
          <a:solidFill>
            <a:srgbClr val="10253F">
              <a:alpha val="6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2135" b="1">
              <a:solidFill>
                <a:prstClr val="white"/>
              </a:solidFill>
              <a:latin typeface="Trebuchet MS" panose="020B0603020202020204" pitchFamily="34" charset="0"/>
            </a:endParaRPr>
          </a:p>
        </p:txBody>
      </p:sp>
      <p:sp>
        <p:nvSpPr>
          <p:cNvPr id="19" name="Pentagon 18"/>
          <p:cNvSpPr/>
          <p:nvPr/>
        </p:nvSpPr>
        <p:spPr>
          <a:xfrm>
            <a:off x="6335184" y="2710223"/>
            <a:ext cx="5425016" cy="384000"/>
          </a:xfrm>
          <a:prstGeom prst="homePlate">
            <a:avLst/>
          </a:prstGeom>
          <a:solidFill>
            <a:srgbClr val="10253F">
              <a:alpha val="6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2135" b="1">
              <a:solidFill>
                <a:prstClr val="white"/>
              </a:solidFill>
              <a:latin typeface="Trebuchet MS" panose="020B0603020202020204" pitchFamily="34" charset="0"/>
            </a:endParaRPr>
          </a:p>
        </p:txBody>
      </p:sp>
      <p:sp>
        <p:nvSpPr>
          <p:cNvPr id="20" name="Pentagon 19"/>
          <p:cNvSpPr/>
          <p:nvPr/>
        </p:nvSpPr>
        <p:spPr>
          <a:xfrm>
            <a:off x="6335184" y="3744680"/>
            <a:ext cx="5425016" cy="384000"/>
          </a:xfrm>
          <a:prstGeom prst="homePlate">
            <a:avLst/>
          </a:prstGeom>
          <a:solidFill>
            <a:srgbClr val="10253F">
              <a:alpha val="6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2135" b="1">
              <a:solidFill>
                <a:prstClr val="white"/>
              </a:solidFill>
              <a:latin typeface="Trebuchet MS" panose="020B0603020202020204" pitchFamily="34" charset="0"/>
            </a:endParaRPr>
          </a:p>
        </p:txBody>
      </p:sp>
      <p:sp>
        <p:nvSpPr>
          <p:cNvPr id="7" name="TextBox 6"/>
          <p:cNvSpPr txBox="1"/>
          <p:nvPr/>
        </p:nvSpPr>
        <p:spPr>
          <a:xfrm>
            <a:off x="6335185" y="1316553"/>
            <a:ext cx="3470692" cy="338554"/>
          </a:xfrm>
          <a:prstGeom prst="rect">
            <a:avLst/>
          </a:prstGeom>
          <a:noFill/>
        </p:spPr>
        <p:txBody>
          <a:bodyPr wrap="square" rtlCol="0">
            <a:spAutoFit/>
          </a:bodyPr>
          <a:lstStyle/>
          <a:p>
            <a:r>
              <a:rPr lang="en-US" sz="1600" b="1" dirty="0">
                <a:solidFill>
                  <a:srgbClr val="BED730"/>
                </a:solidFill>
              </a:rPr>
              <a:t>Connected Factory Solutions</a:t>
            </a:r>
          </a:p>
        </p:txBody>
      </p:sp>
      <p:sp>
        <p:nvSpPr>
          <p:cNvPr id="2" name="Title 1"/>
          <p:cNvSpPr>
            <a:spLocks noGrp="1"/>
          </p:cNvSpPr>
          <p:nvPr>
            <p:ph type="title"/>
          </p:nvPr>
        </p:nvSpPr>
        <p:spPr/>
        <p:txBody>
          <a:bodyPr/>
          <a:lstStyle/>
          <a:p>
            <a:r>
              <a:rPr lang="en-US" dirty="0"/>
              <a:t>Smart manufacturing solutions</a:t>
            </a:r>
          </a:p>
        </p:txBody>
      </p:sp>
      <p:pic>
        <p:nvPicPr>
          <p:cNvPr id="1026" name="Picture 2" descr="Manufacturing Network Solutions to avoid production slowdowns and prevent  cyber risks - Profit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316554"/>
            <a:ext cx="5433491" cy="38129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335184" y="3739714"/>
            <a:ext cx="4091387" cy="338554"/>
          </a:xfrm>
          <a:prstGeom prst="rect">
            <a:avLst/>
          </a:prstGeom>
          <a:noFill/>
        </p:spPr>
        <p:txBody>
          <a:bodyPr wrap="square" rtlCol="0">
            <a:spAutoFit/>
          </a:bodyPr>
          <a:lstStyle/>
          <a:p>
            <a:r>
              <a:rPr lang="en-US" sz="1600" b="1" dirty="0">
                <a:solidFill>
                  <a:srgbClr val="BED730"/>
                </a:solidFill>
              </a:rPr>
              <a:t>Smart Applications</a:t>
            </a:r>
          </a:p>
        </p:txBody>
      </p:sp>
      <p:sp>
        <p:nvSpPr>
          <p:cNvPr id="4" name="TextBox 3"/>
          <p:cNvSpPr txBox="1"/>
          <p:nvPr/>
        </p:nvSpPr>
        <p:spPr>
          <a:xfrm>
            <a:off x="6335184" y="2705256"/>
            <a:ext cx="4091387" cy="338554"/>
          </a:xfrm>
          <a:prstGeom prst="rect">
            <a:avLst/>
          </a:prstGeom>
          <a:noFill/>
        </p:spPr>
        <p:txBody>
          <a:bodyPr wrap="square" rtlCol="0">
            <a:spAutoFit/>
          </a:bodyPr>
          <a:lstStyle/>
          <a:p>
            <a:r>
              <a:rPr lang="en-US" sz="1600" b="1" dirty="0">
                <a:solidFill>
                  <a:srgbClr val="BED730"/>
                </a:solidFill>
              </a:rPr>
              <a:t>Secure Network </a:t>
            </a:r>
          </a:p>
        </p:txBody>
      </p:sp>
      <p:sp>
        <p:nvSpPr>
          <p:cNvPr id="12" name="TextBox 11"/>
          <p:cNvSpPr txBox="1"/>
          <p:nvPr/>
        </p:nvSpPr>
        <p:spPr>
          <a:xfrm>
            <a:off x="431800" y="5399257"/>
            <a:ext cx="11328400" cy="379646"/>
          </a:xfrm>
          <a:prstGeom prst="rect">
            <a:avLst/>
          </a:prstGeom>
        </p:spPr>
        <p:txBody>
          <a:bodyPr vert="horz" wrap="square" lIns="0" tIns="45715" rIns="91428" bIns="45715" rtlCol="0" anchor="ctr">
            <a:spAutoFit/>
          </a:bodyPr>
          <a:lstStyle>
            <a:lvl1pPr defTabSz="1219200">
              <a:spcBef>
                <a:spcPct val="0"/>
              </a:spcBef>
              <a:buNone/>
              <a:defRPr kumimoji="0" lang="en-US" sz="2665" b="1" i="0" u="none" strike="noStrike" cap="all" spc="0" normalizeH="0" baseline="0" noProof="0">
                <a:ln>
                  <a:noFill/>
                </a:ln>
                <a:solidFill>
                  <a:srgbClr val="BED730"/>
                </a:solidFill>
                <a:effectLst/>
                <a:uLnTx/>
                <a:uFillTx/>
                <a:latin typeface="TheSansOffice" panose="020B0503040302060204" pitchFamily="34" charset="0"/>
                <a:ea typeface="+mj-ea"/>
                <a:cs typeface="+mj-cs"/>
              </a:defRPr>
            </a:lvl1pPr>
          </a:lstStyle>
          <a:p>
            <a:pPr algn="ctr"/>
            <a:r>
              <a:rPr lang="en-IN" sz="1865" dirty="0"/>
              <a:t>Work from anywhere - workload everywhere </a:t>
            </a:r>
            <a:endParaRPr lang="en-US" sz="1865" dirty="0"/>
          </a:p>
        </p:txBody>
      </p:sp>
      <p:graphicFrame>
        <p:nvGraphicFramePr>
          <p:cNvPr id="11" name="Diagram 10"/>
          <p:cNvGraphicFramePr/>
          <p:nvPr/>
        </p:nvGraphicFramePr>
        <p:xfrm>
          <a:off x="431800" y="5885050"/>
          <a:ext cx="11328400" cy="4247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p:cNvSpPr txBox="1"/>
          <p:nvPr/>
        </p:nvSpPr>
        <p:spPr>
          <a:xfrm>
            <a:off x="6574368" y="1700553"/>
            <a:ext cx="5185832" cy="830997"/>
          </a:xfrm>
          <a:prstGeom prst="rect">
            <a:avLst/>
          </a:prstGeom>
          <a:noFill/>
        </p:spPr>
        <p:txBody>
          <a:bodyPr wrap="square" rtlCol="0">
            <a:spAutoFit/>
          </a:bodyPr>
          <a:lstStyle/>
          <a:p>
            <a:pPr marL="236855" indent="-226695">
              <a:buFont typeface="Arial" panose="020B0604020202020204" pitchFamily="34" charset="0"/>
              <a:buChar char="•"/>
            </a:pPr>
            <a:r>
              <a:rPr lang="en-US" sz="1200" dirty="0">
                <a:solidFill>
                  <a:schemeClr val="bg1"/>
                </a:solidFill>
              </a:rPr>
              <a:t>IOT Network Access Solutions</a:t>
            </a:r>
          </a:p>
          <a:p>
            <a:pPr marL="236855" indent="-226695">
              <a:buFont typeface="Arial" panose="020B0604020202020204" pitchFamily="34" charset="0"/>
              <a:buChar char="•"/>
            </a:pPr>
            <a:r>
              <a:rPr lang="en-US" sz="1200" dirty="0">
                <a:solidFill>
                  <a:schemeClr val="bg1"/>
                </a:solidFill>
              </a:rPr>
              <a:t>Wifi6  / Pvt 5G Wireless Access</a:t>
            </a:r>
          </a:p>
          <a:p>
            <a:pPr marL="236855" indent="-226695">
              <a:buFont typeface="Arial" panose="020B0604020202020204" pitchFamily="34" charset="0"/>
              <a:buChar char="•"/>
            </a:pPr>
            <a:r>
              <a:rPr lang="en-US" sz="1200" dirty="0">
                <a:solidFill>
                  <a:schemeClr val="bg1"/>
                </a:solidFill>
              </a:rPr>
              <a:t>Software Defined Visibility &amp; Control</a:t>
            </a:r>
          </a:p>
          <a:p>
            <a:pPr marL="236855" indent="-226695">
              <a:buFont typeface="Arial" panose="020B0604020202020204" pitchFamily="34" charset="0"/>
              <a:buChar char="•"/>
            </a:pPr>
            <a:r>
              <a:rPr lang="en-US" sz="1200" dirty="0">
                <a:solidFill>
                  <a:schemeClr val="bg1"/>
                </a:solidFill>
              </a:rPr>
              <a:t>EDGE Computing Infrastructure</a:t>
            </a:r>
          </a:p>
        </p:txBody>
      </p:sp>
      <p:sp>
        <p:nvSpPr>
          <p:cNvPr id="14" name="TextBox 13"/>
          <p:cNvSpPr txBox="1"/>
          <p:nvPr/>
        </p:nvSpPr>
        <p:spPr>
          <a:xfrm>
            <a:off x="6574368" y="3094224"/>
            <a:ext cx="5185832" cy="461665"/>
          </a:xfrm>
          <a:prstGeom prst="rect">
            <a:avLst/>
          </a:prstGeom>
          <a:noFill/>
        </p:spPr>
        <p:txBody>
          <a:bodyPr wrap="square" rtlCol="0">
            <a:spAutoFit/>
          </a:bodyPr>
          <a:lstStyle/>
          <a:p>
            <a:pPr marL="236855" indent="-226695">
              <a:buFont typeface="Arial" panose="020B0604020202020204" pitchFamily="34" charset="0"/>
              <a:buChar char="•"/>
            </a:pPr>
            <a:r>
              <a:rPr lang="en-US" sz="1200" dirty="0">
                <a:solidFill>
                  <a:schemeClr val="bg1"/>
                </a:solidFill>
              </a:rPr>
              <a:t>IOT Network Security  </a:t>
            </a:r>
          </a:p>
          <a:p>
            <a:pPr marL="236855" indent="-226695">
              <a:buFont typeface="Arial" panose="020B0604020202020204" pitchFamily="34" charset="0"/>
              <a:buChar char="•"/>
            </a:pPr>
            <a:r>
              <a:rPr lang="en-US" sz="1200" dirty="0">
                <a:solidFill>
                  <a:schemeClr val="bg1"/>
                </a:solidFill>
              </a:rPr>
              <a:t>IT/OT Security </a:t>
            </a:r>
          </a:p>
        </p:txBody>
      </p:sp>
      <p:sp>
        <p:nvSpPr>
          <p:cNvPr id="15" name="TextBox 14"/>
          <p:cNvSpPr txBox="1"/>
          <p:nvPr/>
        </p:nvSpPr>
        <p:spPr>
          <a:xfrm>
            <a:off x="6574368" y="4131562"/>
            <a:ext cx="5185832" cy="830997"/>
          </a:xfrm>
          <a:prstGeom prst="rect">
            <a:avLst/>
          </a:prstGeom>
          <a:noFill/>
        </p:spPr>
        <p:txBody>
          <a:bodyPr wrap="square" rtlCol="0">
            <a:spAutoFit/>
          </a:bodyPr>
          <a:lstStyle/>
          <a:p>
            <a:pPr marL="236855" indent="-226695">
              <a:buFont typeface="Arial" panose="020B0604020202020204" pitchFamily="34" charset="0"/>
              <a:buChar char="•"/>
            </a:pPr>
            <a:r>
              <a:rPr lang="en-US" sz="1200" dirty="0">
                <a:solidFill>
                  <a:schemeClr val="bg1"/>
                </a:solidFill>
              </a:rPr>
              <a:t>Asset Tracking &amp; control</a:t>
            </a:r>
          </a:p>
          <a:p>
            <a:pPr marL="236855" indent="-226695">
              <a:buFont typeface="Arial" panose="020B0604020202020204" pitchFamily="34" charset="0"/>
              <a:buChar char="•"/>
            </a:pPr>
            <a:r>
              <a:rPr lang="en-US" sz="1200" dirty="0">
                <a:solidFill>
                  <a:schemeClr val="bg1"/>
                </a:solidFill>
              </a:rPr>
              <a:t>Safe Working Environment</a:t>
            </a:r>
          </a:p>
          <a:p>
            <a:pPr marL="236855" indent="-226695">
              <a:buFont typeface="Arial" panose="020B0604020202020204" pitchFamily="34" charset="0"/>
              <a:buChar char="•"/>
            </a:pPr>
            <a:r>
              <a:rPr lang="en-US" sz="1200" dirty="0">
                <a:solidFill>
                  <a:schemeClr val="bg1"/>
                </a:solidFill>
              </a:rPr>
              <a:t>Process Automation / Quality Control</a:t>
            </a:r>
          </a:p>
          <a:p>
            <a:pPr marL="236855" indent="-226695">
              <a:buFont typeface="Arial" panose="020B0604020202020204" pitchFamily="34" charset="0"/>
              <a:buChar char="•"/>
            </a:pPr>
            <a:r>
              <a:rPr lang="en-US" sz="1200" dirty="0">
                <a:solidFill>
                  <a:schemeClr val="bg1"/>
                </a:solidFill>
              </a:rPr>
              <a:t>Physical Security – Surveillance &amp; Access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flipV="1">
            <a:off x="4189904" y="2090733"/>
            <a:ext cx="3830705" cy="1322265"/>
          </a:xfrm>
          <a:prstGeom prst="rect">
            <a:avLst/>
          </a:prstGeom>
          <a:gradFill flip="none" rotWithShape="1">
            <a:gsLst>
              <a:gs pos="0">
                <a:schemeClr val="tx2">
                  <a:lumMod val="50000"/>
                </a:schemeClr>
              </a:gs>
              <a:gs pos="100000">
                <a:schemeClr val="tx2">
                  <a:lumMod val="5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p:cNvSpPr/>
          <p:nvPr/>
        </p:nvSpPr>
        <p:spPr>
          <a:xfrm>
            <a:off x="8028527" y="3429001"/>
            <a:ext cx="3747488" cy="1322265"/>
          </a:xfrm>
          <a:prstGeom prst="rect">
            <a:avLst/>
          </a:prstGeom>
          <a:gradFill flip="none" rotWithShape="1">
            <a:gsLst>
              <a:gs pos="0">
                <a:schemeClr val="tx2">
                  <a:lumMod val="50000"/>
                </a:schemeClr>
              </a:gs>
              <a:gs pos="100000">
                <a:schemeClr val="tx2">
                  <a:lumMod val="5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Rectangle 28"/>
          <p:cNvSpPr/>
          <p:nvPr/>
        </p:nvSpPr>
        <p:spPr>
          <a:xfrm>
            <a:off x="447995" y="3429001"/>
            <a:ext cx="3747488" cy="1322265"/>
          </a:xfrm>
          <a:prstGeom prst="rect">
            <a:avLst/>
          </a:prstGeom>
          <a:gradFill flip="none" rotWithShape="1">
            <a:gsLst>
              <a:gs pos="0">
                <a:schemeClr val="tx2">
                  <a:lumMod val="50000"/>
                </a:schemeClr>
              </a:gs>
              <a:gs pos="100000">
                <a:schemeClr val="tx2">
                  <a:lumMod val="5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Pentagon 2"/>
          <p:cNvSpPr/>
          <p:nvPr/>
        </p:nvSpPr>
        <p:spPr>
          <a:xfrm rot="5400000" flipH="1">
            <a:off x="1580045" y="3793831"/>
            <a:ext cx="1383903" cy="3648000"/>
          </a:xfrm>
          <a:prstGeom prst="homePlate">
            <a:avLst>
              <a:gd name="adj" fmla="val 29754"/>
            </a:avLst>
          </a:prstGeom>
          <a:solidFill>
            <a:srgbClr val="10253F">
              <a:alpha val="80000"/>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Pentagon 5"/>
          <p:cNvSpPr/>
          <p:nvPr/>
        </p:nvSpPr>
        <p:spPr>
          <a:xfrm rot="5400000" flipH="1">
            <a:off x="5412147" y="3793831"/>
            <a:ext cx="1383903" cy="3648000"/>
          </a:xfrm>
          <a:prstGeom prst="homePlate">
            <a:avLst>
              <a:gd name="adj" fmla="val 29754"/>
            </a:avLst>
          </a:prstGeom>
          <a:solidFill>
            <a:srgbClr val="10253F">
              <a:alpha val="80000"/>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Pentagon 7"/>
          <p:cNvSpPr/>
          <p:nvPr/>
        </p:nvSpPr>
        <p:spPr>
          <a:xfrm rot="5400000" flipH="1">
            <a:off x="9244250" y="3793832"/>
            <a:ext cx="1383903" cy="3648000"/>
          </a:xfrm>
          <a:prstGeom prst="homePlate">
            <a:avLst>
              <a:gd name="adj" fmla="val 29754"/>
            </a:avLst>
          </a:prstGeom>
          <a:solidFill>
            <a:srgbClr val="10253F">
              <a:alpha val="80000"/>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p:txBody>
          <a:bodyPr>
            <a:normAutofit/>
          </a:bodyPr>
          <a:lstStyle/>
          <a:p>
            <a:r>
              <a:rPr lang="en-US" dirty="0"/>
              <a:t>Sify’s strong presence in India’s manufacturing sector</a:t>
            </a:r>
            <a:endParaRPr lang="en-IN" dirty="0"/>
          </a:p>
        </p:txBody>
      </p:sp>
      <p:sp>
        <p:nvSpPr>
          <p:cNvPr id="25" name="Rectangle: Rounded Corners 24"/>
          <p:cNvSpPr/>
          <p:nvPr/>
        </p:nvSpPr>
        <p:spPr>
          <a:xfrm>
            <a:off x="431898" y="2198311"/>
            <a:ext cx="3500519" cy="110012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465" dirty="0">
                <a:solidFill>
                  <a:schemeClr val="bg1"/>
                </a:solidFill>
                <a:latin typeface="Trebuchet MS" panose="020B0603020202020204"/>
              </a:rPr>
              <a:t>Digital Network for integrating IT, OT &amp; People for the world’s second-largest geographically diversified steel producer</a:t>
            </a:r>
          </a:p>
        </p:txBody>
      </p:sp>
      <p:sp>
        <p:nvSpPr>
          <p:cNvPr id="26" name="Rectangle: Rounded Corners 25"/>
          <p:cNvSpPr/>
          <p:nvPr/>
        </p:nvSpPr>
        <p:spPr>
          <a:xfrm>
            <a:off x="4345738" y="2198311"/>
            <a:ext cx="3500519" cy="110012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465" dirty="0">
                <a:solidFill>
                  <a:schemeClr val="bg1"/>
                </a:solidFill>
                <a:latin typeface="Trebuchet MS" panose="020B0603020202020204"/>
              </a:rPr>
              <a:t>India’s Top 3 out of 5 Automobile companies in the two-wheeler segments trust Sify’s Network infra and managed services</a:t>
            </a:r>
          </a:p>
        </p:txBody>
      </p:sp>
      <p:sp>
        <p:nvSpPr>
          <p:cNvPr id="27" name="Rectangle: Rounded Corners 26"/>
          <p:cNvSpPr/>
          <p:nvPr/>
        </p:nvSpPr>
        <p:spPr>
          <a:xfrm>
            <a:off x="8259581" y="2198722"/>
            <a:ext cx="3500519" cy="110012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465" dirty="0">
                <a:solidFill>
                  <a:schemeClr val="bg1"/>
                </a:solidFill>
                <a:latin typeface="Trebuchet MS" panose="020B0603020202020204"/>
              </a:rPr>
              <a:t>Sify offers Internet, P2P, MPLS Connectivity, Network Management and Managed Wi-Fi to one of India’s biggest FMCG Companies</a:t>
            </a:r>
          </a:p>
        </p:txBody>
      </p:sp>
      <p:sp>
        <p:nvSpPr>
          <p:cNvPr id="28" name="Rectangle: Rounded Corners 27"/>
          <p:cNvSpPr/>
          <p:nvPr/>
        </p:nvSpPr>
        <p:spPr>
          <a:xfrm>
            <a:off x="431898" y="3511819"/>
            <a:ext cx="3500519" cy="110012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defRPr/>
            </a:pPr>
            <a:r>
              <a:rPr lang="en-US" sz="1465" dirty="0">
                <a:solidFill>
                  <a:schemeClr val="bg1"/>
                </a:solidFill>
                <a:latin typeface="Trebuchet MS" panose="020B0603020202020204"/>
              </a:rPr>
              <a:t>Sify Offer’s Secure SD-WAN </a:t>
            </a:r>
          </a:p>
          <a:p>
            <a:pPr algn="ctr">
              <a:defRPr/>
            </a:pPr>
            <a:r>
              <a:rPr lang="en-US" sz="1465" dirty="0">
                <a:solidFill>
                  <a:schemeClr val="bg1"/>
                </a:solidFill>
                <a:latin typeface="Trebuchet MS" panose="020B0603020202020204"/>
              </a:rPr>
              <a:t>to one of India’s leading Luxury Retail Chains</a:t>
            </a:r>
          </a:p>
        </p:txBody>
      </p:sp>
      <p:sp>
        <p:nvSpPr>
          <p:cNvPr id="30" name="Rectangle: Rounded Corners 29"/>
          <p:cNvSpPr/>
          <p:nvPr/>
        </p:nvSpPr>
        <p:spPr>
          <a:xfrm>
            <a:off x="4345738" y="3511819"/>
            <a:ext cx="3500519" cy="110012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defRPr/>
            </a:pPr>
            <a:r>
              <a:rPr lang="en-US" sz="1465" dirty="0">
                <a:solidFill>
                  <a:schemeClr val="bg1"/>
                </a:solidFill>
                <a:latin typeface="Trebuchet MS" panose="020B0603020202020204"/>
              </a:rPr>
              <a:t>Sify manages the NOC of a Global commercial vehicle manufacturing, renowned for innovation and reliability</a:t>
            </a:r>
          </a:p>
        </p:txBody>
      </p:sp>
      <p:sp>
        <p:nvSpPr>
          <p:cNvPr id="31" name="Rectangle: Rounded Corners 30"/>
          <p:cNvSpPr/>
          <p:nvPr/>
        </p:nvSpPr>
        <p:spPr>
          <a:xfrm>
            <a:off x="8259581" y="3502006"/>
            <a:ext cx="3500519" cy="110012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defRPr/>
            </a:pPr>
            <a:r>
              <a:rPr lang="en-US" sz="1465" dirty="0">
                <a:solidFill>
                  <a:schemeClr val="bg1"/>
                </a:solidFill>
                <a:latin typeface="Trebuchet MS" panose="020B0603020202020204"/>
              </a:rPr>
              <a:t>Sify’s Manages the SD-WAN </a:t>
            </a:r>
          </a:p>
          <a:p>
            <a:pPr algn="ctr">
              <a:defRPr/>
            </a:pPr>
            <a:r>
              <a:rPr lang="en-US" sz="1465" dirty="0">
                <a:solidFill>
                  <a:schemeClr val="bg1"/>
                </a:solidFill>
                <a:latin typeface="Trebuchet MS" panose="020B0603020202020204"/>
              </a:rPr>
              <a:t>setup of a</a:t>
            </a:r>
            <a:r>
              <a:rPr lang="en-IN" sz="1465" dirty="0">
                <a:solidFill>
                  <a:schemeClr val="bg1"/>
                </a:solidFill>
                <a:latin typeface="Trebuchet MS" panose="020B0603020202020204"/>
              </a:rPr>
              <a:t> Pioneer In Automotive Excellence</a:t>
            </a:r>
            <a:endParaRPr lang="en-US" sz="1465" dirty="0">
              <a:solidFill>
                <a:schemeClr val="bg1"/>
              </a:solidFill>
              <a:latin typeface="Trebuchet MS" panose="020B0603020202020204"/>
            </a:endParaRPr>
          </a:p>
        </p:txBody>
      </p:sp>
      <p:sp>
        <p:nvSpPr>
          <p:cNvPr id="10" name="TextBox 9"/>
          <p:cNvSpPr txBox="1"/>
          <p:nvPr/>
        </p:nvSpPr>
        <p:spPr>
          <a:xfrm>
            <a:off x="873502" y="5352945"/>
            <a:ext cx="2796988" cy="769634"/>
          </a:xfrm>
          <a:prstGeom prst="rect">
            <a:avLst/>
          </a:prstGeom>
          <a:noFill/>
        </p:spPr>
        <p:txBody>
          <a:bodyPr wrap="square">
            <a:spAutoFit/>
          </a:bodyPr>
          <a:lstStyle/>
          <a:p>
            <a:pPr algn="ctr">
              <a:defRPr/>
            </a:pPr>
            <a:r>
              <a:rPr lang="en-US" sz="1465" dirty="0">
                <a:solidFill>
                  <a:srgbClr val="BED730"/>
                </a:solidFill>
                <a:latin typeface="Trebuchet MS" panose="020B0603020202020204"/>
              </a:rPr>
              <a:t>One of India’s leading Tyre manufacturer’s NOC is managed by Sify</a:t>
            </a:r>
          </a:p>
        </p:txBody>
      </p:sp>
      <p:sp>
        <p:nvSpPr>
          <p:cNvPr id="11" name="TextBox 10"/>
          <p:cNvSpPr txBox="1"/>
          <p:nvPr/>
        </p:nvSpPr>
        <p:spPr>
          <a:xfrm>
            <a:off x="4446496" y="5352944"/>
            <a:ext cx="3299011" cy="769634"/>
          </a:xfrm>
          <a:prstGeom prst="rect">
            <a:avLst/>
          </a:prstGeom>
          <a:noFill/>
        </p:spPr>
        <p:txBody>
          <a:bodyPr wrap="square">
            <a:spAutoFit/>
          </a:bodyPr>
          <a:lstStyle/>
          <a:p>
            <a:pPr algn="ctr">
              <a:defRPr/>
            </a:pPr>
            <a:r>
              <a:rPr lang="en-US" sz="1465" dirty="0">
                <a:solidFill>
                  <a:srgbClr val="BED730"/>
                </a:solidFill>
                <a:latin typeface="Trebuchet MS" panose="020B0603020202020204"/>
              </a:rPr>
              <a:t>Sify manages NOC for one of India’s largest manufacturer and distributer of packaged foods </a:t>
            </a:r>
          </a:p>
        </p:txBody>
      </p:sp>
      <p:sp>
        <p:nvSpPr>
          <p:cNvPr id="12" name="TextBox 11"/>
          <p:cNvSpPr txBox="1"/>
          <p:nvPr/>
        </p:nvSpPr>
        <p:spPr>
          <a:xfrm>
            <a:off x="8614826" y="5352945"/>
            <a:ext cx="2642749" cy="769634"/>
          </a:xfrm>
          <a:prstGeom prst="rect">
            <a:avLst/>
          </a:prstGeom>
          <a:noFill/>
        </p:spPr>
        <p:txBody>
          <a:bodyPr wrap="square">
            <a:spAutoFit/>
          </a:bodyPr>
          <a:lstStyle/>
          <a:p>
            <a:pPr algn="ctr">
              <a:defRPr/>
            </a:pPr>
            <a:r>
              <a:rPr lang="en-US" sz="1465" dirty="0">
                <a:solidFill>
                  <a:srgbClr val="BED730"/>
                </a:solidFill>
                <a:latin typeface="Trebuchet MS" panose="020B0603020202020204"/>
              </a:rPr>
              <a:t>Three leading Logistics companies trust Sify Managed Network Services   </a:t>
            </a:r>
            <a:endParaRPr lang="en-IN" sz="1465" dirty="0">
              <a:solidFill>
                <a:srgbClr val="BED730"/>
              </a:solidFill>
              <a:latin typeface="Trebuchet MS" panose="020B0603020202020204"/>
            </a:endParaRPr>
          </a:p>
        </p:txBody>
      </p:sp>
      <p:sp>
        <p:nvSpPr>
          <p:cNvPr id="13" name="TextBox 12"/>
          <p:cNvSpPr txBox="1"/>
          <p:nvPr/>
        </p:nvSpPr>
        <p:spPr>
          <a:xfrm>
            <a:off x="447995" y="1316567"/>
            <a:ext cx="11312205" cy="584775"/>
          </a:xfrm>
          <a:prstGeom prst="rect">
            <a:avLst/>
          </a:prstGeom>
          <a:noFill/>
        </p:spPr>
        <p:txBody>
          <a:bodyPr wrap="square" rtlCol="0">
            <a:spAutoFit/>
          </a:bodyPr>
          <a:lstStyle/>
          <a:p>
            <a:pPr>
              <a:defRPr/>
            </a:pPr>
            <a:r>
              <a:rPr lang="en-US" sz="1600" dirty="0">
                <a:solidFill>
                  <a:schemeClr val="bg1">
                    <a:lumMod val="85000"/>
                  </a:schemeClr>
                </a:solidFill>
                <a:latin typeface="Trebuchet MS" panose="020B0603020202020204"/>
              </a:rPr>
              <a:t>500+ India’s leading Manufacturing companies trust Sify’s DC, Cloud, Network and Digital services. 270+ Top Manufacturing enterprises trust Sify’s Managed Digital Network Services.</a:t>
            </a:r>
            <a:endParaRPr lang="en-US" sz="1600" dirty="0">
              <a:solidFill>
                <a:schemeClr val="bg1">
                  <a:lumMod val="85000"/>
                </a:schemeClr>
              </a:solidFill>
            </a:endParaRPr>
          </a:p>
        </p:txBody>
      </p:sp>
      <p:cxnSp>
        <p:nvCxnSpPr>
          <p:cNvPr id="15" name="Straight Connector 14"/>
          <p:cNvCxnSpPr/>
          <p:nvPr/>
        </p:nvCxnSpPr>
        <p:spPr>
          <a:xfrm flipV="1">
            <a:off x="4195483" y="2111265"/>
            <a:ext cx="0" cy="2640000"/>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028527" y="2111265"/>
            <a:ext cx="0" cy="2640000"/>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1800" y="3431265"/>
            <a:ext cx="11328400" cy="0"/>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FFCF-4B77-4E25-822E-077838653462}"/>
              </a:ext>
            </a:extLst>
          </p:cNvPr>
          <p:cNvSpPr>
            <a:spLocks noGrp="1"/>
          </p:cNvSpPr>
          <p:nvPr>
            <p:ph type="title"/>
          </p:nvPr>
        </p:nvSpPr>
        <p:spPr>
          <a:xfrm>
            <a:off x="432000" y="251321"/>
            <a:ext cx="11328200" cy="584765"/>
          </a:xfrm>
        </p:spPr>
        <p:txBody>
          <a:bodyPr/>
          <a:lstStyle/>
          <a:p>
            <a:r>
              <a:rPr lang="en-US" dirty="0"/>
              <a:t>Key technology partner capabilities</a:t>
            </a:r>
          </a:p>
        </p:txBody>
      </p:sp>
      <p:graphicFrame>
        <p:nvGraphicFramePr>
          <p:cNvPr id="3" name="Diagram 2">
            <a:extLst>
              <a:ext uri="{FF2B5EF4-FFF2-40B4-BE49-F238E27FC236}">
                <a16:creationId xmlns:a16="http://schemas.microsoft.com/office/drawing/2014/main" id="{C6F12863-C879-44E9-EC25-7F620BF0D058}"/>
              </a:ext>
            </a:extLst>
          </p:cNvPr>
          <p:cNvGraphicFramePr/>
          <p:nvPr/>
        </p:nvGraphicFramePr>
        <p:xfrm>
          <a:off x="431800" y="1316566"/>
          <a:ext cx="11328400" cy="4800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262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55265-647A-AAC0-9995-E54C8C3B909B}"/>
              </a:ext>
            </a:extLst>
          </p:cNvPr>
          <p:cNvSpPr>
            <a:spLocks noGrp="1"/>
          </p:cNvSpPr>
          <p:nvPr>
            <p:ph type="title"/>
          </p:nvPr>
        </p:nvSpPr>
        <p:spPr>
          <a:xfrm>
            <a:off x="432000" y="292328"/>
            <a:ext cx="11328200" cy="533530"/>
          </a:xfrm>
        </p:spPr>
        <p:txBody>
          <a:bodyPr vert="horz" wrap="square" lIns="0" tIns="60953" rIns="121904" bIns="60953" rtlCol="0" anchor="ctr">
            <a:spAutoFit/>
          </a:bodyPr>
          <a:lstStyle/>
          <a:p>
            <a:pPr defTabSz="1219018"/>
            <a:r>
              <a:rPr lang="en-IN" dirty="0"/>
              <a:t>OUR Investment PHILOSOPHY</a:t>
            </a:r>
          </a:p>
        </p:txBody>
      </p:sp>
      <p:grpSp>
        <p:nvGrpSpPr>
          <p:cNvPr id="14" name="Group 13">
            <a:extLst>
              <a:ext uri="{FF2B5EF4-FFF2-40B4-BE49-F238E27FC236}">
                <a16:creationId xmlns:a16="http://schemas.microsoft.com/office/drawing/2014/main" id="{3E096C72-CFD3-91EF-1715-A83E171A815A}"/>
              </a:ext>
            </a:extLst>
          </p:cNvPr>
          <p:cNvGrpSpPr/>
          <p:nvPr/>
        </p:nvGrpSpPr>
        <p:grpSpPr>
          <a:xfrm>
            <a:off x="448690" y="1321479"/>
            <a:ext cx="11311509" cy="1060925"/>
            <a:chOff x="336517" y="991109"/>
            <a:chExt cx="8483632" cy="795694"/>
          </a:xfrm>
        </p:grpSpPr>
        <p:sp>
          <p:nvSpPr>
            <p:cNvPr id="55" name="Rectangle: Rounded Corners 10">
              <a:extLst>
                <a:ext uri="{FF2B5EF4-FFF2-40B4-BE49-F238E27FC236}">
                  <a16:creationId xmlns:a16="http://schemas.microsoft.com/office/drawing/2014/main" id="{3589E796-B161-8A03-7211-D4B5DCED8F30}"/>
                </a:ext>
              </a:extLst>
            </p:cNvPr>
            <p:cNvSpPr/>
            <p:nvPr/>
          </p:nvSpPr>
          <p:spPr>
            <a:xfrm rot="16200000" flipH="1" flipV="1">
              <a:off x="3324781" y="-341155"/>
              <a:ext cx="792000" cy="3456528"/>
            </a:xfrm>
            <a:prstGeom prst="rect">
              <a:avLst/>
            </a:prstGeom>
            <a:solidFill>
              <a:schemeClr val="accent5">
                <a:lumMod val="60000"/>
                <a:lumOff val="40000"/>
                <a:alpha val="40000"/>
              </a:schemeClr>
            </a:solid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1867" b="1">
                <a:solidFill>
                  <a:srgbClr val="BED730"/>
                </a:solidFill>
                <a:latin typeface="Trebuchet MS"/>
              </a:endParaRPr>
            </a:p>
          </p:txBody>
        </p:sp>
        <p:sp>
          <p:nvSpPr>
            <p:cNvPr id="48" name="Rectangle: Rounded Corners 10">
              <a:extLst>
                <a:ext uri="{FF2B5EF4-FFF2-40B4-BE49-F238E27FC236}">
                  <a16:creationId xmlns:a16="http://schemas.microsoft.com/office/drawing/2014/main" id="{FCE5656D-3FE3-BA9A-F2BC-CAEEAFE14DDA}"/>
                </a:ext>
              </a:extLst>
            </p:cNvPr>
            <p:cNvSpPr/>
            <p:nvPr/>
          </p:nvSpPr>
          <p:spPr>
            <a:xfrm rot="16200000" flipH="1" flipV="1">
              <a:off x="6757389" y="-279651"/>
              <a:ext cx="792000" cy="3333520"/>
            </a:xfrm>
            <a:prstGeom prst="round2SameRect">
              <a:avLst/>
            </a:prstGeom>
            <a:solidFill>
              <a:srgbClr val="254061">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1867" b="1">
                <a:solidFill>
                  <a:srgbClr val="BED730"/>
                </a:solidFill>
                <a:latin typeface="Trebuchet MS"/>
              </a:endParaRPr>
            </a:p>
          </p:txBody>
        </p:sp>
        <p:sp>
          <p:nvSpPr>
            <p:cNvPr id="25" name="Round Same Side Corner Rectangle 8">
              <a:extLst>
                <a:ext uri="{FF2B5EF4-FFF2-40B4-BE49-F238E27FC236}">
                  <a16:creationId xmlns:a16="http://schemas.microsoft.com/office/drawing/2014/main" id="{44A9BBE8-CADA-8174-44DC-A285587ABEAF}"/>
                </a:ext>
              </a:extLst>
            </p:cNvPr>
            <p:cNvSpPr/>
            <p:nvPr/>
          </p:nvSpPr>
          <p:spPr>
            <a:xfrm rot="16200000" flipV="1">
              <a:off x="1578518" y="1372803"/>
              <a:ext cx="792000" cy="36000"/>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rebuchet MS"/>
              </a:endParaRPr>
            </a:p>
          </p:txBody>
        </p:sp>
        <p:sp>
          <p:nvSpPr>
            <p:cNvPr id="8" name="Rectangle: Rounded Corners 10">
              <a:extLst>
                <a:ext uri="{FF2B5EF4-FFF2-40B4-BE49-F238E27FC236}">
                  <a16:creationId xmlns:a16="http://schemas.microsoft.com/office/drawing/2014/main" id="{F8B06A20-97C4-4519-A3F8-6E6C161C8E44}"/>
                </a:ext>
              </a:extLst>
            </p:cNvPr>
            <p:cNvSpPr/>
            <p:nvPr/>
          </p:nvSpPr>
          <p:spPr>
            <a:xfrm rot="16200000" flipH="1">
              <a:off x="750517" y="577109"/>
              <a:ext cx="792000" cy="1620000"/>
            </a:xfrm>
            <a:prstGeom prst="round2SameRect">
              <a:avLst/>
            </a:prstGeom>
            <a:solidFill>
              <a:srgbClr val="10253F">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1867" b="1">
                <a:solidFill>
                  <a:srgbClr val="BED730"/>
                </a:solidFill>
                <a:latin typeface="Trebuchet MS"/>
              </a:endParaRPr>
            </a:p>
          </p:txBody>
        </p:sp>
        <p:sp>
          <p:nvSpPr>
            <p:cNvPr id="9" name="TextBox 8">
              <a:extLst>
                <a:ext uri="{FF2B5EF4-FFF2-40B4-BE49-F238E27FC236}">
                  <a16:creationId xmlns:a16="http://schemas.microsoft.com/office/drawing/2014/main" id="{2D829DB3-7420-26FB-17DB-2A21F7D04CD3}"/>
                </a:ext>
              </a:extLst>
            </p:cNvPr>
            <p:cNvSpPr txBox="1"/>
            <p:nvPr/>
          </p:nvSpPr>
          <p:spPr>
            <a:xfrm>
              <a:off x="2136518" y="1064064"/>
              <a:ext cx="3087489" cy="623248"/>
            </a:xfrm>
            <a:prstGeom prst="homePlate">
              <a:avLst/>
            </a:prstGeom>
            <a:noFill/>
            <a:ln>
              <a:noFill/>
            </a:ln>
          </p:spPr>
          <p:txBody>
            <a:bodyPr wrap="square" rtlCol="0">
              <a:spAutoFit/>
            </a:bodyPr>
            <a:lstStyle/>
            <a:p>
              <a:pPr marL="126997" lvl="1" indent="-126997" defTabSz="914377" fontAlgn="base">
                <a:buFont typeface="Arial" panose="020B0604020202020204" pitchFamily="34" charset="0"/>
                <a:buChar char="•"/>
                <a:defRPr/>
              </a:pPr>
              <a:r>
                <a:rPr lang="en-US" sz="1200">
                  <a:solidFill>
                    <a:prstClr val="white">
                      <a:lumMod val="85000"/>
                    </a:prstClr>
                  </a:solidFill>
                  <a:latin typeface="Trebuchet MS"/>
                </a:rPr>
                <a:t>Skilled workforce to support modern technologies</a:t>
              </a:r>
            </a:p>
            <a:p>
              <a:pPr marL="126997" lvl="1" indent="-126997" defTabSz="914377" fontAlgn="base">
                <a:buFont typeface="Arial" panose="020B0604020202020204" pitchFamily="34" charset="0"/>
                <a:buChar char="•"/>
                <a:defRPr/>
              </a:pPr>
              <a:r>
                <a:rPr lang="en-US" sz="1200">
                  <a:solidFill>
                    <a:prstClr val="white">
                      <a:lumMod val="85000"/>
                    </a:prstClr>
                  </a:solidFill>
                  <a:latin typeface="Trebuchet MS"/>
                </a:rPr>
                <a:t>Services across the digital spectrum</a:t>
              </a:r>
            </a:p>
            <a:p>
              <a:pPr marL="126997" lvl="1" indent="-126997" defTabSz="914377" fontAlgn="base">
                <a:buFont typeface="Arial" panose="020B0604020202020204" pitchFamily="34" charset="0"/>
                <a:buChar char="•"/>
                <a:defRPr/>
              </a:pPr>
              <a:r>
                <a:rPr lang="en-US" sz="1200">
                  <a:solidFill>
                    <a:prstClr val="white">
                      <a:lumMod val="85000"/>
                    </a:prstClr>
                  </a:solidFill>
                  <a:latin typeface="Trebuchet MS"/>
                </a:rPr>
                <a:t>Embedded AI</a:t>
              </a:r>
            </a:p>
            <a:p>
              <a:pPr marL="126997" lvl="1" indent="-126997" defTabSz="914377" fontAlgn="base">
                <a:buFont typeface="Arial" panose="020B0604020202020204" pitchFamily="34" charset="0"/>
                <a:buChar char="•"/>
                <a:defRPr/>
              </a:pPr>
              <a:r>
                <a:rPr lang="en-US" sz="1200">
                  <a:solidFill>
                    <a:prstClr val="white">
                      <a:lumMod val="85000"/>
                    </a:prstClr>
                  </a:solidFill>
                  <a:latin typeface="Trebuchet MS"/>
                </a:rPr>
                <a:t>Secure by design</a:t>
              </a:r>
            </a:p>
          </p:txBody>
        </p:sp>
        <p:sp>
          <p:nvSpPr>
            <p:cNvPr id="15" name="TextBox 14">
              <a:extLst>
                <a:ext uri="{FF2B5EF4-FFF2-40B4-BE49-F238E27FC236}">
                  <a16:creationId xmlns:a16="http://schemas.microsoft.com/office/drawing/2014/main" id="{6070D3B6-22C7-D9A9-4783-D004B0F520BE}"/>
                </a:ext>
              </a:extLst>
            </p:cNvPr>
            <p:cNvSpPr txBox="1"/>
            <p:nvPr/>
          </p:nvSpPr>
          <p:spPr>
            <a:xfrm>
              <a:off x="5661329" y="1136561"/>
              <a:ext cx="3085106" cy="484748"/>
            </a:xfrm>
            <a:prstGeom prst="rect">
              <a:avLst/>
            </a:prstGeom>
            <a:noFill/>
          </p:spPr>
          <p:txBody>
            <a:bodyPr wrap="square" rtlCol="0">
              <a:spAutoFit/>
            </a:bodyPr>
            <a:lstStyle/>
            <a:p>
              <a:pPr marL="126997" indent="-126997" defTabSz="914377">
                <a:buFont typeface="Arial" panose="020B0604020202020204" pitchFamily="34" charset="0"/>
                <a:buChar char="•"/>
                <a:defRPr/>
              </a:pPr>
              <a:r>
                <a:rPr lang="en-US" sz="1200" dirty="0">
                  <a:solidFill>
                    <a:prstClr val="white"/>
                  </a:solidFill>
                  <a:latin typeface="Trebuchet MS"/>
                </a:rPr>
                <a:t>3000+ SMEs across platform automation, modern apps, AI/ML, DC, Cloud, Networks, Security </a:t>
              </a:r>
            </a:p>
            <a:p>
              <a:pPr marL="126997" indent="-126997" defTabSz="914377">
                <a:buFont typeface="Arial" panose="020B0604020202020204" pitchFamily="34" charset="0"/>
                <a:buChar char="•"/>
                <a:defRPr/>
              </a:pPr>
              <a:r>
                <a:rPr lang="en-US" sz="1200" dirty="0" err="1">
                  <a:solidFill>
                    <a:prstClr val="white"/>
                  </a:solidFill>
                  <a:latin typeface="Trebuchet MS"/>
                </a:rPr>
                <a:t>Infinit</a:t>
              </a:r>
              <a:r>
                <a:rPr lang="en-US" sz="1200" dirty="0">
                  <a:solidFill>
                    <a:prstClr val="white"/>
                  </a:solidFill>
                  <a:latin typeface="Trebuchet MS"/>
                </a:rPr>
                <a:t> AI, </a:t>
              </a:r>
              <a:r>
                <a:rPr lang="en-US" sz="1200" dirty="0" err="1">
                  <a:solidFill>
                    <a:prstClr val="white"/>
                  </a:solidFill>
                  <a:latin typeface="Trebuchet MS"/>
                </a:rPr>
                <a:t>Infinit</a:t>
              </a:r>
              <a:r>
                <a:rPr lang="en-US" sz="1200" dirty="0">
                  <a:solidFill>
                    <a:prstClr val="white"/>
                  </a:solidFill>
                  <a:latin typeface="Trebuchet MS"/>
                </a:rPr>
                <a:t> FSO, SaaS &amp; Industry solutions  </a:t>
              </a:r>
            </a:p>
          </p:txBody>
        </p:sp>
        <p:sp>
          <p:nvSpPr>
            <p:cNvPr id="42" name="TextBox 41">
              <a:extLst>
                <a:ext uri="{FF2B5EF4-FFF2-40B4-BE49-F238E27FC236}">
                  <a16:creationId xmlns:a16="http://schemas.microsoft.com/office/drawing/2014/main" id="{40A4E2D8-B5AD-09DD-A530-C465E3A97758}"/>
                </a:ext>
              </a:extLst>
            </p:cNvPr>
            <p:cNvSpPr txBox="1"/>
            <p:nvPr/>
          </p:nvSpPr>
          <p:spPr>
            <a:xfrm>
              <a:off x="461176" y="1136561"/>
              <a:ext cx="1351343" cy="500233"/>
            </a:xfrm>
            <a:prstGeom prst="rect">
              <a:avLst/>
            </a:prstGeom>
            <a:noFill/>
          </p:spPr>
          <p:txBody>
            <a:bodyPr wrap="square" rtlCol="0">
              <a:spAutoFit/>
            </a:bodyPr>
            <a:lstStyle/>
            <a:p>
              <a:pPr algn="r" defTabSz="914377">
                <a:defRPr/>
              </a:pPr>
              <a:r>
                <a:rPr lang="en-IN" sz="1867" b="1">
                  <a:solidFill>
                    <a:srgbClr val="BED730"/>
                  </a:solidFill>
                  <a:latin typeface="Trebuchet MS"/>
                </a:rPr>
                <a:t>Digital </a:t>
              </a:r>
            </a:p>
            <a:p>
              <a:pPr algn="r" defTabSz="914377">
                <a:defRPr/>
              </a:pPr>
              <a:r>
                <a:rPr lang="en-IN" sz="1867" b="1">
                  <a:solidFill>
                    <a:srgbClr val="BED730"/>
                  </a:solidFill>
                  <a:latin typeface="Trebuchet MS"/>
                </a:rPr>
                <a:t>Services</a:t>
              </a:r>
            </a:p>
          </p:txBody>
        </p:sp>
        <p:sp>
          <p:nvSpPr>
            <p:cNvPr id="47" name="Round Same Side Corner Rectangle 8">
              <a:extLst>
                <a:ext uri="{FF2B5EF4-FFF2-40B4-BE49-F238E27FC236}">
                  <a16:creationId xmlns:a16="http://schemas.microsoft.com/office/drawing/2014/main" id="{1460B3C9-D635-068F-BD8A-44EC2CF3A8AA}"/>
                </a:ext>
              </a:extLst>
            </p:cNvPr>
            <p:cNvSpPr/>
            <p:nvPr/>
          </p:nvSpPr>
          <p:spPr>
            <a:xfrm rot="16200000" flipV="1">
              <a:off x="5072630" y="1372803"/>
              <a:ext cx="792000" cy="36000"/>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rebuchet MS"/>
              </a:endParaRPr>
            </a:p>
          </p:txBody>
        </p:sp>
      </p:grpSp>
      <p:grpSp>
        <p:nvGrpSpPr>
          <p:cNvPr id="13" name="Group 12">
            <a:extLst>
              <a:ext uri="{FF2B5EF4-FFF2-40B4-BE49-F238E27FC236}">
                <a16:creationId xmlns:a16="http://schemas.microsoft.com/office/drawing/2014/main" id="{19A0518B-F2DF-CC90-1851-CC6A5606D54D}"/>
              </a:ext>
            </a:extLst>
          </p:cNvPr>
          <p:cNvGrpSpPr/>
          <p:nvPr/>
        </p:nvGrpSpPr>
        <p:grpSpPr>
          <a:xfrm>
            <a:off x="448691" y="2617835"/>
            <a:ext cx="11311509" cy="1074645"/>
            <a:chOff x="336518" y="1963377"/>
            <a:chExt cx="8483632" cy="805984"/>
          </a:xfrm>
        </p:grpSpPr>
        <p:sp>
          <p:nvSpPr>
            <p:cNvPr id="56" name="Rectangle: Rounded Corners 10">
              <a:extLst>
                <a:ext uri="{FF2B5EF4-FFF2-40B4-BE49-F238E27FC236}">
                  <a16:creationId xmlns:a16="http://schemas.microsoft.com/office/drawing/2014/main" id="{CE24325E-D3F7-F077-8A5D-E19EA52E727B}"/>
                </a:ext>
              </a:extLst>
            </p:cNvPr>
            <p:cNvSpPr/>
            <p:nvPr/>
          </p:nvSpPr>
          <p:spPr>
            <a:xfrm rot="16200000" flipH="1" flipV="1">
              <a:off x="3324782" y="641645"/>
              <a:ext cx="792000" cy="3456528"/>
            </a:xfrm>
            <a:prstGeom prst="rect">
              <a:avLst/>
            </a:prstGeom>
            <a:solidFill>
              <a:schemeClr val="accent5">
                <a:alpha val="40000"/>
              </a:schemeClr>
            </a:solid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1867" b="1">
                <a:solidFill>
                  <a:srgbClr val="BED730"/>
                </a:solidFill>
                <a:latin typeface="Trebuchet MS"/>
              </a:endParaRPr>
            </a:p>
          </p:txBody>
        </p:sp>
        <p:sp>
          <p:nvSpPr>
            <p:cNvPr id="49" name="Rectangle: Rounded Corners 10">
              <a:extLst>
                <a:ext uri="{FF2B5EF4-FFF2-40B4-BE49-F238E27FC236}">
                  <a16:creationId xmlns:a16="http://schemas.microsoft.com/office/drawing/2014/main" id="{B9E370CE-AD0C-1E1C-CFFF-452946448A78}"/>
                </a:ext>
              </a:extLst>
            </p:cNvPr>
            <p:cNvSpPr/>
            <p:nvPr/>
          </p:nvSpPr>
          <p:spPr>
            <a:xfrm rot="16200000" flipH="1" flipV="1">
              <a:off x="6757390" y="703149"/>
              <a:ext cx="792000" cy="3333520"/>
            </a:xfrm>
            <a:prstGeom prst="round2SameRect">
              <a:avLst/>
            </a:prstGeom>
            <a:solidFill>
              <a:srgbClr val="254061">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1867" b="1">
                <a:solidFill>
                  <a:srgbClr val="BED730"/>
                </a:solidFill>
                <a:latin typeface="Trebuchet MS"/>
              </a:endParaRPr>
            </a:p>
          </p:txBody>
        </p:sp>
        <p:sp>
          <p:nvSpPr>
            <p:cNvPr id="19" name="Rectangle: Rounded Corners 10">
              <a:extLst>
                <a:ext uri="{FF2B5EF4-FFF2-40B4-BE49-F238E27FC236}">
                  <a16:creationId xmlns:a16="http://schemas.microsoft.com/office/drawing/2014/main" id="{97E5C637-3803-5F8B-84BD-748A4DC52FFD}"/>
                </a:ext>
              </a:extLst>
            </p:cNvPr>
            <p:cNvSpPr/>
            <p:nvPr/>
          </p:nvSpPr>
          <p:spPr>
            <a:xfrm rot="16200000" flipH="1">
              <a:off x="750518" y="1559909"/>
              <a:ext cx="792000" cy="1620000"/>
            </a:xfrm>
            <a:prstGeom prst="round2SameRect">
              <a:avLst/>
            </a:prstGeom>
            <a:solidFill>
              <a:srgbClr val="10253F">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1867" b="1">
                <a:solidFill>
                  <a:srgbClr val="BED730"/>
                </a:solidFill>
                <a:latin typeface="Trebuchet MS"/>
              </a:endParaRPr>
            </a:p>
          </p:txBody>
        </p:sp>
        <p:sp>
          <p:nvSpPr>
            <p:cNvPr id="38" name="Round Same Side Corner Rectangle 8">
              <a:extLst>
                <a:ext uri="{FF2B5EF4-FFF2-40B4-BE49-F238E27FC236}">
                  <a16:creationId xmlns:a16="http://schemas.microsoft.com/office/drawing/2014/main" id="{61CF87D4-88F0-5D65-283B-AF9F2E05B76A}"/>
                </a:ext>
              </a:extLst>
            </p:cNvPr>
            <p:cNvSpPr/>
            <p:nvPr/>
          </p:nvSpPr>
          <p:spPr>
            <a:xfrm rot="16200000" flipV="1">
              <a:off x="1578518" y="2355361"/>
              <a:ext cx="792000" cy="360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rebuchet MS"/>
              </a:endParaRPr>
            </a:p>
          </p:txBody>
        </p:sp>
        <p:sp>
          <p:nvSpPr>
            <p:cNvPr id="7" name="TextBox 6">
              <a:extLst>
                <a:ext uri="{FF2B5EF4-FFF2-40B4-BE49-F238E27FC236}">
                  <a16:creationId xmlns:a16="http://schemas.microsoft.com/office/drawing/2014/main" id="{59394784-EE61-6E72-FFFD-FE12BA0DC907}"/>
                </a:ext>
              </a:extLst>
            </p:cNvPr>
            <p:cNvSpPr txBox="1"/>
            <p:nvPr/>
          </p:nvSpPr>
          <p:spPr>
            <a:xfrm>
              <a:off x="2136519" y="2046742"/>
              <a:ext cx="3262188" cy="623248"/>
            </a:xfrm>
            <a:prstGeom prst="homePlate">
              <a:avLst/>
            </a:prstGeom>
            <a:noFill/>
            <a:ln>
              <a:noFill/>
            </a:ln>
          </p:spPr>
          <p:txBody>
            <a:bodyPr wrap="square" rtlCol="0">
              <a:spAutoFit/>
            </a:bodyPr>
            <a:lstStyle/>
            <a:p>
              <a:pPr marL="126997" lvl="1" indent="-126997" defTabSz="914377" fontAlgn="base">
                <a:buFont typeface="Arial" panose="020B0604020202020204" pitchFamily="34" charset="0"/>
                <a:buChar char="•"/>
                <a:defRPr/>
              </a:pPr>
              <a:r>
                <a:rPr lang="en-US" sz="1200">
                  <a:solidFill>
                    <a:prstClr val="white">
                      <a:lumMod val="85000"/>
                    </a:prstClr>
                  </a:solidFill>
                  <a:latin typeface="Trebuchet MS"/>
                </a:rPr>
                <a:t>Modern cloud platform – x86 &amp; GPU support</a:t>
              </a:r>
            </a:p>
            <a:p>
              <a:pPr marL="126997" lvl="1" indent="-126997" defTabSz="914377" fontAlgn="base">
                <a:buFont typeface="Arial" panose="020B0604020202020204" pitchFamily="34" charset="0"/>
                <a:buChar char="•"/>
                <a:defRPr/>
              </a:pPr>
              <a:r>
                <a:rPr lang="en-US" sz="1200">
                  <a:solidFill>
                    <a:prstClr val="white">
                      <a:lumMod val="85000"/>
                    </a:prstClr>
                  </a:solidFill>
                  <a:latin typeface="Trebuchet MS"/>
                </a:rPr>
                <a:t>Ample data stores for data explosion </a:t>
              </a:r>
            </a:p>
            <a:p>
              <a:pPr marL="126997" lvl="1" indent="-126997" defTabSz="914377" fontAlgn="base">
                <a:buFont typeface="Arial" panose="020B0604020202020204" pitchFamily="34" charset="0"/>
                <a:buChar char="•"/>
                <a:defRPr/>
              </a:pPr>
              <a:r>
                <a:rPr lang="en-US" sz="1200">
                  <a:solidFill>
                    <a:prstClr val="white">
                      <a:lumMod val="85000"/>
                    </a:prstClr>
                  </a:solidFill>
                  <a:latin typeface="Trebuchet MS"/>
                </a:rPr>
                <a:t>Cybersecurity Operations Centers </a:t>
              </a:r>
            </a:p>
            <a:p>
              <a:pPr marL="126997" lvl="1" indent="-126997" defTabSz="914377" fontAlgn="base">
                <a:buFont typeface="Arial" panose="020B0604020202020204" pitchFamily="34" charset="0"/>
                <a:buChar char="•"/>
                <a:defRPr/>
              </a:pPr>
              <a:r>
                <a:rPr lang="en-US" sz="1200">
                  <a:solidFill>
                    <a:prstClr val="white">
                      <a:lumMod val="85000"/>
                    </a:prstClr>
                  </a:solidFill>
                  <a:latin typeface="Trebuchet MS"/>
                </a:rPr>
                <a:t>Cloud Management Platform for efficient operations</a:t>
              </a:r>
            </a:p>
          </p:txBody>
        </p:sp>
        <p:sp>
          <p:nvSpPr>
            <p:cNvPr id="22" name="TextBox 21">
              <a:extLst>
                <a:ext uri="{FF2B5EF4-FFF2-40B4-BE49-F238E27FC236}">
                  <a16:creationId xmlns:a16="http://schemas.microsoft.com/office/drawing/2014/main" id="{3D3525F0-0261-CC23-1CA6-3EC7C247E710}"/>
                </a:ext>
              </a:extLst>
            </p:cNvPr>
            <p:cNvSpPr txBox="1"/>
            <p:nvPr/>
          </p:nvSpPr>
          <p:spPr>
            <a:xfrm>
              <a:off x="5661330" y="1963377"/>
              <a:ext cx="3085106" cy="784830"/>
            </a:xfrm>
            <a:prstGeom prst="rect">
              <a:avLst/>
            </a:prstGeom>
            <a:noFill/>
          </p:spPr>
          <p:txBody>
            <a:bodyPr wrap="square" lIns="121920" tIns="60960" rIns="121920" bIns="60960" rtlCol="0" anchor="t">
              <a:spAutoFit/>
            </a:bodyPr>
            <a:lstStyle/>
            <a:p>
              <a:pPr marL="126997" indent="-126997" defTabSz="914377">
                <a:buFont typeface="Arial" panose="020B0604020202020204" pitchFamily="34" charset="0"/>
                <a:buChar char="•"/>
                <a:defRPr/>
              </a:pPr>
              <a:r>
                <a:rPr lang="en-US" sz="1200" err="1">
                  <a:solidFill>
                    <a:prstClr val="white"/>
                  </a:solidFill>
                  <a:latin typeface="Trebuchet MS"/>
                </a:rPr>
                <a:t>CloudInfinit</a:t>
              </a:r>
              <a:r>
                <a:rPr lang="en-US" sz="1200" baseline="30000" err="1">
                  <a:solidFill>
                    <a:srgbClr val="BED730"/>
                  </a:solidFill>
                  <a:latin typeface="Trebuchet MS"/>
                </a:rPr>
                <a:t>+AI</a:t>
              </a:r>
              <a:r>
                <a:rPr lang="en-US" sz="1200" baseline="30000">
                  <a:solidFill>
                    <a:srgbClr val="BED730"/>
                  </a:solidFill>
                  <a:latin typeface="Trebuchet MS"/>
                </a:rPr>
                <a:t> </a:t>
              </a:r>
              <a:r>
                <a:rPr lang="en-US" sz="1200">
                  <a:solidFill>
                    <a:prstClr val="white"/>
                  </a:solidFill>
                  <a:latin typeface="Trebuchet MS"/>
                </a:rPr>
                <a:t>, GPU as a Service</a:t>
              </a:r>
            </a:p>
            <a:p>
              <a:pPr marL="126997" indent="-126997" defTabSz="914377">
                <a:buFont typeface="Arial" panose="020B0604020202020204" pitchFamily="34" charset="0"/>
                <a:buChar char="•"/>
                <a:defRPr/>
              </a:pPr>
              <a:r>
                <a:rPr lang="en-US" sz="1200">
                  <a:solidFill>
                    <a:prstClr val="white"/>
                  </a:solidFill>
                  <a:latin typeface="Trebuchet MS"/>
                </a:rPr>
                <a:t>Hybrid Cloud Infrastructure </a:t>
              </a:r>
            </a:p>
            <a:p>
              <a:pPr marL="126997" indent="-126997" defTabSz="914377">
                <a:buFont typeface="Arial" panose="020B0604020202020204" pitchFamily="34" charset="0"/>
                <a:buChar char="•"/>
                <a:defRPr/>
              </a:pPr>
              <a:r>
                <a:rPr lang="en-US" sz="1200" err="1">
                  <a:solidFill>
                    <a:prstClr val="white"/>
                  </a:solidFill>
                  <a:latin typeface="Trebuchet MS"/>
                </a:rPr>
                <a:t>Infinit</a:t>
              </a:r>
              <a:r>
                <a:rPr lang="en-US" sz="1200">
                  <a:solidFill>
                    <a:prstClr val="white"/>
                  </a:solidFill>
                  <a:latin typeface="Trebuchet MS"/>
                </a:rPr>
                <a:t> CMP, Cloud Anywhere Edge Cloud</a:t>
              </a:r>
            </a:p>
            <a:p>
              <a:pPr marL="126997" indent="-126997" defTabSz="914377">
                <a:buFont typeface="Arial" panose="020B0604020202020204" pitchFamily="34" charset="0"/>
                <a:buChar char="•"/>
                <a:defRPr/>
              </a:pPr>
              <a:r>
                <a:rPr lang="en-US" sz="1200" err="1">
                  <a:solidFill>
                    <a:prstClr val="white"/>
                  </a:solidFill>
                  <a:latin typeface="Trebuchet MS"/>
                </a:rPr>
                <a:t>Infinit</a:t>
              </a:r>
              <a:r>
                <a:rPr lang="en-US" sz="1200">
                  <a:solidFill>
                    <a:prstClr val="white"/>
                  </a:solidFill>
                  <a:latin typeface="Trebuchet MS"/>
                </a:rPr>
                <a:t> MNS platform, NOC  </a:t>
              </a:r>
            </a:p>
            <a:p>
              <a:pPr marL="126997" indent="-126997" defTabSz="914377">
                <a:buFont typeface="Arial" panose="020B0604020202020204" pitchFamily="34" charset="0"/>
                <a:buChar char="•"/>
                <a:defRPr/>
              </a:pPr>
              <a:r>
                <a:rPr lang="en-US" sz="1200">
                  <a:solidFill>
                    <a:prstClr val="white"/>
                  </a:solidFill>
                  <a:latin typeface="Trebuchet MS"/>
                </a:rPr>
                <a:t>Global </a:t>
              </a:r>
              <a:r>
                <a:rPr lang="en-US" sz="1200" b="1">
                  <a:solidFill>
                    <a:prstClr val="white"/>
                  </a:solidFill>
                  <a:latin typeface="Trebuchet MS"/>
                </a:rPr>
                <a:t>SOC, MSS, </a:t>
              </a:r>
              <a:r>
                <a:rPr lang="en-US" sz="1200" b="1" err="1">
                  <a:solidFill>
                    <a:prstClr val="white"/>
                  </a:solidFill>
                  <a:latin typeface="Trebuchet MS"/>
                </a:rPr>
                <a:t>Infinit</a:t>
              </a:r>
              <a:r>
                <a:rPr lang="en-US" sz="1200" b="1">
                  <a:solidFill>
                    <a:prstClr val="white"/>
                  </a:solidFill>
                  <a:latin typeface="Trebuchet MS"/>
                </a:rPr>
                <a:t> Security</a:t>
              </a:r>
            </a:p>
          </p:txBody>
        </p:sp>
        <p:sp>
          <p:nvSpPr>
            <p:cNvPr id="43" name="TextBox 42">
              <a:extLst>
                <a:ext uri="{FF2B5EF4-FFF2-40B4-BE49-F238E27FC236}">
                  <a16:creationId xmlns:a16="http://schemas.microsoft.com/office/drawing/2014/main" id="{F761792C-6628-6838-B722-4DBD59B6242B}"/>
                </a:ext>
              </a:extLst>
            </p:cNvPr>
            <p:cNvSpPr txBox="1"/>
            <p:nvPr/>
          </p:nvSpPr>
          <p:spPr>
            <a:xfrm>
              <a:off x="461176" y="2118268"/>
              <a:ext cx="1351343" cy="500233"/>
            </a:xfrm>
            <a:prstGeom prst="rect">
              <a:avLst/>
            </a:prstGeom>
            <a:noFill/>
          </p:spPr>
          <p:txBody>
            <a:bodyPr wrap="square" rtlCol="0">
              <a:spAutoFit/>
            </a:bodyPr>
            <a:lstStyle/>
            <a:p>
              <a:pPr algn="r" defTabSz="914377">
                <a:defRPr/>
              </a:pPr>
              <a:r>
                <a:rPr lang="en-IN" sz="1867" b="1">
                  <a:solidFill>
                    <a:srgbClr val="BED730"/>
                  </a:solidFill>
                  <a:latin typeface="Trebuchet MS" panose="020B0703020202090204" pitchFamily="34" charset="0"/>
                </a:rPr>
                <a:t>Cloud,</a:t>
              </a:r>
            </a:p>
            <a:p>
              <a:pPr algn="r" defTabSz="914377">
                <a:defRPr/>
              </a:pPr>
              <a:r>
                <a:rPr lang="en-IN" sz="1867" b="1">
                  <a:solidFill>
                    <a:srgbClr val="BED730"/>
                  </a:solidFill>
                  <a:latin typeface="Trebuchet MS" panose="020B0703020202090204" pitchFamily="34" charset="0"/>
                </a:rPr>
                <a:t>AI &amp; Security</a:t>
              </a:r>
            </a:p>
          </p:txBody>
        </p:sp>
        <p:sp>
          <p:nvSpPr>
            <p:cNvPr id="52" name="Round Same Side Corner Rectangle 8">
              <a:extLst>
                <a:ext uri="{FF2B5EF4-FFF2-40B4-BE49-F238E27FC236}">
                  <a16:creationId xmlns:a16="http://schemas.microsoft.com/office/drawing/2014/main" id="{B723EA86-2E10-CE3B-5D15-F45E26F84BBA}"/>
                </a:ext>
              </a:extLst>
            </p:cNvPr>
            <p:cNvSpPr/>
            <p:nvPr/>
          </p:nvSpPr>
          <p:spPr>
            <a:xfrm rot="16200000" flipV="1">
              <a:off x="5072630" y="2355361"/>
              <a:ext cx="792000" cy="360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rebuchet MS"/>
              </a:endParaRPr>
            </a:p>
          </p:txBody>
        </p:sp>
      </p:grpSp>
      <p:grpSp>
        <p:nvGrpSpPr>
          <p:cNvPr id="12" name="Group 11">
            <a:extLst>
              <a:ext uri="{FF2B5EF4-FFF2-40B4-BE49-F238E27FC236}">
                <a16:creationId xmlns:a16="http://schemas.microsoft.com/office/drawing/2014/main" id="{D7B0AA78-CD74-BCB0-6BEA-81A0C1432277}"/>
              </a:ext>
            </a:extLst>
          </p:cNvPr>
          <p:cNvGrpSpPr/>
          <p:nvPr/>
        </p:nvGrpSpPr>
        <p:grpSpPr>
          <a:xfrm>
            <a:off x="448691" y="3927610"/>
            <a:ext cx="11311509" cy="1075272"/>
            <a:chOff x="336518" y="2945707"/>
            <a:chExt cx="8483632" cy="806454"/>
          </a:xfrm>
        </p:grpSpPr>
        <p:sp>
          <p:nvSpPr>
            <p:cNvPr id="57" name="Rectangle: Rounded Corners 10">
              <a:extLst>
                <a:ext uri="{FF2B5EF4-FFF2-40B4-BE49-F238E27FC236}">
                  <a16:creationId xmlns:a16="http://schemas.microsoft.com/office/drawing/2014/main" id="{61B9CE16-103F-51EC-86E3-D347E40E56CF}"/>
                </a:ext>
              </a:extLst>
            </p:cNvPr>
            <p:cNvSpPr/>
            <p:nvPr/>
          </p:nvSpPr>
          <p:spPr>
            <a:xfrm rot="16200000" flipH="1" flipV="1">
              <a:off x="3324782" y="1624204"/>
              <a:ext cx="792000" cy="3456528"/>
            </a:xfrm>
            <a:prstGeom prst="rect">
              <a:avLst/>
            </a:prstGeom>
            <a:solidFill>
              <a:schemeClr val="accent5">
                <a:lumMod val="75000"/>
                <a:alpha val="40000"/>
              </a:schemeClr>
            </a:solid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1867" b="1">
                <a:solidFill>
                  <a:srgbClr val="BED730"/>
                </a:solidFill>
                <a:latin typeface="Trebuchet MS"/>
              </a:endParaRPr>
            </a:p>
          </p:txBody>
        </p:sp>
        <p:sp>
          <p:nvSpPr>
            <p:cNvPr id="50" name="Rectangle: Rounded Corners 10">
              <a:extLst>
                <a:ext uri="{FF2B5EF4-FFF2-40B4-BE49-F238E27FC236}">
                  <a16:creationId xmlns:a16="http://schemas.microsoft.com/office/drawing/2014/main" id="{C8F0FE2C-8E72-7B89-0862-5A7C7F0A7DA4}"/>
                </a:ext>
              </a:extLst>
            </p:cNvPr>
            <p:cNvSpPr/>
            <p:nvPr/>
          </p:nvSpPr>
          <p:spPr>
            <a:xfrm rot="16200000" flipH="1" flipV="1">
              <a:off x="6757390" y="1685708"/>
              <a:ext cx="792000" cy="3333520"/>
            </a:xfrm>
            <a:prstGeom prst="round2SameRect">
              <a:avLst/>
            </a:prstGeom>
            <a:solidFill>
              <a:srgbClr val="254061">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1867" b="1">
                <a:solidFill>
                  <a:srgbClr val="BED730"/>
                </a:solidFill>
                <a:latin typeface="Trebuchet MS"/>
              </a:endParaRPr>
            </a:p>
          </p:txBody>
        </p:sp>
        <p:sp>
          <p:nvSpPr>
            <p:cNvPr id="30" name="Rectangle: Rounded Corners 10">
              <a:extLst>
                <a:ext uri="{FF2B5EF4-FFF2-40B4-BE49-F238E27FC236}">
                  <a16:creationId xmlns:a16="http://schemas.microsoft.com/office/drawing/2014/main" id="{DA2FE8EE-44A3-3B82-BACF-5EDB463E13DD}"/>
                </a:ext>
              </a:extLst>
            </p:cNvPr>
            <p:cNvSpPr/>
            <p:nvPr/>
          </p:nvSpPr>
          <p:spPr>
            <a:xfrm rot="16200000" flipH="1">
              <a:off x="750518" y="2542468"/>
              <a:ext cx="792000" cy="1620000"/>
            </a:xfrm>
            <a:prstGeom prst="round2SameRect">
              <a:avLst/>
            </a:prstGeom>
            <a:solidFill>
              <a:srgbClr val="10253F">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1867" b="1">
                <a:solidFill>
                  <a:srgbClr val="BED730"/>
                </a:solidFill>
                <a:latin typeface="Trebuchet MS"/>
              </a:endParaRPr>
            </a:p>
          </p:txBody>
        </p:sp>
        <p:sp>
          <p:nvSpPr>
            <p:cNvPr id="39" name="Round Same Side Corner Rectangle 8">
              <a:extLst>
                <a:ext uri="{FF2B5EF4-FFF2-40B4-BE49-F238E27FC236}">
                  <a16:creationId xmlns:a16="http://schemas.microsoft.com/office/drawing/2014/main" id="{44044177-375B-CBE9-8B1B-75F1C7BE1749}"/>
                </a:ext>
              </a:extLst>
            </p:cNvPr>
            <p:cNvSpPr/>
            <p:nvPr/>
          </p:nvSpPr>
          <p:spPr>
            <a:xfrm rot="16200000" flipV="1">
              <a:off x="1578518" y="3338161"/>
              <a:ext cx="792000" cy="36000"/>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rebuchet MS"/>
              </a:endParaRPr>
            </a:p>
          </p:txBody>
        </p:sp>
        <p:sp>
          <p:nvSpPr>
            <p:cNvPr id="5" name="TextBox 4">
              <a:extLst>
                <a:ext uri="{FF2B5EF4-FFF2-40B4-BE49-F238E27FC236}">
                  <a16:creationId xmlns:a16="http://schemas.microsoft.com/office/drawing/2014/main" id="{8CE8FDA7-055F-22E0-1277-DFE585D23C74}"/>
                </a:ext>
              </a:extLst>
            </p:cNvPr>
            <p:cNvSpPr txBox="1"/>
            <p:nvPr/>
          </p:nvSpPr>
          <p:spPr>
            <a:xfrm>
              <a:off x="2136518" y="3029301"/>
              <a:ext cx="3087489" cy="623248"/>
            </a:xfrm>
            <a:prstGeom prst="homePlate">
              <a:avLst/>
            </a:prstGeom>
            <a:noFill/>
            <a:ln>
              <a:noFill/>
            </a:ln>
          </p:spPr>
          <p:txBody>
            <a:bodyPr wrap="square" rtlCol="0">
              <a:spAutoFit/>
            </a:bodyPr>
            <a:lstStyle/>
            <a:p>
              <a:pPr marL="126997" lvl="1" indent="-126997" defTabSz="914377" fontAlgn="base">
                <a:buFont typeface="Arial" panose="020B0604020202020204" pitchFamily="34" charset="0"/>
                <a:buChar char="•"/>
                <a:defRPr/>
              </a:pPr>
              <a:r>
                <a:rPr lang="en-US" sz="1200">
                  <a:solidFill>
                    <a:prstClr val="white">
                      <a:lumMod val="85000"/>
                    </a:prstClr>
                  </a:solidFill>
                  <a:latin typeface="Trebuchet MS"/>
                </a:rPr>
                <a:t>AI ready data centers</a:t>
              </a:r>
            </a:p>
            <a:p>
              <a:pPr marL="126997" lvl="1" indent="-126997" defTabSz="914377" fontAlgn="base">
                <a:buFont typeface="Arial" panose="020B0604020202020204" pitchFamily="34" charset="0"/>
                <a:buChar char="•"/>
                <a:defRPr/>
              </a:pPr>
              <a:r>
                <a:rPr lang="en-US" sz="1200">
                  <a:solidFill>
                    <a:prstClr val="white">
                      <a:lumMod val="85000"/>
                    </a:prstClr>
                  </a:solidFill>
                  <a:latin typeface="Trebuchet MS"/>
                </a:rPr>
                <a:t>Core and Edge data centers for edge use cases </a:t>
              </a:r>
            </a:p>
            <a:p>
              <a:pPr marL="126997" lvl="1" indent="-126997" defTabSz="914377" fontAlgn="base">
                <a:buFont typeface="Arial" panose="020B0604020202020204" pitchFamily="34" charset="0"/>
                <a:buChar char="•"/>
                <a:defRPr/>
              </a:pPr>
              <a:r>
                <a:rPr lang="en-US" sz="1200">
                  <a:solidFill>
                    <a:prstClr val="white">
                      <a:lumMod val="85000"/>
                    </a:prstClr>
                  </a:solidFill>
                  <a:latin typeface="Trebuchet MS"/>
                </a:rPr>
                <a:t>Certified and compliant</a:t>
              </a:r>
            </a:p>
            <a:p>
              <a:pPr marL="126997" lvl="1" indent="-126997" defTabSz="914377" fontAlgn="base">
                <a:buFont typeface="Arial" panose="020B0604020202020204" pitchFamily="34" charset="0"/>
                <a:buChar char="•"/>
                <a:defRPr/>
              </a:pPr>
              <a:r>
                <a:rPr lang="en-US" sz="1200">
                  <a:solidFill>
                    <a:prstClr val="white">
                      <a:lumMod val="85000"/>
                    </a:prstClr>
                  </a:solidFill>
                  <a:latin typeface="Trebuchet MS"/>
                </a:rPr>
                <a:t>Focus on sustainability</a:t>
              </a:r>
            </a:p>
          </p:txBody>
        </p:sp>
        <p:sp>
          <p:nvSpPr>
            <p:cNvPr id="31" name="TextBox 30">
              <a:extLst>
                <a:ext uri="{FF2B5EF4-FFF2-40B4-BE49-F238E27FC236}">
                  <a16:creationId xmlns:a16="http://schemas.microsoft.com/office/drawing/2014/main" id="{E05443CF-0B64-BBCC-2C0D-15DE29D4D520}"/>
                </a:ext>
              </a:extLst>
            </p:cNvPr>
            <p:cNvSpPr txBox="1"/>
            <p:nvPr/>
          </p:nvSpPr>
          <p:spPr>
            <a:xfrm>
              <a:off x="5661330" y="2945707"/>
              <a:ext cx="3085106" cy="761747"/>
            </a:xfrm>
            <a:prstGeom prst="rect">
              <a:avLst/>
            </a:prstGeom>
            <a:noFill/>
          </p:spPr>
          <p:txBody>
            <a:bodyPr wrap="square" rtlCol="0">
              <a:spAutoFit/>
            </a:bodyPr>
            <a:lstStyle/>
            <a:p>
              <a:pPr marL="126997" indent="-126997" defTabSz="914377">
                <a:buFont typeface="Arial" panose="020B0604020202020204" pitchFamily="34" charset="0"/>
                <a:buChar char="•"/>
                <a:defRPr/>
              </a:pPr>
              <a:r>
                <a:rPr lang="en-US" sz="1200" dirty="0">
                  <a:solidFill>
                    <a:prstClr val="white"/>
                  </a:solidFill>
                  <a:latin typeface="Trebuchet MS"/>
                </a:rPr>
                <a:t>14 DCs, 227+ MW IT power</a:t>
              </a:r>
            </a:p>
            <a:p>
              <a:pPr marL="126997" indent="-126997" defTabSz="914377">
                <a:buFont typeface="Arial" panose="020B0604020202020204" pitchFamily="34" charset="0"/>
                <a:buChar char="•"/>
                <a:defRPr/>
              </a:pPr>
              <a:r>
                <a:rPr lang="en-US" sz="1200" dirty="0">
                  <a:solidFill>
                    <a:prstClr val="white"/>
                  </a:solidFill>
                  <a:latin typeface="Trebuchet MS"/>
                </a:rPr>
                <a:t>407+ MW by 2025. 10+ Edge DCs </a:t>
              </a:r>
            </a:p>
            <a:p>
              <a:pPr marL="126997" indent="-126997" defTabSz="914377">
                <a:buFont typeface="Arial" panose="020B0604020202020204" pitchFamily="34" charset="0"/>
                <a:buChar char="•"/>
                <a:defRPr/>
              </a:pPr>
              <a:r>
                <a:rPr lang="en-US" sz="1200" dirty="0">
                  <a:solidFill>
                    <a:prstClr val="white"/>
                  </a:solidFill>
                  <a:latin typeface="Trebuchet MS"/>
                </a:rPr>
                <a:t>Scalable to 970+ MW</a:t>
              </a:r>
            </a:p>
            <a:p>
              <a:pPr marL="126997" indent="-126997" defTabSz="914377">
                <a:buFont typeface="Arial" panose="020B0604020202020204" pitchFamily="34" charset="0"/>
                <a:buChar char="•"/>
                <a:defRPr/>
              </a:pPr>
              <a:r>
                <a:rPr lang="en-US" sz="1200" b="1" dirty="0">
                  <a:solidFill>
                    <a:prstClr val="white"/>
                  </a:solidFill>
                  <a:latin typeface="Trebuchet MS"/>
                </a:rPr>
                <a:t>231+</a:t>
              </a:r>
              <a:r>
                <a:rPr lang="en-US" sz="1200" dirty="0">
                  <a:solidFill>
                    <a:prstClr val="white"/>
                  </a:solidFill>
                  <a:latin typeface="Trebuchet MS"/>
                </a:rPr>
                <a:t> MW RE Power</a:t>
              </a:r>
            </a:p>
            <a:p>
              <a:pPr marL="126997" indent="-126997" defTabSz="914377">
                <a:buFont typeface="Arial" panose="020B0604020202020204" pitchFamily="34" charset="0"/>
                <a:buChar char="•"/>
                <a:defRPr/>
              </a:pPr>
              <a:r>
                <a:rPr lang="en-US" sz="1200" dirty="0">
                  <a:solidFill>
                    <a:prstClr val="white"/>
                  </a:solidFill>
                  <a:latin typeface="Trebuchet MS"/>
                </a:rPr>
                <a:t>AIOps, AI Ready, Liquid cooling</a:t>
              </a:r>
            </a:p>
          </p:txBody>
        </p:sp>
        <p:sp>
          <p:nvSpPr>
            <p:cNvPr id="44" name="TextBox 43">
              <a:extLst>
                <a:ext uri="{FF2B5EF4-FFF2-40B4-BE49-F238E27FC236}">
                  <a16:creationId xmlns:a16="http://schemas.microsoft.com/office/drawing/2014/main" id="{17AB83CD-2A20-44F5-F5A2-7F86C6B643B4}"/>
                </a:ext>
              </a:extLst>
            </p:cNvPr>
            <p:cNvSpPr txBox="1"/>
            <p:nvPr/>
          </p:nvSpPr>
          <p:spPr>
            <a:xfrm>
              <a:off x="461176" y="3090858"/>
              <a:ext cx="1351343" cy="500233"/>
            </a:xfrm>
            <a:prstGeom prst="rect">
              <a:avLst/>
            </a:prstGeom>
            <a:noFill/>
          </p:spPr>
          <p:txBody>
            <a:bodyPr wrap="square" rtlCol="0">
              <a:spAutoFit/>
            </a:bodyPr>
            <a:lstStyle/>
            <a:p>
              <a:pPr algn="r" defTabSz="914377">
                <a:defRPr/>
              </a:pPr>
              <a:r>
                <a:rPr lang="en-IN" sz="1867" b="1">
                  <a:solidFill>
                    <a:srgbClr val="BED730"/>
                  </a:solidFill>
                  <a:latin typeface="Trebuchet MS"/>
                </a:rPr>
                <a:t>Data</a:t>
              </a:r>
            </a:p>
            <a:p>
              <a:pPr algn="r" defTabSz="914377">
                <a:defRPr/>
              </a:pPr>
              <a:r>
                <a:rPr lang="en-IN" sz="1867" b="1">
                  <a:solidFill>
                    <a:srgbClr val="BED730"/>
                  </a:solidFill>
                  <a:latin typeface="Trebuchet MS"/>
                </a:rPr>
                <a:t>Centers</a:t>
              </a:r>
            </a:p>
          </p:txBody>
        </p:sp>
        <p:sp>
          <p:nvSpPr>
            <p:cNvPr id="53" name="Round Same Side Corner Rectangle 8">
              <a:extLst>
                <a:ext uri="{FF2B5EF4-FFF2-40B4-BE49-F238E27FC236}">
                  <a16:creationId xmlns:a16="http://schemas.microsoft.com/office/drawing/2014/main" id="{64C3BA36-2D04-0BF9-9675-DFCAC5D5B260}"/>
                </a:ext>
              </a:extLst>
            </p:cNvPr>
            <p:cNvSpPr/>
            <p:nvPr/>
          </p:nvSpPr>
          <p:spPr>
            <a:xfrm rot="16200000" flipV="1">
              <a:off x="5072630" y="3338161"/>
              <a:ext cx="792000" cy="36000"/>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rebuchet MS"/>
              </a:endParaRPr>
            </a:p>
          </p:txBody>
        </p:sp>
      </p:grpSp>
      <p:grpSp>
        <p:nvGrpSpPr>
          <p:cNvPr id="11" name="Group 10">
            <a:extLst>
              <a:ext uri="{FF2B5EF4-FFF2-40B4-BE49-F238E27FC236}">
                <a16:creationId xmlns:a16="http://schemas.microsoft.com/office/drawing/2014/main" id="{25AD6666-DE71-5334-95CE-4E7251919B17}"/>
              </a:ext>
            </a:extLst>
          </p:cNvPr>
          <p:cNvGrpSpPr/>
          <p:nvPr/>
        </p:nvGrpSpPr>
        <p:grpSpPr>
          <a:xfrm>
            <a:off x="448691" y="5252037"/>
            <a:ext cx="11311509" cy="1056000"/>
            <a:chOff x="336518" y="3939026"/>
            <a:chExt cx="8483632" cy="792000"/>
          </a:xfrm>
        </p:grpSpPr>
        <p:sp>
          <p:nvSpPr>
            <p:cNvPr id="58" name="Rectangle: Rounded Corners 10">
              <a:extLst>
                <a:ext uri="{FF2B5EF4-FFF2-40B4-BE49-F238E27FC236}">
                  <a16:creationId xmlns:a16="http://schemas.microsoft.com/office/drawing/2014/main" id="{D45320C8-6020-A5D3-99C6-096B785B1E45}"/>
                </a:ext>
              </a:extLst>
            </p:cNvPr>
            <p:cNvSpPr/>
            <p:nvPr/>
          </p:nvSpPr>
          <p:spPr>
            <a:xfrm rot="16200000" flipH="1" flipV="1">
              <a:off x="3324782" y="2606762"/>
              <a:ext cx="792000" cy="3456528"/>
            </a:xfrm>
            <a:prstGeom prst="rect">
              <a:avLst/>
            </a:prstGeom>
            <a:solidFill>
              <a:schemeClr val="accent5">
                <a:lumMod val="50000"/>
                <a:alpha val="40000"/>
              </a:schemeClr>
            </a:solid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1867" b="1">
                <a:solidFill>
                  <a:srgbClr val="BED730"/>
                </a:solidFill>
                <a:latin typeface="Trebuchet MS"/>
              </a:endParaRPr>
            </a:p>
          </p:txBody>
        </p:sp>
        <p:sp>
          <p:nvSpPr>
            <p:cNvPr id="51" name="Rectangle: Rounded Corners 10">
              <a:extLst>
                <a:ext uri="{FF2B5EF4-FFF2-40B4-BE49-F238E27FC236}">
                  <a16:creationId xmlns:a16="http://schemas.microsoft.com/office/drawing/2014/main" id="{7B14C3FD-E1E3-163A-D02C-9A0D97FB64F7}"/>
                </a:ext>
              </a:extLst>
            </p:cNvPr>
            <p:cNvSpPr/>
            <p:nvPr/>
          </p:nvSpPr>
          <p:spPr>
            <a:xfrm rot="16200000" flipH="1" flipV="1">
              <a:off x="6757390" y="2668266"/>
              <a:ext cx="792000" cy="3333520"/>
            </a:xfrm>
            <a:prstGeom prst="round2SameRect">
              <a:avLst/>
            </a:prstGeom>
            <a:solidFill>
              <a:srgbClr val="254061">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1867" b="1">
                <a:solidFill>
                  <a:srgbClr val="BED730"/>
                </a:solidFill>
                <a:latin typeface="Trebuchet MS"/>
              </a:endParaRPr>
            </a:p>
          </p:txBody>
        </p:sp>
        <p:sp>
          <p:nvSpPr>
            <p:cNvPr id="35" name="Rectangle: Rounded Corners 10">
              <a:extLst>
                <a:ext uri="{FF2B5EF4-FFF2-40B4-BE49-F238E27FC236}">
                  <a16:creationId xmlns:a16="http://schemas.microsoft.com/office/drawing/2014/main" id="{98D39705-4DE7-753B-6865-820493C1A96C}"/>
                </a:ext>
              </a:extLst>
            </p:cNvPr>
            <p:cNvSpPr/>
            <p:nvPr/>
          </p:nvSpPr>
          <p:spPr>
            <a:xfrm rot="16200000" flipH="1">
              <a:off x="750518" y="3525026"/>
              <a:ext cx="792000" cy="1620000"/>
            </a:xfrm>
            <a:prstGeom prst="round2SameRect">
              <a:avLst/>
            </a:prstGeom>
            <a:solidFill>
              <a:srgbClr val="10253F">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1867" b="1">
                <a:solidFill>
                  <a:srgbClr val="BED730"/>
                </a:solidFill>
                <a:latin typeface="Trebuchet MS"/>
              </a:endParaRPr>
            </a:p>
          </p:txBody>
        </p:sp>
        <p:sp>
          <p:nvSpPr>
            <p:cNvPr id="40" name="Round Same Side Corner Rectangle 8">
              <a:extLst>
                <a:ext uri="{FF2B5EF4-FFF2-40B4-BE49-F238E27FC236}">
                  <a16:creationId xmlns:a16="http://schemas.microsoft.com/office/drawing/2014/main" id="{C33C7B60-58B8-6C60-FECE-A0F77797E66E}"/>
                </a:ext>
              </a:extLst>
            </p:cNvPr>
            <p:cNvSpPr/>
            <p:nvPr/>
          </p:nvSpPr>
          <p:spPr>
            <a:xfrm rot="16200000" flipV="1">
              <a:off x="1578518" y="4317026"/>
              <a:ext cx="792000" cy="36000"/>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rebuchet MS"/>
              </a:endParaRPr>
            </a:p>
          </p:txBody>
        </p:sp>
        <p:sp>
          <p:nvSpPr>
            <p:cNvPr id="3" name="TextBox 2">
              <a:extLst>
                <a:ext uri="{FF2B5EF4-FFF2-40B4-BE49-F238E27FC236}">
                  <a16:creationId xmlns:a16="http://schemas.microsoft.com/office/drawing/2014/main" id="{E396D3A2-CABD-822C-CEEB-28C9A9D72FD4}"/>
                </a:ext>
              </a:extLst>
            </p:cNvPr>
            <p:cNvSpPr txBox="1"/>
            <p:nvPr/>
          </p:nvSpPr>
          <p:spPr>
            <a:xfrm>
              <a:off x="2136518" y="4016402"/>
              <a:ext cx="3087489" cy="623248"/>
            </a:xfrm>
            <a:prstGeom prst="homePlate">
              <a:avLst/>
            </a:prstGeom>
            <a:noFill/>
            <a:ln>
              <a:noFill/>
            </a:ln>
          </p:spPr>
          <p:txBody>
            <a:bodyPr wrap="square" rtlCol="0">
              <a:spAutoFit/>
            </a:bodyPr>
            <a:lstStyle/>
            <a:p>
              <a:pPr marL="126997" lvl="1" indent="-126997" defTabSz="914377" fontAlgn="base">
                <a:buFont typeface="Arial" panose="020B0604020202020204" pitchFamily="34" charset="0"/>
                <a:buChar char="•"/>
                <a:defRPr/>
              </a:pPr>
              <a:r>
                <a:rPr lang="en-US" sz="1200">
                  <a:solidFill>
                    <a:prstClr val="white">
                      <a:lumMod val="85000"/>
                    </a:prstClr>
                  </a:solidFill>
                  <a:latin typeface="Trebuchet MS"/>
                </a:rPr>
                <a:t>Reliable national network backbone </a:t>
              </a:r>
            </a:p>
            <a:p>
              <a:pPr marL="126997" lvl="1" indent="-126997" defTabSz="914377" fontAlgn="base">
                <a:buFont typeface="Arial" panose="020B0604020202020204" pitchFamily="34" charset="0"/>
                <a:buChar char="•"/>
                <a:defRPr/>
              </a:pPr>
              <a:r>
                <a:rPr lang="en-US" sz="1200">
                  <a:solidFill>
                    <a:prstClr val="white">
                      <a:lumMod val="85000"/>
                    </a:prstClr>
                  </a:solidFill>
                  <a:latin typeface="Trebuchet MS"/>
                </a:rPr>
                <a:t>On-demand capacities </a:t>
              </a:r>
            </a:p>
            <a:p>
              <a:pPr marL="126997" lvl="1" indent="-126997" defTabSz="914377" fontAlgn="base">
                <a:buFont typeface="Arial" panose="020B0604020202020204" pitchFamily="34" charset="0"/>
                <a:buChar char="•"/>
                <a:defRPr/>
              </a:pPr>
              <a:r>
                <a:rPr lang="en-US" sz="1200">
                  <a:solidFill>
                    <a:prstClr val="white">
                      <a:lumMod val="85000"/>
                    </a:prstClr>
                  </a:solidFill>
                  <a:latin typeface="Trebuchet MS"/>
                </a:rPr>
                <a:t>Deep Distribution Capillarity</a:t>
              </a:r>
            </a:p>
            <a:p>
              <a:pPr marL="126997" lvl="1" indent="-126997" defTabSz="914377" fontAlgn="base">
                <a:buFont typeface="Arial" panose="020B0604020202020204" pitchFamily="34" charset="0"/>
                <a:buChar char="•"/>
                <a:defRPr/>
              </a:pPr>
              <a:r>
                <a:rPr lang="en-US" sz="1200">
                  <a:solidFill>
                    <a:prstClr val="white">
                      <a:lumMod val="85000"/>
                    </a:prstClr>
                  </a:solidFill>
                  <a:latin typeface="Trebuchet MS"/>
                </a:rPr>
                <a:t>Open Cable Landing Stations for subsea cables</a:t>
              </a:r>
            </a:p>
          </p:txBody>
        </p:sp>
        <p:sp>
          <p:nvSpPr>
            <p:cNvPr id="36" name="TextBox 35">
              <a:extLst>
                <a:ext uri="{FF2B5EF4-FFF2-40B4-BE49-F238E27FC236}">
                  <a16:creationId xmlns:a16="http://schemas.microsoft.com/office/drawing/2014/main" id="{C2CAFDF6-5B92-8EFF-7109-C46DE307ECAF}"/>
                </a:ext>
              </a:extLst>
            </p:cNvPr>
            <p:cNvSpPr txBox="1"/>
            <p:nvPr/>
          </p:nvSpPr>
          <p:spPr>
            <a:xfrm>
              <a:off x="5661330" y="4016402"/>
              <a:ext cx="3085106" cy="623248"/>
            </a:xfrm>
            <a:prstGeom prst="rect">
              <a:avLst/>
            </a:prstGeom>
            <a:noFill/>
          </p:spPr>
          <p:txBody>
            <a:bodyPr wrap="square" rtlCol="0">
              <a:spAutoFit/>
            </a:bodyPr>
            <a:lstStyle/>
            <a:p>
              <a:pPr marL="126997" indent="-126997" defTabSz="609585">
                <a:buClr>
                  <a:prstClr val="white"/>
                </a:buClr>
                <a:buFont typeface="Arial" panose="020B0604020202020204" pitchFamily="34" charset="0"/>
                <a:buChar char="•"/>
                <a:defRPr/>
              </a:pPr>
              <a:r>
                <a:rPr lang="en-US" sz="1200" b="1">
                  <a:solidFill>
                    <a:prstClr val="white"/>
                  </a:solidFill>
                  <a:latin typeface="Trebuchet MS"/>
                </a:rPr>
                <a:t>1700+</a:t>
              </a:r>
              <a:r>
                <a:rPr lang="en-US" sz="1200">
                  <a:solidFill>
                    <a:prstClr val="white"/>
                  </a:solidFill>
                  <a:latin typeface="Trebuchet MS"/>
                </a:rPr>
                <a:t> Cities, </a:t>
              </a:r>
              <a:r>
                <a:rPr lang="en-US" sz="1200" b="1">
                  <a:solidFill>
                    <a:prstClr val="white"/>
                  </a:solidFill>
                  <a:latin typeface="Trebuchet MS"/>
                </a:rPr>
                <a:t>3700+</a:t>
              </a:r>
              <a:r>
                <a:rPr lang="en-US" sz="1200">
                  <a:solidFill>
                    <a:prstClr val="white"/>
                  </a:solidFill>
                  <a:latin typeface="Trebuchet MS"/>
                </a:rPr>
                <a:t> </a:t>
              </a:r>
              <a:r>
                <a:rPr lang="en-US" sz="1200" err="1">
                  <a:solidFill>
                    <a:prstClr val="white"/>
                  </a:solidFill>
                  <a:latin typeface="Trebuchet MS"/>
                </a:rPr>
                <a:t>PoPs</a:t>
              </a:r>
              <a:endParaRPr lang="en-US" sz="1200">
                <a:solidFill>
                  <a:prstClr val="white"/>
                </a:solidFill>
                <a:latin typeface="Trebuchet MS"/>
              </a:endParaRPr>
            </a:p>
            <a:p>
              <a:pPr marL="126997" indent="-126997" defTabSz="609585">
                <a:buClr>
                  <a:prstClr val="white"/>
                </a:buClr>
                <a:buFont typeface="Arial" panose="020B0604020202020204" pitchFamily="34" charset="0"/>
                <a:buChar char="•"/>
                <a:defRPr/>
              </a:pPr>
              <a:r>
                <a:rPr lang="en-US" sz="1200">
                  <a:solidFill>
                    <a:prstClr val="white"/>
                  </a:solidFill>
                  <a:latin typeface="Trebuchet MS"/>
                </a:rPr>
                <a:t>Fiber coverage 24+ Metros</a:t>
              </a:r>
            </a:p>
            <a:p>
              <a:pPr marL="126997" indent="-126997" defTabSz="609585">
                <a:buClr>
                  <a:prstClr val="white"/>
                </a:buClr>
                <a:buFont typeface="Arial" panose="020B0604020202020204" pitchFamily="34" charset="0"/>
                <a:buChar char="•"/>
                <a:defRPr/>
              </a:pPr>
              <a:r>
                <a:rPr lang="en-US" sz="1200">
                  <a:solidFill>
                    <a:prstClr val="white"/>
                  </a:solidFill>
                  <a:latin typeface="Trebuchet MS"/>
                </a:rPr>
                <a:t>3 CLS, 8 International POPs</a:t>
              </a:r>
            </a:p>
            <a:p>
              <a:pPr marL="126997" indent="-126997" defTabSz="609585">
                <a:buClr>
                  <a:prstClr val="white"/>
                </a:buClr>
                <a:buFont typeface="Arial" panose="020B0604020202020204" pitchFamily="34" charset="0"/>
                <a:buChar char="•"/>
                <a:defRPr/>
              </a:pPr>
              <a:r>
                <a:rPr lang="en-US" sz="1200">
                  <a:solidFill>
                    <a:prstClr val="white"/>
                  </a:solidFill>
                  <a:latin typeface="Trebuchet MS"/>
                </a:rPr>
                <a:t>Sify </a:t>
              </a:r>
              <a:r>
                <a:rPr lang="en-US" sz="1200" err="1">
                  <a:solidFill>
                    <a:prstClr val="white"/>
                  </a:solidFill>
                  <a:latin typeface="Trebuchet MS"/>
                </a:rPr>
                <a:t>OnNet</a:t>
              </a:r>
              <a:r>
                <a:rPr lang="en-US" sz="1200">
                  <a:solidFill>
                    <a:prstClr val="white"/>
                  </a:solidFill>
                  <a:latin typeface="Trebuchet MS"/>
                </a:rPr>
                <a:t>- automated E</a:t>
              </a:r>
              <a:r>
                <a:rPr lang="en-US" sz="1200" err="1">
                  <a:solidFill>
                    <a:prstClr val="white"/>
                  </a:solidFill>
                  <a:latin typeface="Trebuchet MS"/>
                </a:rPr>
                <a:t>nt</a:t>
              </a:r>
              <a:r>
                <a:rPr lang="en-US" sz="1200">
                  <a:solidFill>
                    <a:prstClr val="white"/>
                  </a:solidFill>
                  <a:latin typeface="Trebuchet MS"/>
                </a:rPr>
                <a:t> WAN</a:t>
              </a:r>
            </a:p>
          </p:txBody>
        </p:sp>
        <p:sp>
          <p:nvSpPr>
            <p:cNvPr id="45" name="TextBox 44">
              <a:extLst>
                <a:ext uri="{FF2B5EF4-FFF2-40B4-BE49-F238E27FC236}">
                  <a16:creationId xmlns:a16="http://schemas.microsoft.com/office/drawing/2014/main" id="{01FB93A6-3223-B19F-837C-770B51E618CA}"/>
                </a:ext>
              </a:extLst>
            </p:cNvPr>
            <p:cNvSpPr txBox="1"/>
            <p:nvPr/>
          </p:nvSpPr>
          <p:spPr>
            <a:xfrm>
              <a:off x="461176" y="4073416"/>
              <a:ext cx="1351343" cy="500233"/>
            </a:xfrm>
            <a:prstGeom prst="rect">
              <a:avLst/>
            </a:prstGeom>
            <a:noFill/>
          </p:spPr>
          <p:txBody>
            <a:bodyPr wrap="square" rtlCol="0">
              <a:spAutoFit/>
            </a:bodyPr>
            <a:lstStyle/>
            <a:p>
              <a:pPr algn="r" defTabSz="914377">
                <a:defRPr/>
              </a:pPr>
              <a:r>
                <a:rPr lang="en-IN" sz="1867" b="1">
                  <a:solidFill>
                    <a:srgbClr val="BED730"/>
                  </a:solidFill>
                  <a:latin typeface="Trebuchet MS" panose="020B0703020202090204" pitchFamily="34" charset="0"/>
                </a:rPr>
                <a:t>Network</a:t>
              </a:r>
            </a:p>
            <a:p>
              <a:pPr algn="r" defTabSz="914377">
                <a:defRPr/>
              </a:pPr>
              <a:r>
                <a:rPr lang="en-IN" sz="1867" b="1">
                  <a:solidFill>
                    <a:srgbClr val="BED730"/>
                  </a:solidFill>
                  <a:latin typeface="Trebuchet MS" panose="020B0703020202090204" pitchFamily="34" charset="0"/>
                </a:rPr>
                <a:t>Infra</a:t>
              </a:r>
            </a:p>
          </p:txBody>
        </p:sp>
        <p:sp>
          <p:nvSpPr>
            <p:cNvPr id="54" name="Round Same Side Corner Rectangle 8">
              <a:extLst>
                <a:ext uri="{FF2B5EF4-FFF2-40B4-BE49-F238E27FC236}">
                  <a16:creationId xmlns:a16="http://schemas.microsoft.com/office/drawing/2014/main" id="{4BEEEDD5-30BD-03CA-06E4-1BFAEA728D12}"/>
                </a:ext>
              </a:extLst>
            </p:cNvPr>
            <p:cNvSpPr/>
            <p:nvPr/>
          </p:nvSpPr>
          <p:spPr>
            <a:xfrm rot="16200000" flipV="1">
              <a:off x="5072630" y="4317026"/>
              <a:ext cx="792000" cy="36000"/>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rebuchet MS"/>
              </a:endParaRPr>
            </a:p>
          </p:txBody>
        </p:sp>
      </p:grpSp>
    </p:spTree>
    <p:extLst>
      <p:ext uri="{BB962C8B-B14F-4D97-AF65-F5344CB8AC3E}">
        <p14:creationId xmlns:p14="http://schemas.microsoft.com/office/powerpoint/2010/main" val="237544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row: Pentagon 12">
            <a:extLst>
              <a:ext uri="{FF2B5EF4-FFF2-40B4-BE49-F238E27FC236}">
                <a16:creationId xmlns:a16="http://schemas.microsoft.com/office/drawing/2014/main" id="{ECC25236-A617-9545-B026-5D2DE8156991}"/>
              </a:ext>
            </a:extLst>
          </p:cNvPr>
          <p:cNvSpPr/>
          <p:nvPr/>
        </p:nvSpPr>
        <p:spPr>
          <a:xfrm rot="5400000">
            <a:off x="1059949" y="836023"/>
            <a:ext cx="960000" cy="1920000"/>
          </a:xfrm>
          <a:prstGeom prst="homePlate">
            <a:avLst>
              <a:gd name="adj" fmla="val 25856"/>
            </a:avLst>
          </a:prstGeom>
          <a:solidFill>
            <a:srgbClr val="10253F">
              <a:alpha val="8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a:solidFill>
                <a:prstClr val="white"/>
              </a:solidFill>
              <a:latin typeface="TheSansOffice" panose="020B0503040302060204" pitchFamily="34" charset="0"/>
            </a:endParaRPr>
          </a:p>
        </p:txBody>
      </p:sp>
      <p:sp>
        <p:nvSpPr>
          <p:cNvPr id="14" name="Arrow: Pentagon 13">
            <a:extLst>
              <a:ext uri="{FF2B5EF4-FFF2-40B4-BE49-F238E27FC236}">
                <a16:creationId xmlns:a16="http://schemas.microsoft.com/office/drawing/2014/main" id="{874294D4-8CA6-821C-8544-BEE7B8E30469}"/>
              </a:ext>
            </a:extLst>
          </p:cNvPr>
          <p:cNvSpPr/>
          <p:nvPr/>
        </p:nvSpPr>
        <p:spPr>
          <a:xfrm rot="5400000">
            <a:off x="3335687" y="836023"/>
            <a:ext cx="960000" cy="1920000"/>
          </a:xfrm>
          <a:prstGeom prst="homePlate">
            <a:avLst>
              <a:gd name="adj" fmla="val 25856"/>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a:solidFill>
                <a:prstClr val="white"/>
              </a:solidFill>
              <a:latin typeface="TheSansOffice" panose="020B0503040302060204" pitchFamily="34" charset="0"/>
            </a:endParaRPr>
          </a:p>
        </p:txBody>
      </p:sp>
      <p:sp>
        <p:nvSpPr>
          <p:cNvPr id="15" name="Arrow: Pentagon 14">
            <a:extLst>
              <a:ext uri="{FF2B5EF4-FFF2-40B4-BE49-F238E27FC236}">
                <a16:creationId xmlns:a16="http://schemas.microsoft.com/office/drawing/2014/main" id="{8231189A-85A7-AC7C-6D16-CAF5D26C2BA4}"/>
              </a:ext>
            </a:extLst>
          </p:cNvPr>
          <p:cNvSpPr/>
          <p:nvPr/>
        </p:nvSpPr>
        <p:spPr>
          <a:xfrm rot="5400000">
            <a:off x="5586168" y="836023"/>
            <a:ext cx="960000" cy="1920000"/>
          </a:xfrm>
          <a:prstGeom prst="homePlate">
            <a:avLst>
              <a:gd name="adj" fmla="val 25856"/>
            </a:avLst>
          </a:prstGeom>
          <a:solidFill>
            <a:srgbClr val="10253F">
              <a:alpha val="8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a:solidFill>
                <a:prstClr val="white"/>
              </a:solidFill>
              <a:latin typeface="TheSansOffice" panose="020B0503040302060204" pitchFamily="34" charset="0"/>
            </a:endParaRPr>
          </a:p>
        </p:txBody>
      </p:sp>
      <p:sp>
        <p:nvSpPr>
          <p:cNvPr id="16" name="Arrow: Pentagon 15">
            <a:extLst>
              <a:ext uri="{FF2B5EF4-FFF2-40B4-BE49-F238E27FC236}">
                <a16:creationId xmlns:a16="http://schemas.microsoft.com/office/drawing/2014/main" id="{DA6DF0F6-5F9B-EC4F-9586-F03447477800}"/>
              </a:ext>
            </a:extLst>
          </p:cNvPr>
          <p:cNvSpPr/>
          <p:nvPr/>
        </p:nvSpPr>
        <p:spPr>
          <a:xfrm rot="5400000">
            <a:off x="7861905" y="836023"/>
            <a:ext cx="960000" cy="1920000"/>
          </a:xfrm>
          <a:prstGeom prst="homePlate">
            <a:avLst>
              <a:gd name="adj" fmla="val 25856"/>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a:solidFill>
                <a:prstClr val="white"/>
              </a:solidFill>
              <a:latin typeface="TheSansOffice" panose="020B0503040302060204" pitchFamily="34" charset="0"/>
            </a:endParaRPr>
          </a:p>
        </p:txBody>
      </p:sp>
      <p:sp>
        <p:nvSpPr>
          <p:cNvPr id="17" name="Arrow: Pentagon 16">
            <a:extLst>
              <a:ext uri="{FF2B5EF4-FFF2-40B4-BE49-F238E27FC236}">
                <a16:creationId xmlns:a16="http://schemas.microsoft.com/office/drawing/2014/main" id="{5A299E52-4C7E-7D42-69E6-7F4406E4CB9E}"/>
              </a:ext>
            </a:extLst>
          </p:cNvPr>
          <p:cNvSpPr/>
          <p:nvPr/>
        </p:nvSpPr>
        <p:spPr>
          <a:xfrm rot="5400000">
            <a:off x="10144147" y="836023"/>
            <a:ext cx="960000" cy="1920000"/>
          </a:xfrm>
          <a:prstGeom prst="homePlate">
            <a:avLst>
              <a:gd name="adj" fmla="val 25856"/>
            </a:avLst>
          </a:prstGeom>
          <a:solidFill>
            <a:srgbClr val="10253F">
              <a:alpha val="8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a:solidFill>
                <a:prstClr val="white"/>
              </a:solidFill>
              <a:latin typeface="TheSansOffice" panose="020B0503040302060204" pitchFamily="34" charset="0"/>
            </a:endParaRPr>
          </a:p>
        </p:txBody>
      </p:sp>
      <p:sp>
        <p:nvSpPr>
          <p:cNvPr id="2" name="Title 1">
            <a:extLst>
              <a:ext uri="{FF2B5EF4-FFF2-40B4-BE49-F238E27FC236}">
                <a16:creationId xmlns:a16="http://schemas.microsoft.com/office/drawing/2014/main" id="{FECEA2E0-6275-6D2D-7F73-E774FE17A41E}"/>
              </a:ext>
            </a:extLst>
          </p:cNvPr>
          <p:cNvSpPr>
            <a:spLocks noGrp="1"/>
          </p:cNvSpPr>
          <p:nvPr>
            <p:ph type="title"/>
          </p:nvPr>
        </p:nvSpPr>
        <p:spPr>
          <a:xfrm>
            <a:off x="432000" y="266708"/>
            <a:ext cx="11328200" cy="584765"/>
          </a:xfrm>
        </p:spPr>
        <p:txBody>
          <a:bodyPr/>
          <a:lstStyle/>
          <a:p>
            <a:r>
              <a:rPr lang="en-US" dirty="0"/>
              <a:t>Skillsets and certifications</a:t>
            </a:r>
            <a:endParaRPr lang="en-IN" dirty="0"/>
          </a:p>
        </p:txBody>
      </p:sp>
      <p:sp>
        <p:nvSpPr>
          <p:cNvPr id="3" name="TextBox 2">
            <a:extLst>
              <a:ext uri="{FF2B5EF4-FFF2-40B4-BE49-F238E27FC236}">
                <a16:creationId xmlns:a16="http://schemas.microsoft.com/office/drawing/2014/main" id="{740F29C9-6250-9328-7E8B-90A52E3D2008}"/>
              </a:ext>
            </a:extLst>
          </p:cNvPr>
          <p:cNvSpPr txBox="1"/>
          <p:nvPr/>
        </p:nvSpPr>
        <p:spPr>
          <a:xfrm>
            <a:off x="579949" y="1536778"/>
            <a:ext cx="1942932" cy="338554"/>
          </a:xfrm>
          <a:prstGeom prst="rect">
            <a:avLst/>
          </a:prstGeom>
          <a:noFill/>
          <a:ln w="19050">
            <a:noFill/>
          </a:ln>
        </p:spPr>
        <p:txBody>
          <a:bodyPr wrap="square" rtlCol="0">
            <a:spAutoFit/>
          </a:bodyPr>
          <a:lstStyle/>
          <a:p>
            <a:pPr algn="ctr" defTabSz="914354"/>
            <a:r>
              <a:rPr lang="en-US" sz="1600" b="1">
                <a:solidFill>
                  <a:srgbClr val="BED730"/>
                </a:solidFill>
                <a:latin typeface="Trebuchet MS"/>
                <a:cs typeface="Arial" panose="020B0604020202020204" pitchFamily="34" charset="0"/>
              </a:rPr>
              <a:t>Solutioning </a:t>
            </a:r>
            <a:endParaRPr lang="en-IN" sz="1600" b="1">
              <a:solidFill>
                <a:srgbClr val="BED730"/>
              </a:solidFill>
              <a:latin typeface="Trebuchet MS"/>
              <a:cs typeface="Arial" panose="020B0604020202020204" pitchFamily="34" charset="0"/>
            </a:endParaRPr>
          </a:p>
        </p:txBody>
      </p:sp>
      <p:sp>
        <p:nvSpPr>
          <p:cNvPr id="8" name="TextBox 7">
            <a:extLst>
              <a:ext uri="{FF2B5EF4-FFF2-40B4-BE49-F238E27FC236}">
                <a16:creationId xmlns:a16="http://schemas.microsoft.com/office/drawing/2014/main" id="{FFDDC523-F631-690F-322C-DA9EF317DDB0}"/>
              </a:ext>
            </a:extLst>
          </p:cNvPr>
          <p:cNvSpPr txBox="1"/>
          <p:nvPr/>
        </p:nvSpPr>
        <p:spPr>
          <a:xfrm>
            <a:off x="2878618" y="1536778"/>
            <a:ext cx="1880229" cy="338554"/>
          </a:xfrm>
          <a:prstGeom prst="rect">
            <a:avLst/>
          </a:prstGeom>
          <a:noFill/>
          <a:ln w="19050">
            <a:noFill/>
          </a:ln>
        </p:spPr>
        <p:txBody>
          <a:bodyPr wrap="square" rtlCol="0">
            <a:spAutoFit/>
          </a:bodyPr>
          <a:lstStyle/>
          <a:p>
            <a:pPr algn="ctr" defTabSz="914354"/>
            <a:r>
              <a:rPr lang="en-US" sz="1600" b="1">
                <a:solidFill>
                  <a:srgbClr val="BED730"/>
                </a:solidFill>
                <a:latin typeface="Trebuchet MS"/>
                <a:cs typeface="Arial" panose="020B0604020202020204" pitchFamily="34" charset="0"/>
              </a:rPr>
              <a:t>Engineering </a:t>
            </a:r>
            <a:endParaRPr lang="en-IN" sz="1600" b="1">
              <a:solidFill>
                <a:srgbClr val="BED730"/>
              </a:solidFill>
              <a:latin typeface="Trebuchet MS"/>
              <a:cs typeface="Arial" panose="020B0604020202020204" pitchFamily="34" charset="0"/>
            </a:endParaRPr>
          </a:p>
        </p:txBody>
      </p:sp>
      <p:sp>
        <p:nvSpPr>
          <p:cNvPr id="9" name="TextBox 8">
            <a:extLst>
              <a:ext uri="{FF2B5EF4-FFF2-40B4-BE49-F238E27FC236}">
                <a16:creationId xmlns:a16="http://schemas.microsoft.com/office/drawing/2014/main" id="{2241FD7B-B362-013F-6E07-35262D04D499}"/>
              </a:ext>
            </a:extLst>
          </p:cNvPr>
          <p:cNvSpPr txBox="1"/>
          <p:nvPr/>
        </p:nvSpPr>
        <p:spPr>
          <a:xfrm>
            <a:off x="5106167" y="1413667"/>
            <a:ext cx="1907104" cy="584775"/>
          </a:xfrm>
          <a:prstGeom prst="rect">
            <a:avLst/>
          </a:prstGeom>
          <a:noFill/>
          <a:ln w="19050">
            <a:noFill/>
          </a:ln>
        </p:spPr>
        <p:txBody>
          <a:bodyPr wrap="square" rtlCol="0">
            <a:spAutoFit/>
          </a:bodyPr>
          <a:lstStyle/>
          <a:p>
            <a:pPr algn="ctr" defTabSz="914354"/>
            <a:r>
              <a:rPr lang="en-US" sz="1600" b="1">
                <a:solidFill>
                  <a:srgbClr val="BED730"/>
                </a:solidFill>
                <a:latin typeface="Trebuchet MS"/>
                <a:cs typeface="Arial" panose="020B0604020202020204" pitchFamily="34" charset="0"/>
              </a:rPr>
              <a:t>Development / Integrations  </a:t>
            </a:r>
            <a:endParaRPr lang="en-IN" sz="1600" b="1">
              <a:solidFill>
                <a:srgbClr val="BED730"/>
              </a:solidFill>
              <a:latin typeface="Trebuchet MS"/>
              <a:cs typeface="Arial" panose="020B0604020202020204" pitchFamily="34" charset="0"/>
            </a:endParaRPr>
          </a:p>
        </p:txBody>
      </p:sp>
      <p:sp>
        <p:nvSpPr>
          <p:cNvPr id="10" name="TextBox 9">
            <a:extLst>
              <a:ext uri="{FF2B5EF4-FFF2-40B4-BE49-F238E27FC236}">
                <a16:creationId xmlns:a16="http://schemas.microsoft.com/office/drawing/2014/main" id="{E4F30ECB-5832-C7D8-A641-1397E56E5B63}"/>
              </a:ext>
            </a:extLst>
          </p:cNvPr>
          <p:cNvSpPr txBox="1"/>
          <p:nvPr/>
        </p:nvSpPr>
        <p:spPr>
          <a:xfrm>
            <a:off x="7396830" y="1413667"/>
            <a:ext cx="1896652" cy="584775"/>
          </a:xfrm>
          <a:prstGeom prst="rect">
            <a:avLst/>
          </a:prstGeom>
          <a:noFill/>
          <a:ln w="19050">
            <a:noFill/>
          </a:ln>
        </p:spPr>
        <p:txBody>
          <a:bodyPr wrap="square" rtlCol="0">
            <a:spAutoFit/>
          </a:bodyPr>
          <a:lstStyle/>
          <a:p>
            <a:pPr algn="ctr" defTabSz="914354"/>
            <a:r>
              <a:rPr lang="en-US" sz="1600" b="1">
                <a:solidFill>
                  <a:srgbClr val="BED730"/>
                </a:solidFill>
                <a:latin typeface="Trebuchet MS"/>
                <a:cs typeface="Arial" panose="020B0604020202020204" pitchFamily="34" charset="0"/>
              </a:rPr>
              <a:t>Support &amp; </a:t>
            </a:r>
          </a:p>
          <a:p>
            <a:pPr algn="ctr" defTabSz="914354"/>
            <a:r>
              <a:rPr lang="en-US" sz="1600" b="1">
                <a:solidFill>
                  <a:srgbClr val="BED730"/>
                </a:solidFill>
                <a:latin typeface="Trebuchet MS"/>
                <a:cs typeface="Arial" panose="020B0604020202020204" pitchFamily="34" charset="0"/>
              </a:rPr>
              <a:t>Delivery </a:t>
            </a:r>
            <a:endParaRPr lang="en-IN" sz="1600" b="1">
              <a:solidFill>
                <a:srgbClr val="BED730"/>
              </a:solidFill>
              <a:latin typeface="Trebuchet MS"/>
              <a:cs typeface="Arial" panose="020B0604020202020204" pitchFamily="34" charset="0"/>
            </a:endParaRPr>
          </a:p>
        </p:txBody>
      </p:sp>
      <p:sp>
        <p:nvSpPr>
          <p:cNvPr id="11" name="TextBox 10">
            <a:extLst>
              <a:ext uri="{FF2B5EF4-FFF2-40B4-BE49-F238E27FC236}">
                <a16:creationId xmlns:a16="http://schemas.microsoft.com/office/drawing/2014/main" id="{F5511D50-2651-BBAA-8589-6C626063BBF4}"/>
              </a:ext>
            </a:extLst>
          </p:cNvPr>
          <p:cNvSpPr txBox="1"/>
          <p:nvPr/>
        </p:nvSpPr>
        <p:spPr>
          <a:xfrm>
            <a:off x="9687319" y="1413667"/>
            <a:ext cx="1920000" cy="584775"/>
          </a:xfrm>
          <a:prstGeom prst="rect">
            <a:avLst/>
          </a:prstGeom>
          <a:noFill/>
          <a:ln w="19050">
            <a:noFill/>
          </a:ln>
        </p:spPr>
        <p:txBody>
          <a:bodyPr wrap="square" rtlCol="0">
            <a:spAutoFit/>
          </a:bodyPr>
          <a:lstStyle/>
          <a:p>
            <a:pPr algn="ctr" defTabSz="914354"/>
            <a:r>
              <a:rPr lang="en-US" sz="1600" b="1">
                <a:solidFill>
                  <a:srgbClr val="BED730"/>
                </a:solidFill>
                <a:latin typeface="Trebuchet MS"/>
                <a:cs typeface="Arial" panose="020B0604020202020204" pitchFamily="34" charset="0"/>
              </a:rPr>
              <a:t>Trainings &amp; Certifications </a:t>
            </a:r>
            <a:endParaRPr lang="en-IN" sz="1600" b="1">
              <a:solidFill>
                <a:srgbClr val="BED730"/>
              </a:solidFill>
              <a:latin typeface="Trebuchet MS"/>
              <a:cs typeface="Arial" panose="020B0604020202020204" pitchFamily="34" charset="0"/>
            </a:endParaRPr>
          </a:p>
        </p:txBody>
      </p:sp>
      <p:cxnSp>
        <p:nvCxnSpPr>
          <p:cNvPr id="22" name="Straight Connector 21">
            <a:extLst>
              <a:ext uri="{FF2B5EF4-FFF2-40B4-BE49-F238E27FC236}">
                <a16:creationId xmlns:a16="http://schemas.microsoft.com/office/drawing/2014/main" id="{FC58E529-DC98-8B75-19B4-F8A3E1E8B25C}"/>
              </a:ext>
            </a:extLst>
          </p:cNvPr>
          <p:cNvCxnSpPr>
            <a:cxnSpLocks/>
          </p:cNvCxnSpPr>
          <p:nvPr/>
        </p:nvCxnSpPr>
        <p:spPr>
          <a:xfrm flipV="1">
            <a:off x="2673611" y="1316569"/>
            <a:ext cx="0" cy="4993217"/>
          </a:xfrm>
          <a:prstGeom prst="line">
            <a:avLst/>
          </a:prstGeom>
          <a:ln w="317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aphicFrame>
        <p:nvGraphicFramePr>
          <p:cNvPr id="18" name="Diagram 17">
            <a:extLst>
              <a:ext uri="{FF2B5EF4-FFF2-40B4-BE49-F238E27FC236}">
                <a16:creationId xmlns:a16="http://schemas.microsoft.com/office/drawing/2014/main" id="{8E338DD9-339C-0737-B578-7D13B414B898}"/>
              </a:ext>
            </a:extLst>
          </p:cNvPr>
          <p:cNvGraphicFramePr/>
          <p:nvPr/>
        </p:nvGraphicFramePr>
        <p:xfrm>
          <a:off x="524327" y="2582369"/>
          <a:ext cx="2031244" cy="2439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 18">
            <a:extLst>
              <a:ext uri="{FF2B5EF4-FFF2-40B4-BE49-F238E27FC236}">
                <a16:creationId xmlns:a16="http://schemas.microsoft.com/office/drawing/2014/main" id="{565B0811-013C-5875-E9F3-D3D606F607EE}"/>
              </a:ext>
            </a:extLst>
          </p:cNvPr>
          <p:cNvGraphicFramePr/>
          <p:nvPr/>
        </p:nvGraphicFramePr>
        <p:xfrm>
          <a:off x="2800486" y="2582370"/>
          <a:ext cx="2049404" cy="24390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0" name="Diagram 19">
            <a:extLst>
              <a:ext uri="{FF2B5EF4-FFF2-40B4-BE49-F238E27FC236}">
                <a16:creationId xmlns:a16="http://schemas.microsoft.com/office/drawing/2014/main" id="{2BD013BA-BF37-7F64-F80C-154625430B2C}"/>
              </a:ext>
            </a:extLst>
          </p:cNvPr>
          <p:cNvGraphicFramePr/>
          <p:nvPr/>
        </p:nvGraphicFramePr>
        <p:xfrm>
          <a:off x="5035017" y="2582369"/>
          <a:ext cx="2049404" cy="243908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1" name="Diagram 20">
            <a:extLst>
              <a:ext uri="{FF2B5EF4-FFF2-40B4-BE49-F238E27FC236}">
                <a16:creationId xmlns:a16="http://schemas.microsoft.com/office/drawing/2014/main" id="{2CE88F70-6C92-14FD-7C2D-21B2B27CED2C}"/>
              </a:ext>
            </a:extLst>
          </p:cNvPr>
          <p:cNvGraphicFramePr/>
          <p:nvPr/>
        </p:nvGraphicFramePr>
        <p:xfrm>
          <a:off x="7317193" y="2582369"/>
          <a:ext cx="2049407" cy="243908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3" name="Diagram 22">
            <a:extLst>
              <a:ext uri="{FF2B5EF4-FFF2-40B4-BE49-F238E27FC236}">
                <a16:creationId xmlns:a16="http://schemas.microsoft.com/office/drawing/2014/main" id="{BC476174-7ED7-00A0-B667-EE863078F157}"/>
              </a:ext>
            </a:extLst>
          </p:cNvPr>
          <p:cNvGraphicFramePr/>
          <p:nvPr/>
        </p:nvGraphicFramePr>
        <p:xfrm>
          <a:off x="9584520" y="2582369"/>
          <a:ext cx="2086184" cy="243908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cxnSp>
        <p:nvCxnSpPr>
          <p:cNvPr id="5" name="Straight Connector 4">
            <a:extLst>
              <a:ext uri="{FF2B5EF4-FFF2-40B4-BE49-F238E27FC236}">
                <a16:creationId xmlns:a16="http://schemas.microsoft.com/office/drawing/2014/main" id="{E19CF1F0-C9DC-9E76-A851-5109F9A1D479}"/>
              </a:ext>
            </a:extLst>
          </p:cNvPr>
          <p:cNvCxnSpPr>
            <a:cxnSpLocks/>
          </p:cNvCxnSpPr>
          <p:nvPr/>
        </p:nvCxnSpPr>
        <p:spPr>
          <a:xfrm flipV="1">
            <a:off x="4940927" y="1316569"/>
            <a:ext cx="0" cy="4993217"/>
          </a:xfrm>
          <a:prstGeom prst="line">
            <a:avLst/>
          </a:prstGeom>
          <a:ln w="317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0FEF1DA-3FC2-930E-0534-26CB982212B0}"/>
              </a:ext>
            </a:extLst>
          </p:cNvPr>
          <p:cNvCxnSpPr>
            <a:cxnSpLocks/>
          </p:cNvCxnSpPr>
          <p:nvPr/>
        </p:nvCxnSpPr>
        <p:spPr>
          <a:xfrm flipV="1">
            <a:off x="7208243" y="1316569"/>
            <a:ext cx="0" cy="4993217"/>
          </a:xfrm>
          <a:prstGeom prst="line">
            <a:avLst/>
          </a:prstGeom>
          <a:ln w="317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B906F1B-94A9-7E66-63B8-8AE6D320CD57}"/>
              </a:ext>
            </a:extLst>
          </p:cNvPr>
          <p:cNvCxnSpPr>
            <a:cxnSpLocks/>
          </p:cNvCxnSpPr>
          <p:nvPr/>
        </p:nvCxnSpPr>
        <p:spPr>
          <a:xfrm flipV="1">
            <a:off x="9475559" y="1316569"/>
            <a:ext cx="0" cy="4993217"/>
          </a:xfrm>
          <a:prstGeom prst="line">
            <a:avLst/>
          </a:prstGeom>
          <a:ln w="317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4" name="Rectangle: Top Corners Rounded 3">
            <a:extLst>
              <a:ext uri="{FF2B5EF4-FFF2-40B4-BE49-F238E27FC236}">
                <a16:creationId xmlns:a16="http://schemas.microsoft.com/office/drawing/2014/main" id="{252C9928-FEE3-5A7E-83E6-1AE8E8D09367}"/>
              </a:ext>
            </a:extLst>
          </p:cNvPr>
          <p:cNvSpPr/>
          <p:nvPr/>
        </p:nvSpPr>
        <p:spPr>
          <a:xfrm rot="10800000">
            <a:off x="1740849" y="5475859"/>
            <a:ext cx="8013577" cy="1037124"/>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endParaRPr lang="en-IN" sz="2400" dirty="0">
              <a:solidFill>
                <a:prstClr val="white"/>
              </a:solidFill>
              <a:latin typeface="Trebuchet MS"/>
            </a:endParaRPr>
          </a:p>
        </p:txBody>
      </p:sp>
      <p:pic>
        <p:nvPicPr>
          <p:cNvPr id="12" name="Picture 11">
            <a:extLst>
              <a:ext uri="{FF2B5EF4-FFF2-40B4-BE49-F238E27FC236}">
                <a16:creationId xmlns:a16="http://schemas.microsoft.com/office/drawing/2014/main" id="{E3738649-4B69-4D0E-F732-66BB3200A7FF}"/>
              </a:ext>
            </a:extLst>
          </p:cNvPr>
          <p:cNvPicPr>
            <a:picLocks noChangeAspect="1"/>
          </p:cNvPicPr>
          <p:nvPr/>
        </p:nvPicPr>
        <p:blipFill>
          <a:blip r:embed="rId28"/>
          <a:stretch>
            <a:fillRect/>
          </a:stretch>
        </p:blipFill>
        <p:spPr>
          <a:xfrm>
            <a:off x="2060266" y="5614577"/>
            <a:ext cx="723165" cy="759688"/>
          </a:xfrm>
          <a:prstGeom prst="rect">
            <a:avLst/>
          </a:prstGeom>
        </p:spPr>
      </p:pic>
      <p:pic>
        <p:nvPicPr>
          <p:cNvPr id="24" name="Picture 2" descr="http://www.bylight.com/wp-content/uploads/iso-200001.png">
            <a:extLst>
              <a:ext uri="{FF2B5EF4-FFF2-40B4-BE49-F238E27FC236}">
                <a16:creationId xmlns:a16="http://schemas.microsoft.com/office/drawing/2014/main" id="{09EEF692-90CF-A3C2-FD49-89BA86BA451B}"/>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094051" y="5644039"/>
            <a:ext cx="723693" cy="70076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urbanitsolutions.co.uk/wp-content/uploads/2017/09/ISO-27001-Logo.png">
            <a:extLst>
              <a:ext uri="{FF2B5EF4-FFF2-40B4-BE49-F238E27FC236}">
                <a16:creationId xmlns:a16="http://schemas.microsoft.com/office/drawing/2014/main" id="{00A3AF32-3187-CAD9-410E-83226D2659A4}"/>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128365" y="5651190"/>
            <a:ext cx="781764" cy="6864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s://www.ctl.io/assets/images/compliance/SOC1.png">
            <a:extLst>
              <a:ext uri="{FF2B5EF4-FFF2-40B4-BE49-F238E27FC236}">
                <a16:creationId xmlns:a16="http://schemas.microsoft.com/office/drawing/2014/main" id="{07DD6434-5475-E5E8-91EF-C1F61D0A0EBF}"/>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220748" y="5664606"/>
            <a:ext cx="720507" cy="6596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http://cashlessindia.gov.in/theme/images/cert-in.png">
            <a:extLst>
              <a:ext uri="{FF2B5EF4-FFF2-40B4-BE49-F238E27FC236}">
                <a16:creationId xmlns:a16="http://schemas.microsoft.com/office/drawing/2014/main" id="{5D4BD8EE-2FCF-CAA7-9C49-029E22C48133}"/>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t="35648" b="35938"/>
          <a:stretch/>
        </p:blipFill>
        <p:spPr bwMode="auto">
          <a:xfrm>
            <a:off x="6251875" y="5823941"/>
            <a:ext cx="1599972" cy="340964"/>
          </a:xfrm>
          <a:prstGeom prst="rect">
            <a:avLst/>
          </a:prstGeom>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4A513FCE-E182-7617-11B1-908D966CA533}"/>
              </a:ext>
            </a:extLst>
          </p:cNvPr>
          <p:cNvPicPr>
            <a:picLocks noChangeAspect="1"/>
          </p:cNvPicPr>
          <p:nvPr/>
        </p:nvPicPr>
        <p:blipFill>
          <a:blip r:embed="rId33"/>
          <a:stretch>
            <a:fillRect/>
          </a:stretch>
        </p:blipFill>
        <p:spPr>
          <a:xfrm>
            <a:off x="8162468" y="5754539"/>
            <a:ext cx="1299185" cy="479765"/>
          </a:xfrm>
          <a:prstGeom prst="rect">
            <a:avLst/>
          </a:prstGeom>
        </p:spPr>
      </p:pic>
    </p:spTree>
    <p:extLst>
      <p:ext uri="{BB962C8B-B14F-4D97-AF65-F5344CB8AC3E}">
        <p14:creationId xmlns:p14="http://schemas.microsoft.com/office/powerpoint/2010/main" val="769503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FFCF-4B77-4E25-822E-077838653462}"/>
              </a:ext>
            </a:extLst>
          </p:cNvPr>
          <p:cNvSpPr>
            <a:spLocks noGrp="1"/>
          </p:cNvSpPr>
          <p:nvPr>
            <p:ph type="title"/>
          </p:nvPr>
        </p:nvSpPr>
        <p:spPr/>
        <p:txBody>
          <a:bodyPr/>
          <a:lstStyle/>
          <a:p>
            <a:r>
              <a:rPr lang="en-US" dirty="0">
                <a:latin typeface="TheSansOffice"/>
              </a:rPr>
              <a:t>Gartner Magic Quadrant Recognition</a:t>
            </a:r>
          </a:p>
        </p:txBody>
      </p:sp>
      <p:sp>
        <p:nvSpPr>
          <p:cNvPr id="5" name="Rectangle: Top Corners Rounded 4">
            <a:extLst>
              <a:ext uri="{FF2B5EF4-FFF2-40B4-BE49-F238E27FC236}">
                <a16:creationId xmlns:a16="http://schemas.microsoft.com/office/drawing/2014/main" id="{9EDE5DA0-FA5C-29B1-6994-4A27A51CBC5B}"/>
              </a:ext>
            </a:extLst>
          </p:cNvPr>
          <p:cNvSpPr/>
          <p:nvPr/>
        </p:nvSpPr>
        <p:spPr>
          <a:xfrm>
            <a:off x="446465" y="1101484"/>
            <a:ext cx="4896000" cy="4366997"/>
          </a:xfrm>
          <a:prstGeom prst="round2SameRect">
            <a:avLst>
              <a:gd name="adj1" fmla="val 4336"/>
              <a:gd name="adj2" fmla="val 0"/>
            </a:avLst>
          </a:prstGeom>
          <a:solidFill>
            <a:schemeClr val="bg1"/>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prstClr val="white"/>
              </a:solidFill>
              <a:latin typeface="Trebuchet MS"/>
            </a:endParaRPr>
          </a:p>
        </p:txBody>
      </p:sp>
      <p:sp>
        <p:nvSpPr>
          <p:cNvPr id="7" name="Rectangle 6">
            <a:extLst>
              <a:ext uri="{FF2B5EF4-FFF2-40B4-BE49-F238E27FC236}">
                <a16:creationId xmlns:a16="http://schemas.microsoft.com/office/drawing/2014/main" id="{26C6055E-3995-FE32-15C5-D08D06EFD2A9}"/>
              </a:ext>
            </a:extLst>
          </p:cNvPr>
          <p:cNvSpPr/>
          <p:nvPr/>
        </p:nvSpPr>
        <p:spPr>
          <a:xfrm>
            <a:off x="446465" y="5468482"/>
            <a:ext cx="4896000" cy="8723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9951" tIns="59975" rIns="119951" bIns="59975" rtlCol="0" anchor="ctr"/>
          <a:lstStyle/>
          <a:p>
            <a:pPr algn="ctr" defTabSz="914309">
              <a:spcAft>
                <a:spcPts val="600"/>
              </a:spcAft>
              <a:defRPr/>
            </a:pPr>
            <a:r>
              <a:rPr lang="en-US" sz="1600" dirty="0">
                <a:solidFill>
                  <a:prstClr val="white"/>
                </a:solidFill>
                <a:latin typeface="Trebuchet MS"/>
                <a:cs typeface="Arial" panose="020B0604020202020204" pitchFamily="34" charset="0"/>
              </a:rPr>
              <a:t>Sify is a Niche Player in Gartner’s MQ for </a:t>
            </a:r>
          </a:p>
          <a:p>
            <a:pPr algn="ctr" defTabSz="914309">
              <a:spcAft>
                <a:spcPts val="600"/>
              </a:spcAft>
              <a:defRPr/>
            </a:pPr>
            <a:r>
              <a:rPr lang="en-US" sz="1600" b="1" dirty="0">
                <a:solidFill>
                  <a:srgbClr val="1F497D">
                    <a:lumMod val="50000"/>
                  </a:srgbClr>
                </a:solidFill>
                <a:latin typeface="Trebuchet MS"/>
                <a:cs typeface="Arial" panose="020B0604020202020204" pitchFamily="34" charset="0"/>
              </a:rPr>
              <a:t>Managed Network Services Global 2024</a:t>
            </a:r>
          </a:p>
        </p:txBody>
      </p:sp>
      <p:sp>
        <p:nvSpPr>
          <p:cNvPr id="9" name="Rectangle 8">
            <a:extLst>
              <a:ext uri="{FF2B5EF4-FFF2-40B4-BE49-F238E27FC236}">
                <a16:creationId xmlns:a16="http://schemas.microsoft.com/office/drawing/2014/main" id="{423C24CB-4107-2B75-1693-A783D02DC643}"/>
              </a:ext>
            </a:extLst>
          </p:cNvPr>
          <p:cNvSpPr/>
          <p:nvPr/>
        </p:nvSpPr>
        <p:spPr>
          <a:xfrm>
            <a:off x="5741234" y="1101485"/>
            <a:ext cx="5901951" cy="3725351"/>
          </a:xfrm>
          <a:prstGeom prst="rect">
            <a:avLst/>
          </a:prstGeom>
          <a:no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spcBef>
                <a:spcPts val="600"/>
              </a:spcBef>
              <a:spcAft>
                <a:spcPts val="600"/>
              </a:spcAft>
              <a:defRPr/>
            </a:pPr>
            <a:r>
              <a:rPr lang="en-US" sz="1600" dirty="0">
                <a:solidFill>
                  <a:schemeClr val="bg1"/>
                </a:solidFill>
                <a:latin typeface="Ariel Nova"/>
                <a:cs typeface="Calibri Light" panose="020F0302020204030204" pitchFamily="34" charset="0"/>
              </a:rPr>
              <a:t>Sify being an NSP, have a better understanding of customer network and its management requirements </a:t>
            </a:r>
          </a:p>
          <a:p>
            <a:pPr algn="just" defTabSz="914377">
              <a:spcBef>
                <a:spcPts val="600"/>
              </a:spcBef>
              <a:spcAft>
                <a:spcPts val="600"/>
              </a:spcAft>
              <a:defRPr/>
            </a:pPr>
            <a:r>
              <a:rPr lang="en-US" sz="1600" dirty="0">
                <a:solidFill>
                  <a:schemeClr val="bg1"/>
                </a:solidFill>
                <a:latin typeface="Ariel Nova"/>
                <a:cs typeface="Calibri Light" panose="020F0302020204030204" pitchFamily="34" charset="0"/>
              </a:rPr>
              <a:t>Our offerings are NSP agnostic, and we offer product packages that have adjacent Network Services offerings</a:t>
            </a:r>
          </a:p>
          <a:p>
            <a:pPr algn="just" defTabSz="914377">
              <a:spcBef>
                <a:spcPts val="600"/>
              </a:spcBef>
              <a:spcAft>
                <a:spcPts val="600"/>
              </a:spcAft>
              <a:defRPr/>
            </a:pPr>
            <a:r>
              <a:rPr lang="en-US" sz="1600" dirty="0">
                <a:solidFill>
                  <a:schemeClr val="bg1"/>
                </a:solidFill>
                <a:latin typeface="Ariel Nova"/>
                <a:cs typeface="Calibri Light" panose="020F0302020204030204" pitchFamily="34" charset="0"/>
              </a:rPr>
              <a:t>Our experience working with other NSPs enable us to provide great SLAs, Hybrid network support and Service Quality </a:t>
            </a:r>
          </a:p>
          <a:p>
            <a:pPr algn="just" defTabSz="914377">
              <a:spcBef>
                <a:spcPts val="600"/>
              </a:spcBef>
              <a:spcAft>
                <a:spcPts val="600"/>
              </a:spcAft>
              <a:defRPr/>
            </a:pPr>
            <a:r>
              <a:rPr lang="en-US" sz="1600" dirty="0">
                <a:solidFill>
                  <a:schemeClr val="bg1"/>
                </a:solidFill>
                <a:latin typeface="Ariel Nova"/>
                <a:cs typeface="Calibri Light" panose="020F0302020204030204" pitchFamily="34" charset="0"/>
              </a:rPr>
              <a:t>Our services support hybrid distribution of workload for cloud apps</a:t>
            </a:r>
          </a:p>
          <a:p>
            <a:pPr algn="just" defTabSz="914377">
              <a:spcBef>
                <a:spcPts val="600"/>
              </a:spcBef>
              <a:spcAft>
                <a:spcPts val="600"/>
              </a:spcAft>
              <a:defRPr/>
            </a:pPr>
            <a:r>
              <a:rPr lang="en-US" sz="1600" dirty="0">
                <a:solidFill>
                  <a:schemeClr val="bg1"/>
                </a:solidFill>
                <a:latin typeface="Ariel Nova"/>
                <a:cs typeface="Calibri Light" panose="020F0302020204030204" pitchFamily="34" charset="0"/>
              </a:rPr>
              <a:t>We have significant resource support for India-based field services customer support </a:t>
            </a:r>
          </a:p>
          <a:p>
            <a:pPr algn="just" defTabSz="914377">
              <a:spcBef>
                <a:spcPts val="600"/>
              </a:spcBef>
              <a:spcAft>
                <a:spcPts val="600"/>
              </a:spcAft>
              <a:defRPr/>
            </a:pPr>
            <a:r>
              <a:rPr lang="en-US" sz="1600" dirty="0">
                <a:solidFill>
                  <a:schemeClr val="bg1"/>
                </a:solidFill>
                <a:latin typeface="Ariel Nova"/>
                <a:cs typeface="Calibri Light" panose="020F0302020204030204" pitchFamily="34" charset="0"/>
              </a:rPr>
              <a:t>We manage nearly 135,000 LAN and WAN endpoints globally across approximately 36,000 customer sites</a:t>
            </a:r>
          </a:p>
        </p:txBody>
      </p:sp>
      <p:sp>
        <p:nvSpPr>
          <p:cNvPr id="11" name="Rectangle 10">
            <a:extLst>
              <a:ext uri="{FF2B5EF4-FFF2-40B4-BE49-F238E27FC236}">
                <a16:creationId xmlns:a16="http://schemas.microsoft.com/office/drawing/2014/main" id="{8ED5BC8D-FCD5-5A85-5E2C-3E44498C5991}"/>
              </a:ext>
            </a:extLst>
          </p:cNvPr>
          <p:cNvSpPr/>
          <p:nvPr/>
        </p:nvSpPr>
        <p:spPr>
          <a:xfrm>
            <a:off x="6985416" y="5041775"/>
            <a:ext cx="4657771" cy="396227"/>
          </a:xfrm>
          <a:prstGeom prst="rect">
            <a:avLst/>
          </a:prstGeom>
          <a:solidFill>
            <a:schemeClr val="accent1">
              <a:lumMod val="60000"/>
              <a:lumOff val="40000"/>
            </a:schemeClr>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1597" tIns="81597" rIns="81597" bIns="81597" numCol="1" spcCol="1270" anchor="ctr" anchorCtr="0">
            <a:noAutofit/>
          </a:bodyPr>
          <a:lstStyle/>
          <a:p>
            <a:pPr algn="ctr" defTabSz="711182">
              <a:lnSpc>
                <a:spcPct val="90000"/>
              </a:lnSpc>
              <a:spcBef>
                <a:spcPct val="0"/>
              </a:spcBef>
              <a:spcAft>
                <a:spcPct val="35000"/>
              </a:spcAft>
            </a:pPr>
            <a:r>
              <a:rPr lang="en-US" sz="1400" dirty="0">
                <a:solidFill>
                  <a:srgbClr val="1F497D">
                    <a:lumMod val="50000"/>
                  </a:srgbClr>
                </a:solidFill>
                <a:latin typeface="Poppins" panose="00000500000000000000" pitchFamily="2" charset="0"/>
                <a:cs typeface="Poppins" panose="00000500000000000000" pitchFamily="2" charset="0"/>
              </a:rPr>
              <a:t>Robust Service Delivery Platform</a:t>
            </a:r>
            <a:endParaRPr lang="en-IN" sz="1400" dirty="0">
              <a:solidFill>
                <a:srgbClr val="1F497D">
                  <a:lumMod val="50000"/>
                </a:srgbClr>
              </a:solidFill>
              <a:latin typeface="Poppins" panose="00000500000000000000" pitchFamily="2" charset="0"/>
              <a:cs typeface="Poppins" panose="00000500000000000000" pitchFamily="2" charset="0"/>
            </a:endParaRPr>
          </a:p>
        </p:txBody>
      </p:sp>
      <p:sp>
        <p:nvSpPr>
          <p:cNvPr id="13" name="Rectangle 12">
            <a:extLst>
              <a:ext uri="{FF2B5EF4-FFF2-40B4-BE49-F238E27FC236}">
                <a16:creationId xmlns:a16="http://schemas.microsoft.com/office/drawing/2014/main" id="{F2E05DFE-8C5A-CE63-08E5-DC288FAC8B07}"/>
              </a:ext>
            </a:extLst>
          </p:cNvPr>
          <p:cNvSpPr/>
          <p:nvPr/>
        </p:nvSpPr>
        <p:spPr>
          <a:xfrm>
            <a:off x="6985416" y="5508437"/>
            <a:ext cx="4657771" cy="396225"/>
          </a:xfrm>
          <a:prstGeom prst="rect">
            <a:avLst/>
          </a:prstGeom>
          <a:solidFill>
            <a:schemeClr val="accent1">
              <a:lumMod val="60000"/>
              <a:lumOff val="40000"/>
            </a:schemeClr>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1597" tIns="81597" rIns="81597" bIns="81597" numCol="1" spcCol="1270" anchor="ctr" anchorCtr="0">
            <a:noAutofit/>
          </a:bodyPr>
          <a:lstStyle/>
          <a:p>
            <a:pPr algn="ctr" defTabSz="711182">
              <a:lnSpc>
                <a:spcPct val="90000"/>
              </a:lnSpc>
              <a:spcBef>
                <a:spcPct val="0"/>
              </a:spcBef>
              <a:spcAft>
                <a:spcPct val="35000"/>
              </a:spcAft>
            </a:pPr>
            <a:r>
              <a:rPr lang="en-US" sz="1400" dirty="0">
                <a:solidFill>
                  <a:srgbClr val="1F497D">
                    <a:lumMod val="50000"/>
                  </a:srgbClr>
                </a:solidFill>
                <a:latin typeface="Poppins" panose="00000500000000000000" pitchFamily="2" charset="0"/>
                <a:cs typeface="Poppins" panose="00000500000000000000" pitchFamily="2" charset="0"/>
              </a:rPr>
              <a:t>Focus on Customer Experience Management</a:t>
            </a:r>
            <a:endParaRPr lang="en-IN" sz="1400" dirty="0">
              <a:solidFill>
                <a:srgbClr val="1F497D">
                  <a:lumMod val="50000"/>
                </a:srgbClr>
              </a:solidFill>
              <a:latin typeface="Poppins" panose="00000500000000000000" pitchFamily="2" charset="0"/>
              <a:cs typeface="Poppins" panose="00000500000000000000" pitchFamily="2" charset="0"/>
            </a:endParaRPr>
          </a:p>
        </p:txBody>
      </p:sp>
      <p:sp>
        <p:nvSpPr>
          <p:cNvPr id="15" name="Rectangle 14">
            <a:extLst>
              <a:ext uri="{FF2B5EF4-FFF2-40B4-BE49-F238E27FC236}">
                <a16:creationId xmlns:a16="http://schemas.microsoft.com/office/drawing/2014/main" id="{666403F3-BF81-A902-6CF0-0954EA2519A9}"/>
              </a:ext>
            </a:extLst>
          </p:cNvPr>
          <p:cNvSpPr/>
          <p:nvPr/>
        </p:nvSpPr>
        <p:spPr>
          <a:xfrm>
            <a:off x="6985413" y="5964593"/>
            <a:ext cx="4657771" cy="396227"/>
          </a:xfrm>
          <a:prstGeom prst="rect">
            <a:avLst/>
          </a:prstGeom>
          <a:solidFill>
            <a:schemeClr val="accent1">
              <a:lumMod val="60000"/>
              <a:lumOff val="40000"/>
            </a:schemeClr>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1597" tIns="81597" rIns="81597" bIns="81597" numCol="1" spcCol="1270" anchor="ctr" anchorCtr="0">
            <a:noAutofit/>
          </a:bodyPr>
          <a:lstStyle/>
          <a:p>
            <a:pPr algn="ctr" defTabSz="711182">
              <a:lnSpc>
                <a:spcPct val="90000"/>
              </a:lnSpc>
              <a:spcBef>
                <a:spcPct val="0"/>
              </a:spcBef>
              <a:spcAft>
                <a:spcPct val="35000"/>
              </a:spcAft>
            </a:pPr>
            <a:r>
              <a:rPr lang="en-US" sz="1400" dirty="0">
                <a:solidFill>
                  <a:srgbClr val="1F497D">
                    <a:lumMod val="50000"/>
                  </a:srgbClr>
                </a:solidFill>
                <a:latin typeface="Poppins" panose="00000500000000000000" pitchFamily="2" charset="0"/>
                <a:cs typeface="Poppins" panose="00000500000000000000" pitchFamily="2" charset="0"/>
              </a:rPr>
              <a:t>Expertise in Managed WAN/LAN/WLAN Services</a:t>
            </a:r>
            <a:endParaRPr lang="en-IN" sz="1400" dirty="0">
              <a:solidFill>
                <a:srgbClr val="1F497D">
                  <a:lumMod val="50000"/>
                </a:srgbClr>
              </a:solidFill>
              <a:latin typeface="Poppins" panose="00000500000000000000" pitchFamily="2" charset="0"/>
              <a:cs typeface="Poppins" panose="00000500000000000000" pitchFamily="2" charset="0"/>
            </a:endParaRPr>
          </a:p>
        </p:txBody>
      </p:sp>
      <p:sp>
        <p:nvSpPr>
          <p:cNvPr id="17" name="Rectangle 16">
            <a:extLst>
              <a:ext uri="{FF2B5EF4-FFF2-40B4-BE49-F238E27FC236}">
                <a16:creationId xmlns:a16="http://schemas.microsoft.com/office/drawing/2014/main" id="{2C801FD1-493C-0DAF-0AAC-FD77F244C2DB}"/>
              </a:ext>
            </a:extLst>
          </p:cNvPr>
          <p:cNvSpPr/>
          <p:nvPr/>
        </p:nvSpPr>
        <p:spPr>
          <a:xfrm>
            <a:off x="5741234" y="5048110"/>
            <a:ext cx="1244183" cy="1312709"/>
          </a:xfrm>
          <a:prstGeom prst="rect">
            <a:avLst/>
          </a:prstGeom>
          <a:solidFill>
            <a:schemeClr val="accent1">
              <a:lumMod val="40000"/>
              <a:lumOff val="60000"/>
            </a:schemeClr>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1597" tIns="81597" rIns="81597" bIns="81597" numCol="1" spcCol="1270" anchor="ctr" anchorCtr="0">
            <a:noAutofit/>
          </a:bodyPr>
          <a:lstStyle/>
          <a:p>
            <a:pPr algn="ctr" defTabSz="711182">
              <a:lnSpc>
                <a:spcPct val="90000"/>
              </a:lnSpc>
              <a:spcBef>
                <a:spcPct val="0"/>
              </a:spcBef>
              <a:spcAft>
                <a:spcPct val="35000"/>
              </a:spcAft>
              <a:defRPr/>
            </a:pPr>
            <a:r>
              <a:rPr lang="en-US" sz="1600" dirty="0">
                <a:solidFill>
                  <a:srgbClr val="1F497D">
                    <a:lumMod val="50000"/>
                  </a:srgbClr>
                </a:solidFill>
                <a:latin typeface="Poppins" panose="00000500000000000000" pitchFamily="2" charset="0"/>
                <a:cs typeface="Poppins" panose="00000500000000000000" pitchFamily="2" charset="0"/>
              </a:rPr>
              <a:t>Our</a:t>
            </a:r>
          </a:p>
          <a:p>
            <a:pPr algn="ctr" defTabSz="711182">
              <a:lnSpc>
                <a:spcPct val="90000"/>
              </a:lnSpc>
              <a:spcBef>
                <a:spcPct val="0"/>
              </a:spcBef>
              <a:spcAft>
                <a:spcPct val="35000"/>
              </a:spcAft>
              <a:defRPr/>
            </a:pPr>
            <a:r>
              <a:rPr lang="en-US" sz="1600" dirty="0">
                <a:solidFill>
                  <a:srgbClr val="1F497D">
                    <a:lumMod val="50000"/>
                  </a:srgbClr>
                </a:solidFill>
                <a:latin typeface="Poppins" panose="00000500000000000000" pitchFamily="2" charset="0"/>
                <a:cs typeface="Poppins" panose="00000500000000000000" pitchFamily="2" charset="0"/>
              </a:rPr>
              <a:t>Strengths</a:t>
            </a:r>
            <a:endParaRPr lang="en-IN" sz="1400" dirty="0">
              <a:solidFill>
                <a:srgbClr val="1F497D">
                  <a:lumMod val="50000"/>
                </a:srgbClr>
              </a:solidFill>
              <a:latin typeface="Poppins" panose="00000500000000000000" pitchFamily="2" charset="0"/>
              <a:cs typeface="Poppins" panose="00000500000000000000" pitchFamily="2" charset="0"/>
            </a:endParaRPr>
          </a:p>
        </p:txBody>
      </p:sp>
      <p:sp>
        <p:nvSpPr>
          <p:cNvPr id="19" name="Rectangle 18">
            <a:extLst>
              <a:ext uri="{FF2B5EF4-FFF2-40B4-BE49-F238E27FC236}">
                <a16:creationId xmlns:a16="http://schemas.microsoft.com/office/drawing/2014/main" id="{03EBC54D-D8FA-9CF3-4258-3DDF4F48F326}"/>
              </a:ext>
            </a:extLst>
          </p:cNvPr>
          <p:cNvSpPr/>
          <p:nvPr/>
        </p:nvSpPr>
        <p:spPr>
          <a:xfrm>
            <a:off x="5741234" y="5048111"/>
            <a:ext cx="5901951" cy="1292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a:solidFill>
                <a:prstClr val="white"/>
              </a:solidFill>
              <a:latin typeface="Trebuchet MS"/>
            </a:endParaRPr>
          </a:p>
        </p:txBody>
      </p:sp>
      <p:pic>
        <p:nvPicPr>
          <p:cNvPr id="4" name="Picture 3">
            <a:extLst>
              <a:ext uri="{FF2B5EF4-FFF2-40B4-BE49-F238E27FC236}">
                <a16:creationId xmlns:a16="http://schemas.microsoft.com/office/drawing/2014/main" id="{10542188-3552-973C-38C7-94658DE07A56}"/>
              </a:ext>
            </a:extLst>
          </p:cNvPr>
          <p:cNvPicPr>
            <a:picLocks noChangeAspect="1"/>
          </p:cNvPicPr>
          <p:nvPr/>
        </p:nvPicPr>
        <p:blipFill>
          <a:blip r:embed="rId2"/>
          <a:stretch>
            <a:fillRect/>
          </a:stretch>
        </p:blipFill>
        <p:spPr>
          <a:xfrm>
            <a:off x="806804" y="1188779"/>
            <a:ext cx="4080507" cy="4195343"/>
          </a:xfrm>
          <a:prstGeom prst="rect">
            <a:avLst/>
          </a:prstGeom>
        </p:spPr>
      </p:pic>
    </p:spTree>
    <p:extLst>
      <p:ext uri="{BB962C8B-B14F-4D97-AF65-F5344CB8AC3E}">
        <p14:creationId xmlns:p14="http://schemas.microsoft.com/office/powerpoint/2010/main" val="42263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E32C9A-3950-1E5A-5BBD-4D42C3F39A21}"/>
              </a:ext>
            </a:extLst>
          </p:cNvPr>
          <p:cNvSpPr txBox="1"/>
          <p:nvPr/>
        </p:nvSpPr>
        <p:spPr>
          <a:xfrm>
            <a:off x="2356159" y="5458405"/>
            <a:ext cx="7600028" cy="66678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07">
              <a:spcAft>
                <a:spcPts val="800"/>
              </a:spcAft>
              <a:defRPr/>
            </a:pPr>
            <a:r>
              <a:rPr lang="en-IN" sz="3733" dirty="0">
                <a:solidFill>
                  <a:prstClr val="white"/>
                </a:solidFill>
                <a:latin typeface="Trebuchet MS" panose="020B0603020202020204" pitchFamily="34" charset="0"/>
              </a:rPr>
              <a:t>Thank You</a:t>
            </a:r>
          </a:p>
        </p:txBody>
      </p:sp>
      <p:grpSp>
        <p:nvGrpSpPr>
          <p:cNvPr id="36" name="Group 35">
            <a:extLst>
              <a:ext uri="{FF2B5EF4-FFF2-40B4-BE49-F238E27FC236}">
                <a16:creationId xmlns:a16="http://schemas.microsoft.com/office/drawing/2014/main" id="{330A5927-F0A3-9D94-3524-6ACA9E6F517A}"/>
              </a:ext>
            </a:extLst>
          </p:cNvPr>
          <p:cNvGrpSpPr/>
          <p:nvPr/>
        </p:nvGrpSpPr>
        <p:grpSpPr>
          <a:xfrm>
            <a:off x="2274198" y="2462766"/>
            <a:ext cx="7643607" cy="1234149"/>
            <a:chOff x="323850" y="2753261"/>
            <a:chExt cx="8496300" cy="1371828"/>
          </a:xfrm>
        </p:grpSpPr>
        <p:sp>
          <p:nvSpPr>
            <p:cNvPr id="5" name="TextBox 4">
              <a:extLst>
                <a:ext uri="{FF2B5EF4-FFF2-40B4-BE49-F238E27FC236}">
                  <a16:creationId xmlns:a16="http://schemas.microsoft.com/office/drawing/2014/main" id="{4CAB60B1-3325-27EA-2F3F-BEC7F0EF10AC}"/>
                </a:ext>
              </a:extLst>
            </p:cNvPr>
            <p:cNvSpPr txBox="1"/>
            <p:nvPr/>
          </p:nvSpPr>
          <p:spPr>
            <a:xfrm>
              <a:off x="323850" y="2753261"/>
              <a:ext cx="8496300" cy="101486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286">
                <a:defRPr/>
              </a:pPr>
              <a:r>
                <a:rPr lang="en-US" sz="5333" b="1" dirty="0">
                  <a:solidFill>
                    <a:srgbClr val="BED730"/>
                  </a:solidFill>
                  <a:latin typeface="Trebuchet MS"/>
                </a:rPr>
                <a:t>Tried  Tested  Trusted</a:t>
              </a:r>
              <a:endParaRPr lang="en-IN" sz="5333" b="1" dirty="0">
                <a:solidFill>
                  <a:srgbClr val="BED730"/>
                </a:solidFill>
                <a:latin typeface="Trebuchet MS"/>
              </a:endParaRPr>
            </a:p>
          </p:txBody>
        </p:sp>
        <p:sp>
          <p:nvSpPr>
            <p:cNvPr id="28" name="TextBox 27">
              <a:extLst>
                <a:ext uri="{FF2B5EF4-FFF2-40B4-BE49-F238E27FC236}">
                  <a16:creationId xmlns:a16="http://schemas.microsoft.com/office/drawing/2014/main" id="{FD198489-A54F-9DE7-3B74-4C2422284570}"/>
                </a:ext>
              </a:extLst>
            </p:cNvPr>
            <p:cNvSpPr txBox="1"/>
            <p:nvPr/>
          </p:nvSpPr>
          <p:spPr>
            <a:xfrm>
              <a:off x="489373" y="3657608"/>
              <a:ext cx="8330777" cy="46748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286">
                <a:defRPr/>
              </a:pPr>
              <a:r>
                <a:rPr lang="en-US" sz="2133" b="1" dirty="0">
                  <a:solidFill>
                    <a:prstClr val="white"/>
                  </a:solidFill>
                  <a:latin typeface="Trebuchet MS"/>
                </a:rPr>
                <a:t>Your digital infrastructure partner for over 25 years</a:t>
              </a:r>
            </a:p>
          </p:txBody>
        </p:sp>
        <p:sp>
          <p:nvSpPr>
            <p:cNvPr id="33" name="Rectangle 32">
              <a:extLst>
                <a:ext uri="{FF2B5EF4-FFF2-40B4-BE49-F238E27FC236}">
                  <a16:creationId xmlns:a16="http://schemas.microsoft.com/office/drawing/2014/main" id="{2418B5EA-73D3-1DFE-E9AB-2C0724B83566}"/>
                </a:ext>
              </a:extLst>
            </p:cNvPr>
            <p:cNvSpPr/>
            <p:nvPr/>
          </p:nvSpPr>
          <p:spPr>
            <a:xfrm>
              <a:off x="228984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286">
                <a:defRPr/>
              </a:pPr>
              <a:endParaRPr lang="en-IN" sz="1351" dirty="0">
                <a:solidFill>
                  <a:prstClr val="white"/>
                </a:solidFill>
                <a:latin typeface="Trebuchet MS"/>
              </a:endParaRPr>
            </a:p>
          </p:txBody>
        </p:sp>
        <p:sp>
          <p:nvSpPr>
            <p:cNvPr id="34" name="Rectangle 33">
              <a:extLst>
                <a:ext uri="{FF2B5EF4-FFF2-40B4-BE49-F238E27FC236}">
                  <a16:creationId xmlns:a16="http://schemas.microsoft.com/office/drawing/2014/main" id="{9BCC286C-0C55-6539-0A6A-16706C54AE86}"/>
                </a:ext>
              </a:extLst>
            </p:cNvPr>
            <p:cNvSpPr/>
            <p:nvPr/>
          </p:nvSpPr>
          <p:spPr>
            <a:xfrm>
              <a:off x="502797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286">
                <a:defRPr/>
              </a:pPr>
              <a:endParaRPr lang="en-IN" sz="1351" dirty="0">
                <a:solidFill>
                  <a:prstClr val="white"/>
                </a:solidFill>
                <a:latin typeface="Trebuchet MS"/>
              </a:endParaRPr>
            </a:p>
          </p:txBody>
        </p:sp>
        <p:sp>
          <p:nvSpPr>
            <p:cNvPr id="35" name="Rectangle 34">
              <a:extLst>
                <a:ext uri="{FF2B5EF4-FFF2-40B4-BE49-F238E27FC236}">
                  <a16:creationId xmlns:a16="http://schemas.microsoft.com/office/drawing/2014/main" id="{E7A024D9-4A9D-9349-7CF1-DFEFE490C776}"/>
                </a:ext>
              </a:extLst>
            </p:cNvPr>
            <p:cNvSpPr/>
            <p:nvPr/>
          </p:nvSpPr>
          <p:spPr>
            <a:xfrm>
              <a:off x="8128425"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286">
                <a:defRPr/>
              </a:pPr>
              <a:endParaRPr lang="en-IN" sz="1351" dirty="0">
                <a:solidFill>
                  <a:prstClr val="white"/>
                </a:solidFill>
                <a:latin typeface="Trebuchet MS"/>
              </a:endParaRPr>
            </a:p>
          </p:txBody>
        </p:sp>
      </p:grpSp>
      <p:pic>
        <p:nvPicPr>
          <p:cNvPr id="37" name="Picture 2" descr="Image result for sify logo">
            <a:extLst>
              <a:ext uri="{FF2B5EF4-FFF2-40B4-BE49-F238E27FC236}">
                <a16:creationId xmlns:a16="http://schemas.microsoft.com/office/drawing/2014/main" id="{EC67CE75-B098-BA2C-AEB6-ED420B2DF3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10628791" y="312669"/>
            <a:ext cx="1207143" cy="683955"/>
          </a:xfrm>
          <a:prstGeom prst="rect">
            <a:avLst/>
          </a:prstGeom>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681D39C2-E8D4-0F3B-DB14-03D006D78D5F}"/>
              </a:ext>
            </a:extLst>
          </p:cNvPr>
          <p:cNvGrpSpPr/>
          <p:nvPr/>
        </p:nvGrpSpPr>
        <p:grpSpPr>
          <a:xfrm>
            <a:off x="638003" y="3974990"/>
            <a:ext cx="10915995" cy="1189816"/>
            <a:chOff x="483929" y="2565721"/>
            <a:chExt cx="8186996" cy="892362"/>
          </a:xfrm>
        </p:grpSpPr>
        <p:grpSp>
          <p:nvGrpSpPr>
            <p:cNvPr id="42" name="Group 41">
              <a:extLst>
                <a:ext uri="{FF2B5EF4-FFF2-40B4-BE49-F238E27FC236}">
                  <a16:creationId xmlns:a16="http://schemas.microsoft.com/office/drawing/2014/main" id="{2172AB10-2064-77EC-B5AD-6A162D606387}"/>
                </a:ext>
              </a:extLst>
            </p:cNvPr>
            <p:cNvGrpSpPr/>
            <p:nvPr/>
          </p:nvGrpSpPr>
          <p:grpSpPr>
            <a:xfrm>
              <a:off x="483929" y="2565721"/>
              <a:ext cx="945000" cy="871203"/>
              <a:chOff x="444173" y="2556318"/>
              <a:chExt cx="945000" cy="871203"/>
            </a:xfrm>
          </p:grpSpPr>
          <p:sp>
            <p:nvSpPr>
              <p:cNvPr id="7" name="Flowchart: Connector 3">
                <a:extLst>
                  <a:ext uri="{FF2B5EF4-FFF2-40B4-BE49-F238E27FC236}">
                    <a16:creationId xmlns:a16="http://schemas.microsoft.com/office/drawing/2014/main" id="{B6DDA099-8BEE-BB84-2E44-A57A4A328DF9}"/>
                  </a:ext>
                </a:extLst>
              </p:cNvPr>
              <p:cNvSpPr>
                <a:spLocks noChangeAspect="1"/>
              </p:cNvSpPr>
              <p:nvPr/>
            </p:nvSpPr>
            <p:spPr>
              <a:xfrm rot="2700000">
                <a:off x="648960" y="2556318"/>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8" name="TextBox 7">
                <a:extLst>
                  <a:ext uri="{FF2B5EF4-FFF2-40B4-BE49-F238E27FC236}">
                    <a16:creationId xmlns:a16="http://schemas.microsoft.com/office/drawing/2014/main" id="{1C9D187E-BE58-D3C3-D950-8587F89C002E}"/>
                  </a:ext>
                </a:extLst>
              </p:cNvPr>
              <p:cNvSpPr txBox="1"/>
              <p:nvPr/>
            </p:nvSpPr>
            <p:spPr>
              <a:xfrm>
                <a:off x="444173"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Network</a:t>
                </a:r>
              </a:p>
              <a:p>
                <a:pPr algn="ctr" defTabSz="914309">
                  <a:defRPr/>
                </a:pPr>
                <a:r>
                  <a:rPr lang="en-IN" sz="1000" dirty="0">
                    <a:solidFill>
                      <a:prstClr val="white"/>
                    </a:solidFill>
                    <a:latin typeface="TheSansOffice" panose="020B0503040302060204"/>
                  </a:rPr>
                  <a:t>Infra Services</a:t>
                </a:r>
                <a:endParaRPr lang="en-US" sz="1000" dirty="0">
                  <a:solidFill>
                    <a:prstClr val="white"/>
                  </a:solidFill>
                  <a:latin typeface="TheSansOffice" panose="020B0503040302060204"/>
                </a:endParaRPr>
              </a:p>
            </p:txBody>
          </p:sp>
          <p:pic>
            <p:nvPicPr>
              <p:cNvPr id="23" name="Graphic 22">
                <a:extLst>
                  <a:ext uri="{FF2B5EF4-FFF2-40B4-BE49-F238E27FC236}">
                    <a16:creationId xmlns:a16="http://schemas.microsoft.com/office/drawing/2014/main" id="{DD6C9173-E925-B8E8-EAEA-29D72BEF22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540" y="2664164"/>
                <a:ext cx="296267" cy="334642"/>
              </a:xfrm>
              <a:prstGeom prst="rect">
                <a:avLst/>
              </a:prstGeom>
            </p:spPr>
          </p:pic>
        </p:grpSp>
        <p:grpSp>
          <p:nvGrpSpPr>
            <p:cNvPr id="47" name="Group 46">
              <a:extLst>
                <a:ext uri="{FF2B5EF4-FFF2-40B4-BE49-F238E27FC236}">
                  <a16:creationId xmlns:a16="http://schemas.microsoft.com/office/drawing/2014/main" id="{7DA2BBF5-3296-7BEC-AAA1-4B5BC250F0C2}"/>
                </a:ext>
              </a:extLst>
            </p:cNvPr>
            <p:cNvGrpSpPr/>
            <p:nvPr/>
          </p:nvGrpSpPr>
          <p:grpSpPr>
            <a:xfrm>
              <a:off x="5656784" y="2565721"/>
              <a:ext cx="945000" cy="863750"/>
              <a:chOff x="5726469" y="2563772"/>
              <a:chExt cx="945000" cy="863749"/>
            </a:xfrm>
          </p:grpSpPr>
          <p:sp>
            <p:nvSpPr>
              <p:cNvPr id="17" name="Flowchart: Connector 19">
                <a:extLst>
                  <a:ext uri="{FF2B5EF4-FFF2-40B4-BE49-F238E27FC236}">
                    <a16:creationId xmlns:a16="http://schemas.microsoft.com/office/drawing/2014/main" id="{1E6BA7D2-269F-8266-37AB-2B4DB75D4CAC}"/>
                  </a:ext>
                </a:extLst>
              </p:cNvPr>
              <p:cNvSpPr>
                <a:spLocks noChangeAspect="1"/>
              </p:cNvSpPr>
              <p:nvPr/>
            </p:nvSpPr>
            <p:spPr>
              <a:xfrm rot="2700000">
                <a:off x="5931256" y="256377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18" name="TextBox 17">
                <a:extLst>
                  <a:ext uri="{FF2B5EF4-FFF2-40B4-BE49-F238E27FC236}">
                    <a16:creationId xmlns:a16="http://schemas.microsoft.com/office/drawing/2014/main" id="{DB265CCB-1060-75F6-747E-4D3AC4AC5B5E}"/>
                  </a:ext>
                </a:extLst>
              </p:cNvPr>
              <p:cNvSpPr txBox="1"/>
              <p:nvPr/>
            </p:nvSpPr>
            <p:spPr>
              <a:xfrm>
                <a:off x="5726469"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Digital Apps</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24" name="Graphic 23">
                <a:extLst>
                  <a:ext uri="{FF2B5EF4-FFF2-40B4-BE49-F238E27FC236}">
                    <a16:creationId xmlns:a16="http://schemas.microsoft.com/office/drawing/2014/main" id="{8DEBFA4B-A71C-2F7B-B8CB-215CB2F7A6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32617" y="2671618"/>
                <a:ext cx="332707" cy="334642"/>
              </a:xfrm>
              <a:prstGeom prst="rect">
                <a:avLst/>
              </a:prstGeom>
            </p:spPr>
          </p:pic>
        </p:grpSp>
        <p:grpSp>
          <p:nvGrpSpPr>
            <p:cNvPr id="48" name="Group 47">
              <a:extLst>
                <a:ext uri="{FF2B5EF4-FFF2-40B4-BE49-F238E27FC236}">
                  <a16:creationId xmlns:a16="http://schemas.microsoft.com/office/drawing/2014/main" id="{2A696BCE-DD40-9C3B-EDCB-8A47889FC960}"/>
                </a:ext>
              </a:extLst>
            </p:cNvPr>
            <p:cNvGrpSpPr/>
            <p:nvPr/>
          </p:nvGrpSpPr>
          <p:grpSpPr>
            <a:xfrm>
              <a:off x="6691355" y="2565727"/>
              <a:ext cx="945000" cy="863750"/>
              <a:chOff x="6784264" y="2563771"/>
              <a:chExt cx="945000" cy="863750"/>
            </a:xfrm>
          </p:grpSpPr>
          <p:sp>
            <p:nvSpPr>
              <p:cNvPr id="19" name="Flowchart: Connector 21">
                <a:extLst>
                  <a:ext uri="{FF2B5EF4-FFF2-40B4-BE49-F238E27FC236}">
                    <a16:creationId xmlns:a16="http://schemas.microsoft.com/office/drawing/2014/main" id="{A1D0A54F-5C45-9EED-1439-01FD150A8D0E}"/>
                  </a:ext>
                </a:extLst>
              </p:cNvPr>
              <p:cNvSpPr>
                <a:spLocks noChangeAspect="1"/>
              </p:cNvSpPr>
              <p:nvPr/>
            </p:nvSpPr>
            <p:spPr>
              <a:xfrm rot="2700000">
                <a:off x="6989051" y="2563771"/>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20" name="TextBox 19">
                <a:extLst>
                  <a:ext uri="{FF2B5EF4-FFF2-40B4-BE49-F238E27FC236}">
                    <a16:creationId xmlns:a16="http://schemas.microsoft.com/office/drawing/2014/main" id="{2F7647D1-76A1-EA24-D385-0B6FA2E95AF7}"/>
                  </a:ext>
                </a:extLst>
              </p:cNvPr>
              <p:cNvSpPr txBox="1"/>
              <p:nvPr/>
            </p:nvSpPr>
            <p:spPr>
              <a:xfrm>
                <a:off x="6784264"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Industry Apps</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7DE3FCA9-2F98-1C63-BD50-BA65C2F05D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4416" y="2686424"/>
                <a:ext cx="404697" cy="346379"/>
              </a:xfrm>
              <a:prstGeom prst="rect">
                <a:avLst/>
              </a:prstGeom>
            </p:spPr>
          </p:pic>
        </p:grpSp>
        <p:grpSp>
          <p:nvGrpSpPr>
            <p:cNvPr id="46" name="Group 45">
              <a:extLst>
                <a:ext uri="{FF2B5EF4-FFF2-40B4-BE49-F238E27FC236}">
                  <a16:creationId xmlns:a16="http://schemas.microsoft.com/office/drawing/2014/main" id="{B161EA61-BEEF-5EA9-48A3-9C469BA043A2}"/>
                </a:ext>
              </a:extLst>
            </p:cNvPr>
            <p:cNvGrpSpPr/>
            <p:nvPr/>
          </p:nvGrpSpPr>
          <p:grpSpPr>
            <a:xfrm>
              <a:off x="4622213" y="2565721"/>
              <a:ext cx="945000" cy="869277"/>
              <a:chOff x="4675343" y="2558244"/>
              <a:chExt cx="945000" cy="869277"/>
            </a:xfrm>
          </p:grpSpPr>
          <p:sp>
            <p:nvSpPr>
              <p:cNvPr id="13" name="Flowchart: Connector 13">
                <a:extLst>
                  <a:ext uri="{FF2B5EF4-FFF2-40B4-BE49-F238E27FC236}">
                    <a16:creationId xmlns:a16="http://schemas.microsoft.com/office/drawing/2014/main" id="{60CF8CE0-C886-9125-545B-024F154502A9}"/>
                  </a:ext>
                </a:extLst>
              </p:cNvPr>
              <p:cNvSpPr>
                <a:spLocks noChangeAspect="1"/>
              </p:cNvSpPr>
              <p:nvPr/>
            </p:nvSpPr>
            <p:spPr>
              <a:xfrm rot="2700000">
                <a:off x="4880130"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14" name="TextBox 13">
                <a:extLst>
                  <a:ext uri="{FF2B5EF4-FFF2-40B4-BE49-F238E27FC236}">
                    <a16:creationId xmlns:a16="http://schemas.microsoft.com/office/drawing/2014/main" id="{456F55AB-1E6E-D050-40F0-751A6A94EC1B}"/>
                  </a:ext>
                </a:extLst>
              </p:cNvPr>
              <p:cNvSpPr txBox="1"/>
              <p:nvPr/>
            </p:nvSpPr>
            <p:spPr>
              <a:xfrm>
                <a:off x="4675343"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Cloud &amp; IT</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29" name="Picture 28" descr="A black background with a black square&#10;&#10;Description automatically generated with medium confidence">
                <a:extLst>
                  <a:ext uri="{FF2B5EF4-FFF2-40B4-BE49-F238E27FC236}">
                    <a16:creationId xmlns:a16="http://schemas.microsoft.com/office/drawing/2014/main" id="{F9D569C8-7CA3-2DA2-28A0-0320D56064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5648" y="2648839"/>
                <a:ext cx="384392" cy="369318"/>
              </a:xfrm>
              <a:prstGeom prst="rect">
                <a:avLst/>
              </a:prstGeom>
            </p:spPr>
          </p:pic>
        </p:grpSp>
        <p:grpSp>
          <p:nvGrpSpPr>
            <p:cNvPr id="50" name="Group 49">
              <a:extLst>
                <a:ext uri="{FF2B5EF4-FFF2-40B4-BE49-F238E27FC236}">
                  <a16:creationId xmlns:a16="http://schemas.microsoft.com/office/drawing/2014/main" id="{A94A6B21-06EE-0C61-C912-530259C05D1B}"/>
                </a:ext>
              </a:extLst>
            </p:cNvPr>
            <p:cNvGrpSpPr/>
            <p:nvPr/>
          </p:nvGrpSpPr>
          <p:grpSpPr>
            <a:xfrm>
              <a:off x="2553071" y="2565727"/>
              <a:ext cx="945000" cy="856295"/>
              <a:chOff x="2568712" y="2571226"/>
              <a:chExt cx="945000" cy="856295"/>
            </a:xfrm>
          </p:grpSpPr>
          <p:sp>
            <p:nvSpPr>
              <p:cNvPr id="9" name="Flowchart: Connector 7">
                <a:extLst>
                  <a:ext uri="{FF2B5EF4-FFF2-40B4-BE49-F238E27FC236}">
                    <a16:creationId xmlns:a16="http://schemas.microsoft.com/office/drawing/2014/main" id="{74F58237-A978-E081-987A-A2BB03A2ABE7}"/>
                  </a:ext>
                </a:extLst>
              </p:cNvPr>
              <p:cNvSpPr>
                <a:spLocks noChangeAspect="1"/>
              </p:cNvSpPr>
              <p:nvPr/>
            </p:nvSpPr>
            <p:spPr>
              <a:xfrm rot="2700000">
                <a:off x="2773498" y="2571226"/>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10" name="TextBox 9">
                <a:extLst>
                  <a:ext uri="{FF2B5EF4-FFF2-40B4-BE49-F238E27FC236}">
                    <a16:creationId xmlns:a16="http://schemas.microsoft.com/office/drawing/2014/main" id="{460831A9-B8C8-4D2B-C1B5-3E6FD55410E8}"/>
                  </a:ext>
                </a:extLst>
              </p:cNvPr>
              <p:cNvSpPr txBox="1"/>
              <p:nvPr/>
            </p:nvSpPr>
            <p:spPr>
              <a:xfrm>
                <a:off x="2568712"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pt-BR" sz="1000">
                    <a:solidFill>
                      <a:prstClr val="white"/>
                    </a:solidFill>
                    <a:latin typeface="TheSansOffice" panose="020B0503040302060204"/>
                  </a:rPr>
                  <a:t>Data Center</a:t>
                </a:r>
              </a:p>
              <a:p>
                <a:pPr algn="ctr" defTabSz="914309">
                  <a:defRPr/>
                </a:pPr>
                <a:r>
                  <a:rPr lang="pt-BR" sz="1000">
                    <a:solidFill>
                      <a:prstClr val="white"/>
                    </a:solidFill>
                    <a:latin typeface="TheSansOffice" panose="020B0503040302060204"/>
                  </a:rPr>
                  <a:t>Colo Services</a:t>
                </a:r>
                <a:endParaRPr lang="en-US" sz="1000" dirty="0">
                  <a:solidFill>
                    <a:prstClr val="white"/>
                  </a:solidFill>
                  <a:latin typeface="TheSansOffice" panose="020B0503040302060204"/>
                </a:endParaRPr>
              </a:p>
            </p:txBody>
          </p:sp>
          <p:pic>
            <p:nvPicPr>
              <p:cNvPr id="30" name="Picture 29" descr="A black background with a black square&#10;&#10;Description automatically generated with medium confidence">
                <a:extLst>
                  <a:ext uri="{FF2B5EF4-FFF2-40B4-BE49-F238E27FC236}">
                    <a16:creationId xmlns:a16="http://schemas.microsoft.com/office/drawing/2014/main" id="{89E55E8B-806B-EC65-A0F1-C0A91EC08D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70180" y="2639048"/>
                <a:ext cx="342065" cy="356621"/>
              </a:xfrm>
              <a:prstGeom prst="rect">
                <a:avLst/>
              </a:prstGeom>
            </p:spPr>
          </p:pic>
        </p:grpSp>
        <p:grpSp>
          <p:nvGrpSpPr>
            <p:cNvPr id="51" name="Group 50">
              <a:extLst>
                <a:ext uri="{FF2B5EF4-FFF2-40B4-BE49-F238E27FC236}">
                  <a16:creationId xmlns:a16="http://schemas.microsoft.com/office/drawing/2014/main" id="{C1240F7B-D242-AD24-D938-010189C2EE9B}"/>
                </a:ext>
              </a:extLst>
            </p:cNvPr>
            <p:cNvGrpSpPr/>
            <p:nvPr/>
          </p:nvGrpSpPr>
          <p:grpSpPr>
            <a:xfrm>
              <a:off x="3587642" y="2565722"/>
              <a:ext cx="945000" cy="892361"/>
              <a:chOff x="4099500" y="2558244"/>
              <a:chExt cx="945000" cy="892360"/>
            </a:xfrm>
          </p:grpSpPr>
          <p:sp>
            <p:nvSpPr>
              <p:cNvPr id="25" name="Flowchart: Connector 43">
                <a:extLst>
                  <a:ext uri="{FF2B5EF4-FFF2-40B4-BE49-F238E27FC236}">
                    <a16:creationId xmlns:a16="http://schemas.microsoft.com/office/drawing/2014/main" id="{D62CC28D-5A88-3B65-18A9-47E447ECBB32}"/>
                  </a:ext>
                </a:extLst>
              </p:cNvPr>
              <p:cNvSpPr>
                <a:spLocks noChangeAspect="1"/>
              </p:cNvSpPr>
              <p:nvPr/>
            </p:nvSpPr>
            <p:spPr>
              <a:xfrm rot="2700000">
                <a:off x="4304287"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26" name="TextBox 25">
                <a:extLst>
                  <a:ext uri="{FF2B5EF4-FFF2-40B4-BE49-F238E27FC236}">
                    <a16:creationId xmlns:a16="http://schemas.microsoft.com/office/drawing/2014/main" id="{7D66FB86-314A-B782-D769-C1E8F62EC723}"/>
                  </a:ext>
                </a:extLst>
              </p:cNvPr>
              <p:cNvSpPr txBox="1"/>
              <p:nvPr/>
            </p:nvSpPr>
            <p:spPr>
              <a:xfrm>
                <a:off x="4099500" y="3127439"/>
                <a:ext cx="945000" cy="323165"/>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CloudInfinit</a:t>
                </a:r>
                <a:r>
                  <a:rPr lang="en-IN" sz="1000" baseline="30000" dirty="0">
                    <a:solidFill>
                      <a:srgbClr val="BBD42F"/>
                    </a:solidFill>
                    <a:latin typeface="TheSansOffice" panose="020B0503040302060204"/>
                  </a:rPr>
                  <a:t>+AI</a:t>
                </a:r>
                <a:r>
                  <a:rPr lang="en-IN" sz="1000" dirty="0">
                    <a:solidFill>
                      <a:prstClr val="white"/>
                    </a:solidFill>
                    <a:latin typeface="TheSansOffice" panose="020B0503040302060204"/>
                  </a:rPr>
                  <a:t> </a:t>
                </a:r>
              </a:p>
              <a:p>
                <a:pPr algn="ctr" defTabSz="914309">
                  <a:defRPr/>
                </a:pPr>
                <a:r>
                  <a:rPr lang="en-IN" sz="1000" dirty="0">
                    <a:solidFill>
                      <a:prstClr val="white"/>
                    </a:solidFill>
                    <a:latin typeface="TheSansOffice" panose="020B0503040302060204"/>
                  </a:rPr>
                  <a:t>GPU Cloud</a:t>
                </a:r>
                <a:endParaRPr lang="en-US" sz="1000" dirty="0">
                  <a:solidFill>
                    <a:prstClr val="white"/>
                  </a:solidFill>
                  <a:latin typeface="TheSansOffice" panose="020B0503040302060204"/>
                </a:endParaRPr>
              </a:p>
            </p:txBody>
          </p:sp>
          <p:pic>
            <p:nvPicPr>
              <p:cNvPr id="31" name="Picture 30">
                <a:extLst>
                  <a:ext uri="{FF2B5EF4-FFF2-40B4-BE49-F238E27FC236}">
                    <a16:creationId xmlns:a16="http://schemas.microsoft.com/office/drawing/2014/main" id="{9185BF58-EB01-1F36-4E40-BBBD041842B9}"/>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0"/>
                        </a14:imgEffect>
                      </a14:imgLayer>
                    </a14:imgProps>
                  </a:ext>
                </a:extLst>
              </a:blip>
              <a:stretch>
                <a:fillRect/>
              </a:stretch>
            </p:blipFill>
            <p:spPr>
              <a:xfrm>
                <a:off x="4369911" y="2688163"/>
                <a:ext cx="404178" cy="254943"/>
              </a:xfrm>
              <a:prstGeom prst="rect">
                <a:avLst/>
              </a:prstGeom>
            </p:spPr>
          </p:pic>
        </p:grpSp>
        <p:grpSp>
          <p:nvGrpSpPr>
            <p:cNvPr id="43" name="Group 42">
              <a:extLst>
                <a:ext uri="{FF2B5EF4-FFF2-40B4-BE49-F238E27FC236}">
                  <a16:creationId xmlns:a16="http://schemas.microsoft.com/office/drawing/2014/main" id="{38CF1548-6C19-20C9-32FE-3A32C9EF182F}"/>
                </a:ext>
              </a:extLst>
            </p:cNvPr>
            <p:cNvGrpSpPr/>
            <p:nvPr/>
          </p:nvGrpSpPr>
          <p:grpSpPr>
            <a:xfrm>
              <a:off x="1518500" y="2565721"/>
              <a:ext cx="945000" cy="846531"/>
              <a:chOff x="1508631" y="2580990"/>
              <a:chExt cx="945000" cy="846531"/>
            </a:xfrm>
          </p:grpSpPr>
          <p:sp>
            <p:nvSpPr>
              <p:cNvPr id="6" name="Flowchart: Connector 11">
                <a:extLst>
                  <a:ext uri="{FF2B5EF4-FFF2-40B4-BE49-F238E27FC236}">
                    <a16:creationId xmlns:a16="http://schemas.microsoft.com/office/drawing/2014/main" id="{E72D2A5C-A44C-AA19-F472-418C1B4E5333}"/>
                  </a:ext>
                </a:extLst>
              </p:cNvPr>
              <p:cNvSpPr>
                <a:spLocks noChangeAspect="1"/>
              </p:cNvSpPr>
              <p:nvPr/>
            </p:nvSpPr>
            <p:spPr>
              <a:xfrm rot="2700000">
                <a:off x="1713418" y="2580990"/>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32" name="TextBox 31">
                <a:extLst>
                  <a:ext uri="{FF2B5EF4-FFF2-40B4-BE49-F238E27FC236}">
                    <a16:creationId xmlns:a16="http://schemas.microsoft.com/office/drawing/2014/main" id="{15075E7D-EE06-B640-FC4E-B6592E6A0A4E}"/>
                  </a:ext>
                </a:extLst>
              </p:cNvPr>
              <p:cNvSpPr txBox="1"/>
              <p:nvPr/>
            </p:nvSpPr>
            <p:spPr>
              <a:xfrm>
                <a:off x="1508631"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Network Digital </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38" name="Graphic 37">
                <a:extLst>
                  <a:ext uri="{FF2B5EF4-FFF2-40B4-BE49-F238E27FC236}">
                    <a16:creationId xmlns:a16="http://schemas.microsoft.com/office/drawing/2014/main" id="{0CD0ADC3-22CF-23AB-5FB3-818F9FB59C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76109" y="2665997"/>
                <a:ext cx="410045" cy="374389"/>
              </a:xfrm>
              <a:prstGeom prst="rect">
                <a:avLst/>
              </a:prstGeom>
            </p:spPr>
          </p:pic>
        </p:grpSp>
        <p:grpSp>
          <p:nvGrpSpPr>
            <p:cNvPr id="49" name="Group 48">
              <a:extLst>
                <a:ext uri="{FF2B5EF4-FFF2-40B4-BE49-F238E27FC236}">
                  <a16:creationId xmlns:a16="http://schemas.microsoft.com/office/drawing/2014/main" id="{CFCCD0EF-B7F8-8C8F-3127-BDF1B71AAFBB}"/>
                </a:ext>
              </a:extLst>
            </p:cNvPr>
            <p:cNvGrpSpPr/>
            <p:nvPr/>
          </p:nvGrpSpPr>
          <p:grpSpPr>
            <a:xfrm>
              <a:off x="7725925" y="2565721"/>
              <a:ext cx="945000" cy="839079"/>
              <a:chOff x="7837240" y="2588442"/>
              <a:chExt cx="945000" cy="839079"/>
            </a:xfrm>
          </p:grpSpPr>
          <p:sp>
            <p:nvSpPr>
              <p:cNvPr id="39" name="Flowchart: Connector 15">
                <a:extLst>
                  <a:ext uri="{FF2B5EF4-FFF2-40B4-BE49-F238E27FC236}">
                    <a16:creationId xmlns:a16="http://schemas.microsoft.com/office/drawing/2014/main" id="{EF5804E3-F30F-9533-8F76-8160B0C28DB8}"/>
                  </a:ext>
                </a:extLst>
              </p:cNvPr>
              <p:cNvSpPr>
                <a:spLocks noChangeAspect="1"/>
              </p:cNvSpPr>
              <p:nvPr/>
            </p:nvSpPr>
            <p:spPr>
              <a:xfrm rot="2700000">
                <a:off x="8042026" y="258844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40" name="TextBox 39">
                <a:extLst>
                  <a:ext uri="{FF2B5EF4-FFF2-40B4-BE49-F238E27FC236}">
                    <a16:creationId xmlns:a16="http://schemas.microsoft.com/office/drawing/2014/main" id="{3808E0DD-D43B-C955-C1A4-7F33670D93AE}"/>
                  </a:ext>
                </a:extLst>
              </p:cNvPr>
              <p:cNvSpPr txBox="1"/>
              <p:nvPr/>
            </p:nvSpPr>
            <p:spPr>
              <a:xfrm>
                <a:off x="7837240"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Security </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41" name="Graphic 40">
                <a:extLst>
                  <a:ext uri="{FF2B5EF4-FFF2-40B4-BE49-F238E27FC236}">
                    <a16:creationId xmlns:a16="http://schemas.microsoft.com/office/drawing/2014/main" id="{1DD9D8F3-3354-E27C-DEA2-C96D393F70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84046" y="2703288"/>
                <a:ext cx="251389" cy="334642"/>
              </a:xfrm>
              <a:prstGeom prst="rect">
                <a:avLst/>
              </a:prstGeom>
            </p:spPr>
          </p:pic>
        </p:grpSp>
      </p:grpSp>
      <p:grpSp>
        <p:nvGrpSpPr>
          <p:cNvPr id="62" name="Group 61">
            <a:extLst>
              <a:ext uri="{FF2B5EF4-FFF2-40B4-BE49-F238E27FC236}">
                <a16:creationId xmlns:a16="http://schemas.microsoft.com/office/drawing/2014/main" id="{218A14E9-02DC-0BB4-CE7B-3934368656E2}"/>
              </a:ext>
            </a:extLst>
          </p:cNvPr>
          <p:cNvGrpSpPr/>
          <p:nvPr/>
        </p:nvGrpSpPr>
        <p:grpSpPr>
          <a:xfrm>
            <a:off x="984422" y="992825"/>
            <a:ext cx="10223159" cy="1170308"/>
            <a:chOff x="405362" y="318692"/>
            <a:chExt cx="7667369" cy="877731"/>
          </a:xfrm>
        </p:grpSpPr>
        <p:sp>
          <p:nvSpPr>
            <p:cNvPr id="21" name="TextBox 20">
              <a:extLst>
                <a:ext uri="{FF2B5EF4-FFF2-40B4-BE49-F238E27FC236}">
                  <a16:creationId xmlns:a16="http://schemas.microsoft.com/office/drawing/2014/main" id="{C40C3085-C98C-4490-F3E1-60989DBD82C8}"/>
                </a:ext>
              </a:extLst>
            </p:cNvPr>
            <p:cNvSpPr txBox="1"/>
            <p:nvPr/>
          </p:nvSpPr>
          <p:spPr>
            <a:xfrm>
              <a:off x="2515669" y="759250"/>
              <a:ext cx="981029" cy="3155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Award for Sustainability</a:t>
              </a:r>
            </a:p>
          </p:txBody>
        </p:sp>
        <p:sp>
          <p:nvSpPr>
            <p:cNvPr id="22" name="TextBox 21">
              <a:extLst>
                <a:ext uri="{FF2B5EF4-FFF2-40B4-BE49-F238E27FC236}">
                  <a16:creationId xmlns:a16="http://schemas.microsoft.com/office/drawing/2014/main" id="{4BDC3DD2-F5C8-7CC2-B40E-5AB7B192C698}"/>
                </a:ext>
              </a:extLst>
            </p:cNvPr>
            <p:cNvSpPr txBox="1"/>
            <p:nvPr/>
          </p:nvSpPr>
          <p:spPr>
            <a:xfrm>
              <a:off x="3327106" y="746406"/>
              <a:ext cx="867840" cy="3155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Innovation in Data Center</a:t>
              </a:r>
            </a:p>
          </p:txBody>
        </p:sp>
        <p:sp>
          <p:nvSpPr>
            <p:cNvPr id="44" name="TextBox 43">
              <a:extLst>
                <a:ext uri="{FF2B5EF4-FFF2-40B4-BE49-F238E27FC236}">
                  <a16:creationId xmlns:a16="http://schemas.microsoft.com/office/drawing/2014/main" id="{8FA783B9-1ABB-2365-8B9D-CC85D219BAD5}"/>
                </a:ext>
              </a:extLst>
            </p:cNvPr>
            <p:cNvSpPr txBox="1"/>
            <p:nvPr/>
          </p:nvSpPr>
          <p:spPr>
            <a:xfrm>
              <a:off x="5081696" y="729759"/>
              <a:ext cx="1061894" cy="3155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Best in </a:t>
              </a:r>
            </a:p>
            <a:p>
              <a:pPr algn="ctr" defTabSz="609539">
                <a:defRPr/>
              </a:pPr>
              <a:r>
                <a:rPr lang="en-US" sz="1067" dirty="0">
                  <a:solidFill>
                    <a:prstClr val="white"/>
                  </a:solidFill>
                  <a:latin typeface="Trebuchet MS"/>
                </a:rPr>
                <a:t>Services Industry</a:t>
              </a:r>
            </a:p>
          </p:txBody>
        </p:sp>
        <p:pic>
          <p:nvPicPr>
            <p:cNvPr id="45" name="Picture 44" descr="A logo with a sun&#10;&#10;Description automatically generated">
              <a:extLst>
                <a:ext uri="{FF2B5EF4-FFF2-40B4-BE49-F238E27FC236}">
                  <a16:creationId xmlns:a16="http://schemas.microsoft.com/office/drawing/2014/main" id="{E0ACB252-53EC-8845-34D4-BCC3DFD2026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512027" y="488244"/>
              <a:ext cx="496691" cy="233600"/>
            </a:xfrm>
            <a:prstGeom prst="rect">
              <a:avLst/>
            </a:prstGeom>
          </p:spPr>
        </p:pic>
        <p:pic>
          <p:nvPicPr>
            <p:cNvPr id="52" name="Picture 51" descr="A blue and black logo&#10;&#10;Description automatically generated">
              <a:extLst>
                <a:ext uri="{FF2B5EF4-FFF2-40B4-BE49-F238E27FC236}">
                  <a16:creationId xmlns:a16="http://schemas.microsoft.com/office/drawing/2014/main" id="{61F6B167-7B12-75BE-BFAB-BE496966FB73}"/>
                </a:ext>
              </a:extLst>
            </p:cNvPr>
            <p:cNvPicPr>
              <a:picLocks noChangeAspect="1"/>
            </p:cNvPicPr>
            <p:nvPr/>
          </p:nvPicPr>
          <p:blipFill>
            <a:blip r:embed="rId18" cstate="email">
              <a:extLst>
                <a:ext uri="{BEBA8EAE-BF5A-486C-A8C5-ECC9F3942E4B}">
                  <a14:imgProps xmlns:a14="http://schemas.microsoft.com/office/drawing/2010/main">
                    <a14:imgLayer r:embed="rId19">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392609" y="401068"/>
              <a:ext cx="434385" cy="320776"/>
            </a:xfrm>
            <a:prstGeom prst="rect">
              <a:avLst/>
            </a:prstGeom>
          </p:spPr>
        </p:pic>
        <p:pic>
          <p:nvPicPr>
            <p:cNvPr id="53" name="Picture 52" descr="A red white and blue sign&#10;&#10;Description automatically generated">
              <a:extLst>
                <a:ext uri="{FF2B5EF4-FFF2-40B4-BE49-F238E27FC236}">
                  <a16:creationId xmlns:a16="http://schemas.microsoft.com/office/drawing/2014/main" id="{83ADAD85-30A6-A069-EE36-B942D0D2C82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756133" y="488245"/>
              <a:ext cx="500100" cy="233599"/>
            </a:xfrm>
            <a:prstGeom prst="rect">
              <a:avLst/>
            </a:prstGeom>
          </p:spPr>
        </p:pic>
        <p:sp>
          <p:nvSpPr>
            <p:cNvPr id="54" name="TextBox 53">
              <a:extLst>
                <a:ext uri="{FF2B5EF4-FFF2-40B4-BE49-F238E27FC236}">
                  <a16:creationId xmlns:a16="http://schemas.microsoft.com/office/drawing/2014/main" id="{F71B3BFE-084C-A81C-8440-2AA63E6F5A54}"/>
                </a:ext>
              </a:extLst>
            </p:cNvPr>
            <p:cNvSpPr txBox="1"/>
            <p:nvPr/>
          </p:nvSpPr>
          <p:spPr>
            <a:xfrm>
              <a:off x="7010837" y="716213"/>
              <a:ext cx="1061894" cy="3155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Managed Network Services - MQ</a:t>
              </a:r>
            </a:p>
          </p:txBody>
        </p:sp>
        <p:pic>
          <p:nvPicPr>
            <p:cNvPr id="55" name="Picture 54">
              <a:extLst>
                <a:ext uri="{FF2B5EF4-FFF2-40B4-BE49-F238E27FC236}">
                  <a16:creationId xmlns:a16="http://schemas.microsoft.com/office/drawing/2014/main" id="{A6D6C1DA-D90E-C2D5-29E2-FB4E59917089}"/>
                </a:ext>
              </a:extLst>
            </p:cNvPr>
            <p:cNvPicPr>
              <a:picLocks noChangeAspect="1"/>
            </p:cNvPicPr>
            <p:nvPr/>
          </p:nvPicPr>
          <p:blipFill>
            <a:blip r:embed="rId21" cstate="email">
              <a:biLevel thresh="25000"/>
              <a:extLst>
                <a:ext uri="{BEBA8EAE-BF5A-486C-A8C5-ECC9F3942E4B}">
                  <a14:imgProps xmlns:a14="http://schemas.microsoft.com/office/drawing/2010/main">
                    <a14:imgLayer r:embed="rId22">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178663" y="570272"/>
              <a:ext cx="659013" cy="151572"/>
            </a:xfrm>
            <a:prstGeom prst="rect">
              <a:avLst/>
            </a:prstGeom>
          </p:spPr>
        </p:pic>
        <p:pic>
          <p:nvPicPr>
            <p:cNvPr id="15" name="Picture 14" descr="Logos &amp; Brand Guidelines | NVIDIA">
              <a:extLst>
                <a:ext uri="{FF2B5EF4-FFF2-40B4-BE49-F238E27FC236}">
                  <a16:creationId xmlns:a16="http://schemas.microsoft.com/office/drawing/2014/main" id="{D157B8E9-CCE0-490A-5626-628235B6DC36}"/>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346846" y="385452"/>
              <a:ext cx="600700" cy="3363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DD66AFA-648F-DD04-552E-23BEE82611AD}"/>
                </a:ext>
              </a:extLst>
            </p:cNvPr>
            <p:cNvSpPr txBox="1"/>
            <p:nvPr/>
          </p:nvSpPr>
          <p:spPr>
            <a:xfrm>
              <a:off x="3965209" y="757697"/>
              <a:ext cx="1393480" cy="43872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812740">
                <a:defRPr/>
              </a:pPr>
              <a:r>
                <a:rPr lang="en-US" sz="1067" dirty="0">
                  <a:solidFill>
                    <a:prstClr val="white"/>
                  </a:solidFill>
                  <a:latin typeface="Trebuchet MS"/>
                </a:rPr>
                <a:t>India’s 1</a:t>
              </a:r>
              <a:r>
                <a:rPr lang="en-US" sz="1067" baseline="30000" dirty="0">
                  <a:solidFill>
                    <a:prstClr val="white"/>
                  </a:solidFill>
                  <a:latin typeface="Trebuchet MS"/>
                </a:rPr>
                <a:t>st</a:t>
              </a:r>
              <a:r>
                <a:rPr lang="en-US" sz="1067" dirty="0">
                  <a:solidFill>
                    <a:prstClr val="white"/>
                  </a:solidFill>
                  <a:latin typeface="Trebuchet MS"/>
                </a:rPr>
                <a:t> Nvidia </a:t>
              </a:r>
            </a:p>
            <a:p>
              <a:pPr algn="ctr" defTabSz="812740">
                <a:defRPr/>
              </a:pPr>
              <a:r>
                <a:rPr lang="en-US" sz="1067" dirty="0">
                  <a:solidFill>
                    <a:prstClr val="white"/>
                  </a:solidFill>
                  <a:latin typeface="Trebuchet MS"/>
                </a:rPr>
                <a:t>DGX Ready Liquid &amp; </a:t>
              </a:r>
            </a:p>
            <a:p>
              <a:pPr algn="ctr" defTabSz="812740">
                <a:defRPr/>
              </a:pPr>
              <a:r>
                <a:rPr lang="en-US" sz="1067" dirty="0">
                  <a:solidFill>
                    <a:prstClr val="white"/>
                  </a:solidFill>
                  <a:latin typeface="Trebuchet MS"/>
                </a:rPr>
                <a:t>Air Cooled DCs</a:t>
              </a:r>
              <a:endParaRPr lang="en-IN" sz="1067" dirty="0">
                <a:solidFill>
                  <a:prstClr val="white"/>
                </a:solidFill>
                <a:latin typeface="Trebuchet MS"/>
              </a:endParaRPr>
            </a:p>
          </p:txBody>
        </p:sp>
        <p:pic>
          <p:nvPicPr>
            <p:cNvPr id="57" name="Picture 2" descr="India Primetime', ET BrandEquity">
              <a:extLst>
                <a:ext uri="{FF2B5EF4-FFF2-40B4-BE49-F238E27FC236}">
                  <a16:creationId xmlns:a16="http://schemas.microsoft.com/office/drawing/2014/main" id="{CBA89BB5-AAD4-0319-D207-73301072D64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981493" y="406031"/>
              <a:ext cx="294965" cy="315813"/>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D6094B7F-354B-9797-57BB-487DEF5B7A0B}"/>
                </a:ext>
              </a:extLst>
            </p:cNvPr>
            <p:cNvSpPr txBox="1"/>
            <p:nvPr/>
          </p:nvSpPr>
          <p:spPr>
            <a:xfrm>
              <a:off x="1518500" y="758907"/>
              <a:ext cx="1208155" cy="315567"/>
            </a:xfrm>
            <a:prstGeom prst="rect">
              <a:avLst/>
            </a:prstGeom>
            <a:noFill/>
          </p:spPr>
          <p:txBody>
            <a:bodyPr wrap="square" rtlCol="0">
              <a:spAutoFit/>
            </a:bodyPr>
            <a:lstStyle/>
            <a:p>
              <a:pPr algn="ctr" defTabSz="914354">
                <a:defRPr/>
              </a:pPr>
              <a:r>
                <a:rPr lang="en-US" sz="1067" dirty="0">
                  <a:solidFill>
                    <a:prstClr val="white"/>
                  </a:solidFill>
                  <a:latin typeface="Trebuchet MS"/>
                </a:rPr>
                <a:t>Best Future-Proof Data Center Project</a:t>
              </a:r>
            </a:p>
          </p:txBody>
        </p:sp>
        <p:pic>
          <p:nvPicPr>
            <p:cNvPr id="1026" name="Picture 2" descr="Partner Content - IDC European Utilities Summit 2021">
              <a:extLst>
                <a:ext uri="{FF2B5EF4-FFF2-40B4-BE49-F238E27FC236}">
                  <a16:creationId xmlns:a16="http://schemas.microsoft.com/office/drawing/2014/main" id="{AD547B04-6A11-39CC-1536-07CD234589A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156577" y="475514"/>
              <a:ext cx="847482" cy="25424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90FC0E6F-7A9A-595A-6FE1-139D0FDABC1F}"/>
                </a:ext>
              </a:extLst>
            </p:cNvPr>
            <p:cNvSpPr txBox="1"/>
            <p:nvPr/>
          </p:nvSpPr>
          <p:spPr>
            <a:xfrm>
              <a:off x="6030245" y="727327"/>
              <a:ext cx="1061894" cy="43872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DC Services India &amp; ​Managed Cloud Services APAC ​</a:t>
              </a:r>
            </a:p>
          </p:txBody>
        </p:sp>
        <p:sp>
          <p:nvSpPr>
            <p:cNvPr id="56" name="TextBox 55">
              <a:extLst>
                <a:ext uri="{FF2B5EF4-FFF2-40B4-BE49-F238E27FC236}">
                  <a16:creationId xmlns:a16="http://schemas.microsoft.com/office/drawing/2014/main" id="{B8A6BE3A-717D-A366-D5A6-1A6DE8427D4B}"/>
                </a:ext>
              </a:extLst>
            </p:cNvPr>
            <p:cNvSpPr txBox="1"/>
            <p:nvPr/>
          </p:nvSpPr>
          <p:spPr>
            <a:xfrm>
              <a:off x="405362" y="758907"/>
              <a:ext cx="1208155" cy="315567"/>
            </a:xfrm>
            <a:prstGeom prst="rect">
              <a:avLst/>
            </a:prstGeom>
            <a:noFill/>
          </p:spPr>
          <p:txBody>
            <a:bodyPr wrap="square" rtlCol="0">
              <a:spAutoFit/>
            </a:bodyPr>
            <a:lstStyle>
              <a:defPPr>
                <a:defRPr lang="en-US"/>
              </a:defPPr>
              <a:lvl1pPr algn="ctr" defTabSz="685783">
                <a:defRPr sz="800">
                  <a:solidFill>
                    <a:prstClr val="white"/>
                  </a:solidFill>
                  <a:latin typeface="Trebuchet MS"/>
                </a:defRPr>
              </a:lvl1pPr>
            </a:lstStyle>
            <a:p>
              <a:r>
                <a:rPr lang="en-US" sz="1067" dirty="0"/>
                <a:t>CIO Choice 2025 for </a:t>
              </a:r>
            </a:p>
            <a:p>
              <a:r>
                <a:rPr lang="en-US" sz="1067" dirty="0"/>
                <a:t>AI Ready Data Centers</a:t>
              </a:r>
            </a:p>
          </p:txBody>
        </p:sp>
        <p:pic>
          <p:nvPicPr>
            <p:cNvPr id="61" name="Picture 60" descr="A gold medal with a red strap&#10;&#10;AI-generated content may be incorrect.">
              <a:extLst>
                <a:ext uri="{FF2B5EF4-FFF2-40B4-BE49-F238E27FC236}">
                  <a16:creationId xmlns:a16="http://schemas.microsoft.com/office/drawing/2014/main" id="{C4A7F1F2-A196-B9D2-A0ED-69D34B53579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1527" y="318692"/>
              <a:ext cx="403152" cy="403152"/>
            </a:xfrm>
            <a:prstGeom prst="rect">
              <a:avLst/>
            </a:prstGeom>
          </p:spPr>
        </p:pic>
      </p:grpSp>
    </p:spTree>
    <p:extLst>
      <p:ext uri="{BB962C8B-B14F-4D97-AF65-F5344CB8AC3E}">
        <p14:creationId xmlns:p14="http://schemas.microsoft.com/office/powerpoint/2010/main" val="23487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063932EE-EBED-38D2-A7F5-400BEC9B7FB5}"/>
              </a:ext>
            </a:extLst>
          </p:cNvPr>
          <p:cNvSpPr/>
          <p:nvPr/>
        </p:nvSpPr>
        <p:spPr>
          <a:xfrm>
            <a:off x="431800" y="1316567"/>
            <a:ext cx="11328400" cy="4936795"/>
          </a:xfrm>
          <a:prstGeom prst="roundRect">
            <a:avLst>
              <a:gd name="adj" fmla="val 9342"/>
            </a:avLst>
          </a:prstGeom>
          <a:solidFill>
            <a:schemeClr val="bg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117" name="Picture 116" descr="Text&#10;&#10;Description automatically generated">
            <a:extLst>
              <a:ext uri="{FF2B5EF4-FFF2-40B4-BE49-F238E27FC236}">
                <a16:creationId xmlns:a16="http://schemas.microsoft.com/office/drawing/2014/main" id="{DEBCCE7D-4A92-4A26-9D29-D7100F7F3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967" y="2721123"/>
            <a:ext cx="2183199" cy="612319"/>
          </a:xfrm>
          <a:prstGeom prst="rect">
            <a:avLst/>
          </a:prstGeom>
        </p:spPr>
      </p:pic>
      <p:pic>
        <p:nvPicPr>
          <p:cNvPr id="5" name="Picture 4" descr="Icon&#10;&#10;Description automatically generated">
            <a:extLst>
              <a:ext uri="{FF2B5EF4-FFF2-40B4-BE49-F238E27FC236}">
                <a16:creationId xmlns:a16="http://schemas.microsoft.com/office/drawing/2014/main" id="{71FD39E2-03A6-42EC-91B7-41794D1853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3292" y="2673008"/>
            <a:ext cx="961201" cy="333417"/>
          </a:xfrm>
          <a:prstGeom prst="rect">
            <a:avLst/>
          </a:prstGeom>
        </p:spPr>
      </p:pic>
      <p:pic>
        <p:nvPicPr>
          <p:cNvPr id="3" name="Picture 2" descr="Shape&#10;&#10;Description automatically generated">
            <a:extLst>
              <a:ext uri="{FF2B5EF4-FFF2-40B4-BE49-F238E27FC236}">
                <a16:creationId xmlns:a16="http://schemas.microsoft.com/office/drawing/2014/main" id="{53520285-6B8F-4219-9C20-2E4D193CD1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3477" y="3854773"/>
            <a:ext cx="984708" cy="984708"/>
          </a:xfrm>
          <a:prstGeom prst="rect">
            <a:avLst/>
          </a:prstGeom>
        </p:spPr>
      </p:pic>
      <p:pic>
        <p:nvPicPr>
          <p:cNvPr id="10" name="Picture 9" descr="Logo, company name&#10;&#10;Description automatically generated">
            <a:extLst>
              <a:ext uri="{FF2B5EF4-FFF2-40B4-BE49-F238E27FC236}">
                <a16:creationId xmlns:a16="http://schemas.microsoft.com/office/drawing/2014/main" id="{BF0F0DD4-D125-43F7-AF1C-505FFF32F8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089" b="16022"/>
          <a:stretch/>
        </p:blipFill>
        <p:spPr>
          <a:xfrm>
            <a:off x="5373278" y="4974392"/>
            <a:ext cx="1614913" cy="576619"/>
          </a:xfrm>
          <a:prstGeom prst="rect">
            <a:avLst/>
          </a:prstGeom>
        </p:spPr>
      </p:pic>
      <p:pic>
        <p:nvPicPr>
          <p:cNvPr id="14" name="Picture 13" descr="Logo, company name&#10;&#10;Description automatically generated">
            <a:extLst>
              <a:ext uri="{FF2B5EF4-FFF2-40B4-BE49-F238E27FC236}">
                <a16:creationId xmlns:a16="http://schemas.microsoft.com/office/drawing/2014/main" id="{735A4EAA-D2E9-4A20-934E-2043C7F119BC}"/>
              </a:ext>
            </a:extLst>
          </p:cNvPr>
          <p:cNvPicPr>
            <a:picLocks noChangeAspect="1"/>
          </p:cNvPicPr>
          <p:nvPr/>
        </p:nvPicPr>
        <p:blipFill rotWithShape="1">
          <a:blip r:embed="rId7">
            <a:extLst>
              <a:ext uri="{28A0092B-C50C-407E-A947-70E740481C1C}">
                <a14:useLocalDpi xmlns:a14="http://schemas.microsoft.com/office/drawing/2010/main" val="0"/>
              </a:ext>
            </a:extLst>
          </a:blip>
          <a:srcRect l="16808" t="17937" r="16498" b="15579"/>
          <a:stretch/>
        </p:blipFill>
        <p:spPr>
          <a:xfrm>
            <a:off x="8449075" y="1405595"/>
            <a:ext cx="1025408" cy="1204885"/>
          </a:xfrm>
          <a:prstGeom prst="rect">
            <a:avLst/>
          </a:prstGeom>
        </p:spPr>
      </p:pic>
      <p:pic>
        <p:nvPicPr>
          <p:cNvPr id="19" name="Picture 18" descr="Icon&#10;&#10;Description automatically generated">
            <a:extLst>
              <a:ext uri="{FF2B5EF4-FFF2-40B4-BE49-F238E27FC236}">
                <a16:creationId xmlns:a16="http://schemas.microsoft.com/office/drawing/2014/main" id="{7DBC1474-3B80-4C55-9135-AD10F865C5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3960" y="5104953"/>
            <a:ext cx="1247944" cy="612319"/>
          </a:xfrm>
          <a:prstGeom prst="rect">
            <a:avLst/>
          </a:prstGeom>
        </p:spPr>
      </p:pic>
      <p:pic>
        <p:nvPicPr>
          <p:cNvPr id="22" name="Graphic 21">
            <a:extLst>
              <a:ext uri="{FF2B5EF4-FFF2-40B4-BE49-F238E27FC236}">
                <a16:creationId xmlns:a16="http://schemas.microsoft.com/office/drawing/2014/main" id="{BBF82E4B-F920-4786-B66C-246A15AA82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65874" y="4174136"/>
            <a:ext cx="1437353" cy="490179"/>
          </a:xfrm>
          <a:prstGeom prst="rect">
            <a:avLst/>
          </a:prstGeom>
        </p:spPr>
      </p:pic>
      <p:pic>
        <p:nvPicPr>
          <p:cNvPr id="2" name="Picture 2" descr="Industry Visits 2017-18 - Rukmini Devi Institute if Advanced Studies, Rohini">
            <a:extLst>
              <a:ext uri="{FF2B5EF4-FFF2-40B4-BE49-F238E27FC236}">
                <a16:creationId xmlns:a16="http://schemas.microsoft.com/office/drawing/2014/main" id="{8F4764BB-44B0-4831-92B8-EB5AFE13B41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92420" y="1896142"/>
            <a:ext cx="1383957" cy="5241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id="{B36FD217-FAC4-4AF0-B631-989D7D7CB48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95684" y="4881121"/>
            <a:ext cx="1437353" cy="71029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nited India Insurance Logo Vector | PNG - FREE Vector Design - Cdr, Ai,  EPS, PNG, SVG">
            <a:extLst>
              <a:ext uri="{FF2B5EF4-FFF2-40B4-BE49-F238E27FC236}">
                <a16:creationId xmlns:a16="http://schemas.microsoft.com/office/drawing/2014/main" id="{BF7A1092-D9B1-49FC-96E2-8F33EECB225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38033" y="1700026"/>
            <a:ext cx="1165187" cy="8717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incare Small Finance Bank | Smart Banking | Digital Banking">
            <a:extLst>
              <a:ext uri="{FF2B5EF4-FFF2-40B4-BE49-F238E27FC236}">
                <a16:creationId xmlns:a16="http://schemas.microsoft.com/office/drawing/2014/main" id="{39643098-2772-4EEC-9CC8-22B6613CB20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26863"/>
          <a:stretch/>
        </p:blipFill>
        <p:spPr bwMode="auto">
          <a:xfrm>
            <a:off x="1488003" y="3533759"/>
            <a:ext cx="2086219" cy="68541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UPPCL - Photos | Facebook">
            <a:extLst>
              <a:ext uri="{FF2B5EF4-FFF2-40B4-BE49-F238E27FC236}">
                <a16:creationId xmlns:a16="http://schemas.microsoft.com/office/drawing/2014/main" id="{E75BB9D9-1BA6-4CB3-BC1B-9830F808A42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70776" y="4974392"/>
            <a:ext cx="1024835" cy="102483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aditya birla clothing online - Hot Sale">
            <a:extLst>
              <a:ext uri="{FF2B5EF4-FFF2-40B4-BE49-F238E27FC236}">
                <a16:creationId xmlns:a16="http://schemas.microsoft.com/office/drawing/2014/main" id="{24F3B869-AFA3-4D3C-8575-78E897A23D5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10671" y="1421815"/>
            <a:ext cx="1231661" cy="120488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National Insurance Company Limited | National Insurance Online">
            <a:extLst>
              <a:ext uri="{FF2B5EF4-FFF2-40B4-BE49-F238E27FC236}">
                <a16:creationId xmlns:a16="http://schemas.microsoft.com/office/drawing/2014/main" id="{7FFAD4FF-35AE-4E2E-80B5-94CC3702FBA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32364" y="2862561"/>
            <a:ext cx="2115461" cy="7966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3F84E07-C179-2200-2AEA-0AB02E5521B7}"/>
              </a:ext>
            </a:extLst>
          </p:cNvPr>
          <p:cNvSpPr txBox="1">
            <a:spLocks/>
          </p:cNvSpPr>
          <p:nvPr/>
        </p:nvSpPr>
        <p:spPr>
          <a:xfrm>
            <a:off x="432000" y="389813"/>
            <a:ext cx="11328200" cy="4000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77"/>
            <a:endParaRPr lang="en-US" sz="2000" spc="300" dirty="0">
              <a:solidFill>
                <a:prstClr val="black">
                  <a:lumMod val="75000"/>
                  <a:lumOff val="25000"/>
                </a:prstClr>
              </a:solidFill>
              <a:latin typeface="Montserrat SemiBold" panose="00000700000000000000" pitchFamily="2" charset="0"/>
            </a:endParaRPr>
          </a:p>
        </p:txBody>
      </p:sp>
      <p:pic>
        <p:nvPicPr>
          <p:cNvPr id="8" name="Picture 7" descr="Britannia Industries - Wikipedia">
            <a:extLst>
              <a:ext uri="{FF2B5EF4-FFF2-40B4-BE49-F238E27FC236}">
                <a16:creationId xmlns:a16="http://schemas.microsoft.com/office/drawing/2014/main" id="{9EBCA268-4866-A7F3-1CD1-5815DFE0653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733891" y="1895016"/>
            <a:ext cx="1679203" cy="6077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drawing, food&#10;&#10;Description automatically generated">
            <a:extLst>
              <a:ext uri="{FF2B5EF4-FFF2-40B4-BE49-F238E27FC236}">
                <a16:creationId xmlns:a16="http://schemas.microsoft.com/office/drawing/2014/main" id="{FB3419E4-103F-3685-BBEB-4887AEB694E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114128" y="3218645"/>
            <a:ext cx="1120728" cy="630227"/>
          </a:xfrm>
          <a:prstGeom prst="rect">
            <a:avLst/>
          </a:prstGeom>
        </p:spPr>
      </p:pic>
      <p:pic>
        <p:nvPicPr>
          <p:cNvPr id="11" name="Picture 10">
            <a:extLst>
              <a:ext uri="{FF2B5EF4-FFF2-40B4-BE49-F238E27FC236}">
                <a16:creationId xmlns:a16="http://schemas.microsoft.com/office/drawing/2014/main" id="{9D09E397-7C0A-AA76-360B-CEB5B2C84F26}"/>
              </a:ext>
            </a:extLst>
          </p:cNvPr>
          <p:cNvPicPr>
            <a:picLocks noChangeAspect="1"/>
          </p:cNvPicPr>
          <p:nvPr/>
        </p:nvPicPr>
        <p:blipFill>
          <a:blip r:embed="rId20"/>
          <a:stretch>
            <a:fillRect/>
          </a:stretch>
        </p:blipFill>
        <p:spPr>
          <a:xfrm>
            <a:off x="3713950" y="4385099"/>
            <a:ext cx="2423985" cy="594031"/>
          </a:xfrm>
          <a:prstGeom prst="rect">
            <a:avLst/>
          </a:prstGeom>
        </p:spPr>
      </p:pic>
      <p:pic>
        <p:nvPicPr>
          <p:cNvPr id="12" name="Picture 11">
            <a:extLst>
              <a:ext uri="{FF2B5EF4-FFF2-40B4-BE49-F238E27FC236}">
                <a16:creationId xmlns:a16="http://schemas.microsoft.com/office/drawing/2014/main" id="{50BB57E0-E460-4B43-44CB-5BB3012AB053}"/>
              </a:ext>
            </a:extLst>
          </p:cNvPr>
          <p:cNvPicPr>
            <a:picLocks noChangeAspect="1"/>
          </p:cNvPicPr>
          <p:nvPr/>
        </p:nvPicPr>
        <p:blipFill>
          <a:blip r:embed="rId21"/>
          <a:stretch>
            <a:fillRect/>
          </a:stretch>
        </p:blipFill>
        <p:spPr>
          <a:xfrm>
            <a:off x="1746290" y="4419226"/>
            <a:ext cx="1645716" cy="555167"/>
          </a:xfrm>
          <a:prstGeom prst="rect">
            <a:avLst/>
          </a:prstGeom>
        </p:spPr>
      </p:pic>
      <p:pic>
        <p:nvPicPr>
          <p:cNvPr id="13" name="Picture 12">
            <a:extLst>
              <a:ext uri="{FF2B5EF4-FFF2-40B4-BE49-F238E27FC236}">
                <a16:creationId xmlns:a16="http://schemas.microsoft.com/office/drawing/2014/main" id="{7DCD83DD-48B3-6705-361B-E87A8DD64ABF}"/>
              </a:ext>
            </a:extLst>
          </p:cNvPr>
          <p:cNvPicPr>
            <a:picLocks noChangeAspect="1"/>
          </p:cNvPicPr>
          <p:nvPr/>
        </p:nvPicPr>
        <p:blipFill>
          <a:blip r:embed="rId22"/>
          <a:stretch>
            <a:fillRect/>
          </a:stretch>
        </p:blipFill>
        <p:spPr>
          <a:xfrm>
            <a:off x="6228389" y="4031523"/>
            <a:ext cx="1913793" cy="564067"/>
          </a:xfrm>
          <a:prstGeom prst="rect">
            <a:avLst/>
          </a:prstGeom>
        </p:spPr>
      </p:pic>
      <p:pic>
        <p:nvPicPr>
          <p:cNvPr id="15" name="Picture 14" descr="Logo, company name&#10;&#10;Description automatically generated">
            <a:extLst>
              <a:ext uri="{FF2B5EF4-FFF2-40B4-BE49-F238E27FC236}">
                <a16:creationId xmlns:a16="http://schemas.microsoft.com/office/drawing/2014/main" id="{77357C20-5B6A-F326-DA62-8D8B69738278}"/>
              </a:ext>
            </a:extLst>
          </p:cNvPr>
          <p:cNvPicPr>
            <a:picLocks noChangeAspect="1"/>
          </p:cNvPicPr>
          <p:nvPr/>
        </p:nvPicPr>
        <p:blipFill rotWithShape="1">
          <a:blip r:embed="rId23" cstate="print">
            <a:extLst>
              <a:ext uri="{28A0092B-C50C-407E-A947-70E740481C1C}">
                <a14:useLocalDpi xmlns:a14="http://schemas.microsoft.com/office/drawing/2010/main" val="0"/>
              </a:ext>
              <a:ext uri="{837473B0-CC2E-450A-ABE3-18F120FF3D39}">
                <a1611:picAttrSrcUrl xmlns:a1611="http://schemas.microsoft.com/office/drawing/2016/11/main" r:id="rId24"/>
              </a:ext>
            </a:extLst>
          </a:blip>
          <a:srcRect b="20650"/>
          <a:stretch/>
        </p:blipFill>
        <p:spPr>
          <a:xfrm>
            <a:off x="6930647" y="1572511"/>
            <a:ext cx="1283527" cy="1018485"/>
          </a:xfrm>
          <a:prstGeom prst="rect">
            <a:avLst/>
          </a:prstGeom>
        </p:spPr>
      </p:pic>
      <p:pic>
        <p:nvPicPr>
          <p:cNvPr id="16" name="Picture 15">
            <a:extLst>
              <a:ext uri="{FF2B5EF4-FFF2-40B4-BE49-F238E27FC236}">
                <a16:creationId xmlns:a16="http://schemas.microsoft.com/office/drawing/2014/main" id="{AD6231D7-90B8-4A14-04C6-08A55A00985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336999" y="4963476"/>
            <a:ext cx="1377336" cy="447635"/>
          </a:xfrm>
          <a:prstGeom prst="rect">
            <a:avLst/>
          </a:prstGeom>
        </p:spPr>
      </p:pic>
      <p:pic>
        <p:nvPicPr>
          <p:cNvPr id="18" name="Picture 2" descr="Image result for sbi logo">
            <a:extLst>
              <a:ext uri="{FF2B5EF4-FFF2-40B4-BE49-F238E27FC236}">
                <a16:creationId xmlns:a16="http://schemas.microsoft.com/office/drawing/2014/main" id="{12BFACB5-D39C-7D73-69A5-8315E1831A3B}"/>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3903935" y="3563494"/>
            <a:ext cx="1383957" cy="77847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Related image">
            <a:extLst>
              <a:ext uri="{FF2B5EF4-FFF2-40B4-BE49-F238E27FC236}">
                <a16:creationId xmlns:a16="http://schemas.microsoft.com/office/drawing/2014/main" id="{FC778150-DA08-5615-CFC6-F9AACC6B3454}"/>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5654607" y="1544167"/>
            <a:ext cx="1012683" cy="10730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82C48D9-F7FC-3BAE-AE8E-2AAD54521D0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182571" y="2717587"/>
            <a:ext cx="2025855" cy="1073071"/>
          </a:xfrm>
          <a:prstGeom prst="rect">
            <a:avLst/>
          </a:prstGeom>
        </p:spPr>
      </p:pic>
      <p:pic>
        <p:nvPicPr>
          <p:cNvPr id="23" name="Picture 22">
            <a:extLst>
              <a:ext uri="{FF2B5EF4-FFF2-40B4-BE49-F238E27FC236}">
                <a16:creationId xmlns:a16="http://schemas.microsoft.com/office/drawing/2014/main" id="{AE42FFB2-58DB-7812-B49F-46B36EB62790}"/>
              </a:ext>
            </a:extLst>
          </p:cNvPr>
          <p:cNvPicPr>
            <a:picLocks noChangeAspect="1"/>
          </p:cNvPicPr>
          <p:nvPr/>
        </p:nvPicPr>
        <p:blipFill>
          <a:blip r:embed="rId29"/>
          <a:stretch>
            <a:fillRect/>
          </a:stretch>
        </p:blipFill>
        <p:spPr>
          <a:xfrm>
            <a:off x="3169832" y="2566332"/>
            <a:ext cx="1794233" cy="1011115"/>
          </a:xfrm>
          <a:prstGeom prst="rect">
            <a:avLst/>
          </a:prstGeom>
        </p:spPr>
      </p:pic>
      <p:pic>
        <p:nvPicPr>
          <p:cNvPr id="24" name="Picture 2" descr="Redington (India) Limited">
            <a:extLst>
              <a:ext uri="{FF2B5EF4-FFF2-40B4-BE49-F238E27FC236}">
                <a16:creationId xmlns:a16="http://schemas.microsoft.com/office/drawing/2014/main" id="{0FB680C2-C1EB-99B9-1711-CE0F7A04F029}"/>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351277" y="5575255"/>
            <a:ext cx="2028825" cy="5619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Yes Bank - Wikipedia">
            <a:extLst>
              <a:ext uri="{FF2B5EF4-FFF2-40B4-BE49-F238E27FC236}">
                <a16:creationId xmlns:a16="http://schemas.microsoft.com/office/drawing/2014/main" id="{3DDA6C56-9225-63B6-974C-CE40B052D59D}"/>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564933" y="5451304"/>
            <a:ext cx="1614913" cy="6728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7F46C09-8CC4-4483-C445-C147524E5CA6}"/>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495611" y="4953280"/>
            <a:ext cx="1822429" cy="101111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a:extLst>
              <a:ext uri="{FF2B5EF4-FFF2-40B4-BE49-F238E27FC236}">
                <a16:creationId xmlns:a16="http://schemas.microsoft.com/office/drawing/2014/main" id="{DEC1D0FC-311A-0831-0E30-F378F174062D}"/>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t="24652" b="26680"/>
          <a:stretch/>
        </p:blipFill>
        <p:spPr bwMode="auto">
          <a:xfrm>
            <a:off x="5449168" y="5616352"/>
            <a:ext cx="1680161" cy="507832"/>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a:extLst>
              <a:ext uri="{FF2B5EF4-FFF2-40B4-BE49-F238E27FC236}">
                <a16:creationId xmlns:a16="http://schemas.microsoft.com/office/drawing/2014/main" id="{834E1941-9D88-FB61-0432-E6DC1C2E56EA}"/>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46560" y="3560449"/>
            <a:ext cx="671403" cy="1231928"/>
          </a:xfrm>
          <a:prstGeom prst="rect">
            <a:avLst/>
          </a:prstGeom>
        </p:spPr>
      </p:pic>
      <p:sp>
        <p:nvSpPr>
          <p:cNvPr id="6" name="Title 5">
            <a:extLst>
              <a:ext uri="{FF2B5EF4-FFF2-40B4-BE49-F238E27FC236}">
                <a16:creationId xmlns:a16="http://schemas.microsoft.com/office/drawing/2014/main" id="{725BC4F9-7FF3-8AA7-3B45-E3C51590234D}"/>
              </a:ext>
            </a:extLst>
          </p:cNvPr>
          <p:cNvSpPr>
            <a:spLocks noGrp="1"/>
          </p:cNvSpPr>
          <p:nvPr>
            <p:ph type="title"/>
          </p:nvPr>
        </p:nvSpPr>
        <p:spPr/>
        <p:txBody>
          <a:bodyPr/>
          <a:lstStyle/>
          <a:p>
            <a:r>
              <a:rPr lang="en-US" dirty="0"/>
              <a:t>SIFY’s MANAGED NETWORK SERVICES CUSTOMERS</a:t>
            </a:r>
            <a:endParaRPr lang="en-IN" dirty="0"/>
          </a:p>
        </p:txBody>
      </p:sp>
      <p:sp>
        <p:nvSpPr>
          <p:cNvPr id="17" name="Title 3">
            <a:extLst>
              <a:ext uri="{FF2B5EF4-FFF2-40B4-BE49-F238E27FC236}">
                <a16:creationId xmlns:a16="http://schemas.microsoft.com/office/drawing/2014/main" id="{86148DB2-04BB-B470-E36D-B073595BADFF}"/>
              </a:ext>
            </a:extLst>
          </p:cNvPr>
          <p:cNvSpPr txBox="1">
            <a:spLocks/>
          </p:cNvSpPr>
          <p:nvPr/>
        </p:nvSpPr>
        <p:spPr>
          <a:xfrm rot="20206937">
            <a:off x="1051125" y="3177782"/>
            <a:ext cx="11328200" cy="502435"/>
          </a:xfrm>
          <a:prstGeom prst="rect">
            <a:avLst/>
          </a:prstGeom>
        </p:spPr>
        <p:txBody>
          <a:bodyPr vert="horz" wrap="square" lIns="0" tIns="45715" rIns="91428" bIns="45715" rtlCol="0" anchor="ctr">
            <a:spAutoFit/>
          </a:bodyPr>
          <a:lstStyle>
            <a:lvl1pPr algn="l" defTabSz="1219200" rtl="0" eaLnBrk="1" latinLnBrk="0" hangingPunct="1">
              <a:spcBef>
                <a:spcPct val="0"/>
              </a:spcBef>
              <a:buNone/>
              <a:defRPr kumimoji="0" lang="en-US" sz="2665" b="1" i="0" u="none" strike="noStrike" kern="1200" cap="all" spc="0" normalizeH="0" baseline="0" noProof="0">
                <a:ln>
                  <a:noFill/>
                </a:ln>
                <a:solidFill>
                  <a:srgbClr val="BED730"/>
                </a:solidFill>
                <a:effectLst/>
                <a:uLnTx/>
                <a:uFillTx/>
                <a:latin typeface="TheSansOffice" panose="020B0503040302060204" pitchFamily="34" charset="0"/>
                <a:ea typeface="+mj-ea"/>
                <a:cs typeface="+mj-cs"/>
              </a:defRPr>
            </a:lvl1pPr>
          </a:lstStyle>
          <a:p>
            <a:pPr algn="ctr"/>
            <a:r>
              <a:rPr lang="en-US" dirty="0">
                <a:solidFill>
                  <a:srgbClr val="FF0000"/>
                </a:solidFill>
                <a:highlight>
                  <a:srgbClr val="00FFFF"/>
                </a:highlight>
              </a:rPr>
              <a:t>Not to be shared with anyone strict </a:t>
            </a:r>
            <a:r>
              <a:rPr lang="en-US" dirty="0" err="1">
                <a:solidFill>
                  <a:srgbClr val="FF0000"/>
                </a:solidFill>
                <a:highlight>
                  <a:srgbClr val="00FFFF"/>
                </a:highlight>
              </a:rPr>
              <a:t>nda</a:t>
            </a:r>
            <a:endParaRPr lang="en-US" dirty="0">
              <a:solidFill>
                <a:srgbClr val="FF0000"/>
              </a:solidFill>
              <a:highlight>
                <a:srgbClr val="00FFFF"/>
              </a:highlight>
            </a:endParaRPr>
          </a:p>
        </p:txBody>
      </p:sp>
    </p:spTree>
    <p:extLst>
      <p:ext uri="{BB962C8B-B14F-4D97-AF65-F5344CB8AC3E}">
        <p14:creationId xmlns:p14="http://schemas.microsoft.com/office/powerpoint/2010/main" val="327727798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19560-DDC9-AB6E-BE8C-CF06F7EA517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07E55E8-B3FC-C035-F8D0-A51B978DFC02}"/>
              </a:ext>
            </a:extLst>
          </p:cNvPr>
          <p:cNvSpPr txBox="1">
            <a:spLocks/>
          </p:cNvSpPr>
          <p:nvPr/>
        </p:nvSpPr>
        <p:spPr>
          <a:xfrm>
            <a:off x="432000" y="130943"/>
            <a:ext cx="11328200" cy="4000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77"/>
            <a:endParaRPr lang="en-US" sz="2000" spc="300" dirty="0">
              <a:solidFill>
                <a:prstClr val="black">
                  <a:lumMod val="75000"/>
                  <a:lumOff val="25000"/>
                </a:prstClr>
              </a:solidFill>
              <a:latin typeface="Montserrat SemiBold" panose="00000700000000000000" pitchFamily="2" charset="0"/>
            </a:endParaRPr>
          </a:p>
        </p:txBody>
      </p:sp>
      <p:graphicFrame>
        <p:nvGraphicFramePr>
          <p:cNvPr id="2" name="Table 1">
            <a:extLst>
              <a:ext uri="{FF2B5EF4-FFF2-40B4-BE49-F238E27FC236}">
                <a16:creationId xmlns:a16="http://schemas.microsoft.com/office/drawing/2014/main" id="{1537754F-BAB8-962F-5A61-18B3F46DE230}"/>
              </a:ext>
            </a:extLst>
          </p:cNvPr>
          <p:cNvGraphicFramePr>
            <a:graphicFrameLocks noGrp="1"/>
          </p:cNvGraphicFramePr>
          <p:nvPr>
            <p:extLst>
              <p:ext uri="{D42A27DB-BD31-4B8C-83A1-F6EECF244321}">
                <p14:modId xmlns:p14="http://schemas.microsoft.com/office/powerpoint/2010/main" val="2932257807"/>
              </p:ext>
            </p:extLst>
          </p:nvPr>
        </p:nvGraphicFramePr>
        <p:xfrm>
          <a:off x="321453" y="750198"/>
          <a:ext cx="11346017" cy="6115796"/>
        </p:xfrm>
        <a:graphic>
          <a:graphicData uri="http://schemas.openxmlformats.org/drawingml/2006/table">
            <a:tbl>
              <a:tblPr firstRow="1" firstCol="1" bandRow="1"/>
              <a:tblGrid>
                <a:gridCol w="370968">
                  <a:extLst>
                    <a:ext uri="{9D8B030D-6E8A-4147-A177-3AD203B41FA5}">
                      <a16:colId xmlns:a16="http://schemas.microsoft.com/office/drawing/2014/main" val="3052306986"/>
                    </a:ext>
                  </a:extLst>
                </a:gridCol>
                <a:gridCol w="2412000">
                  <a:extLst>
                    <a:ext uri="{9D8B030D-6E8A-4147-A177-3AD203B41FA5}">
                      <a16:colId xmlns:a16="http://schemas.microsoft.com/office/drawing/2014/main" val="2810839944"/>
                    </a:ext>
                  </a:extLst>
                </a:gridCol>
                <a:gridCol w="900000">
                  <a:extLst>
                    <a:ext uri="{9D8B030D-6E8A-4147-A177-3AD203B41FA5}">
                      <a16:colId xmlns:a16="http://schemas.microsoft.com/office/drawing/2014/main" val="4073660656"/>
                    </a:ext>
                  </a:extLst>
                </a:gridCol>
                <a:gridCol w="1173901">
                  <a:extLst>
                    <a:ext uri="{9D8B030D-6E8A-4147-A177-3AD203B41FA5}">
                      <a16:colId xmlns:a16="http://schemas.microsoft.com/office/drawing/2014/main" val="4195676431"/>
                    </a:ext>
                  </a:extLst>
                </a:gridCol>
                <a:gridCol w="1360631">
                  <a:extLst>
                    <a:ext uri="{9D8B030D-6E8A-4147-A177-3AD203B41FA5}">
                      <a16:colId xmlns:a16="http://schemas.microsoft.com/office/drawing/2014/main" val="705625401"/>
                    </a:ext>
                  </a:extLst>
                </a:gridCol>
                <a:gridCol w="1296000">
                  <a:extLst>
                    <a:ext uri="{9D8B030D-6E8A-4147-A177-3AD203B41FA5}">
                      <a16:colId xmlns:a16="http://schemas.microsoft.com/office/drawing/2014/main" val="2248068039"/>
                    </a:ext>
                  </a:extLst>
                </a:gridCol>
                <a:gridCol w="1548000">
                  <a:extLst>
                    <a:ext uri="{9D8B030D-6E8A-4147-A177-3AD203B41FA5}">
                      <a16:colId xmlns:a16="http://schemas.microsoft.com/office/drawing/2014/main" val="3199739746"/>
                    </a:ext>
                  </a:extLst>
                </a:gridCol>
                <a:gridCol w="1024517">
                  <a:extLst>
                    <a:ext uri="{9D8B030D-6E8A-4147-A177-3AD203B41FA5}">
                      <a16:colId xmlns:a16="http://schemas.microsoft.com/office/drawing/2014/main" val="4045445057"/>
                    </a:ext>
                  </a:extLst>
                </a:gridCol>
                <a:gridCol w="1260000">
                  <a:extLst>
                    <a:ext uri="{9D8B030D-6E8A-4147-A177-3AD203B41FA5}">
                      <a16:colId xmlns:a16="http://schemas.microsoft.com/office/drawing/2014/main" val="1341307202"/>
                    </a:ext>
                  </a:extLst>
                </a:gridCol>
              </a:tblGrid>
              <a:tr h="683009">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Customer</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Network Design</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Network Build / Integration</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Network Managed Services</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Bandwidth Service Provider</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Network Consolidation Transformation</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Managed SD-WAN</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DC/DR Network management</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extLst>
                  <a:ext uri="{0D108BD9-81ED-4DB2-BD59-A6C34878D82A}">
                    <a16:rowId xmlns:a16="http://schemas.microsoft.com/office/drawing/2014/main" val="3474302831"/>
                  </a:ext>
                </a:extLst>
              </a:tr>
              <a:tr h="270000">
                <a:tc>
                  <a:txBody>
                    <a:bodyPr/>
                    <a:lstStyle/>
                    <a:p>
                      <a:pPr algn="ctr"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1</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Department of Post</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2128405398"/>
                  </a:ext>
                </a:extLst>
              </a:tr>
              <a:tr h="270000">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2</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State Bank of India</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2578504782"/>
                  </a:ext>
                </a:extLst>
              </a:tr>
              <a:tr h="270000">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3</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Bank of India</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4079772045"/>
                  </a:ext>
                </a:extLst>
              </a:tr>
              <a:tr h="270000">
                <a:tc>
                  <a:txBody>
                    <a:bodyPr/>
                    <a:lstStyle/>
                    <a:p>
                      <a:pPr algn="ctr" fontAlgn="ctr">
                        <a:spcBef>
                          <a:spcPts val="0"/>
                        </a:spcBef>
                        <a:spcAft>
                          <a:spcPts val="480"/>
                        </a:spcAft>
                      </a:pPr>
                      <a:r>
                        <a:rPr lang="en-GB" sz="1500" b="1" i="0" u="none" strike="noStrike">
                          <a:solidFill>
                            <a:schemeClr val="bg1"/>
                          </a:solidFill>
                          <a:effectLst/>
                          <a:latin typeface="Arial" panose="020B0604020202020204" pitchFamily="34" charset="0"/>
                        </a:rPr>
                        <a:t>4</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Punjab &amp; Sind Bank</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407253721"/>
                  </a:ext>
                </a:extLst>
              </a:tr>
              <a:tr h="270000">
                <a:tc>
                  <a:txBody>
                    <a:bodyPr/>
                    <a:lstStyle/>
                    <a:p>
                      <a:pPr algn="ctr" fontAlgn="ctr">
                        <a:spcBef>
                          <a:spcPts val="0"/>
                        </a:spcBef>
                        <a:spcAft>
                          <a:spcPts val="480"/>
                        </a:spcAft>
                      </a:pPr>
                      <a:r>
                        <a:rPr lang="en-GB" sz="1500" b="1" i="0" u="none" strike="noStrike">
                          <a:solidFill>
                            <a:schemeClr val="bg1"/>
                          </a:solidFill>
                          <a:effectLst/>
                          <a:latin typeface="Arial" panose="020B0604020202020204" pitchFamily="34" charset="0"/>
                        </a:rPr>
                        <a:t>5</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panose="020B0604020202020204" pitchFamily="34" charset="0"/>
                        </a:rPr>
                        <a:t>Nainital Bank</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1090415044"/>
                  </a:ext>
                </a:extLst>
              </a:tr>
              <a:tr h="270000">
                <a:tc>
                  <a:txBody>
                    <a:bodyPr/>
                    <a:lstStyle/>
                    <a:p>
                      <a:pPr algn="ctr" fontAlgn="ctr">
                        <a:spcBef>
                          <a:spcPts val="0"/>
                        </a:spcBef>
                        <a:spcAft>
                          <a:spcPts val="480"/>
                        </a:spcAft>
                      </a:pPr>
                      <a:r>
                        <a:rPr lang="en-GB" sz="1500" b="1" i="0" u="none" strike="noStrike">
                          <a:solidFill>
                            <a:schemeClr val="bg1"/>
                          </a:solidFill>
                          <a:effectLst/>
                          <a:latin typeface="Arial" panose="020B0604020202020204" pitchFamily="34" charset="0"/>
                        </a:rPr>
                        <a:t>6</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panose="020B0604020202020204" pitchFamily="34" charset="0"/>
                        </a:rPr>
                        <a:t>Pramerica Life Insurance</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470470385"/>
                  </a:ext>
                </a:extLst>
              </a:tr>
              <a:tr h="459489">
                <a:tc>
                  <a:txBody>
                    <a:bodyPr/>
                    <a:lstStyle/>
                    <a:p>
                      <a:pPr algn="ctr" fontAlgn="ctr">
                        <a:spcBef>
                          <a:spcPts val="0"/>
                        </a:spcBef>
                        <a:spcAft>
                          <a:spcPts val="480"/>
                        </a:spcAft>
                      </a:pPr>
                      <a:r>
                        <a:rPr lang="en-GB" sz="1500" b="1" i="0" u="none" strike="noStrike">
                          <a:solidFill>
                            <a:schemeClr val="bg1"/>
                          </a:solidFill>
                          <a:effectLst/>
                          <a:latin typeface="Arial" panose="020B0604020202020204" pitchFamily="34" charset="0"/>
                        </a:rPr>
                        <a:t>7</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Oriental Insurance Company</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dirty="0">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dirty="0">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3179750582"/>
                  </a:ext>
                </a:extLst>
              </a:tr>
              <a:tr h="270000">
                <a:tc>
                  <a:txBody>
                    <a:bodyPr/>
                    <a:lstStyle/>
                    <a:p>
                      <a:pPr algn="ctr" fontAlgn="ctr">
                        <a:spcBef>
                          <a:spcPts val="0"/>
                        </a:spcBef>
                        <a:spcAft>
                          <a:spcPts val="480"/>
                        </a:spcAft>
                      </a:pPr>
                      <a:r>
                        <a:rPr lang="en-GB" sz="1500" b="1" i="0" u="none" strike="noStrike">
                          <a:solidFill>
                            <a:schemeClr val="bg1"/>
                          </a:solidFill>
                          <a:effectLst/>
                          <a:latin typeface="Arial" panose="020B0604020202020204" pitchFamily="34" charset="0"/>
                        </a:rPr>
                        <a:t>8</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panose="020B0604020202020204" pitchFamily="34" charset="0"/>
                        </a:rPr>
                        <a:t>Max Healthcare</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2016078099"/>
                  </a:ext>
                </a:extLst>
              </a:tr>
              <a:tr h="270000">
                <a:tc>
                  <a:txBody>
                    <a:bodyPr/>
                    <a:lstStyle/>
                    <a:p>
                      <a:pPr algn="ctr" fontAlgn="ctr">
                        <a:spcBef>
                          <a:spcPts val="0"/>
                        </a:spcBef>
                        <a:spcAft>
                          <a:spcPts val="480"/>
                        </a:spcAft>
                      </a:pPr>
                      <a:r>
                        <a:rPr lang="en-GB" sz="1500" b="1" i="0" u="none" strike="noStrike">
                          <a:solidFill>
                            <a:schemeClr val="bg1"/>
                          </a:solidFill>
                          <a:effectLst/>
                          <a:latin typeface="Arial" panose="020B0604020202020204" pitchFamily="34" charset="0"/>
                        </a:rPr>
                        <a:t>9</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panose="020B0604020202020204" pitchFamily="34" charset="0"/>
                        </a:rPr>
                        <a:t>Shoppers Stop</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2165476744"/>
                  </a:ext>
                </a:extLst>
              </a:tr>
              <a:tr h="270000">
                <a:tc>
                  <a:txBody>
                    <a:bodyPr/>
                    <a:lstStyle/>
                    <a:p>
                      <a:pPr algn="ctr" fontAlgn="ctr">
                        <a:spcBef>
                          <a:spcPts val="0"/>
                        </a:spcBef>
                        <a:spcAft>
                          <a:spcPts val="480"/>
                        </a:spcAft>
                      </a:pPr>
                      <a:r>
                        <a:rPr lang="en-GB" sz="1500" b="1" i="0" u="none" strike="noStrike">
                          <a:solidFill>
                            <a:schemeClr val="bg1"/>
                          </a:solidFill>
                          <a:effectLst/>
                          <a:latin typeface="Arial" panose="020B0604020202020204" pitchFamily="34" charset="0"/>
                        </a:rPr>
                        <a:t>10</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panose="020B0604020202020204" pitchFamily="34" charset="0"/>
                        </a:rPr>
                        <a:t>Gati Ltd</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3249957385"/>
                  </a:ext>
                </a:extLst>
              </a:tr>
              <a:tr h="270000">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cs typeface="Calibri Light" panose="020F0302020204030204" pitchFamily="34" charset="0"/>
                        </a:rPr>
                        <a:t>11</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National Stock Exchange</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52420514"/>
                  </a:ext>
                </a:extLst>
              </a:tr>
              <a:tr h="270000">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cs typeface="Calibri Light" panose="020F0302020204030204" pitchFamily="34" charset="0"/>
                        </a:rPr>
                        <a:t>12</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New India Assurance</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1753173629"/>
                  </a:ext>
                </a:extLst>
              </a:tr>
              <a:tr h="459489">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cs typeface="Calibri Light" panose="020F0302020204030204" pitchFamily="34" charset="0"/>
                        </a:rPr>
                        <a:t>13</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Birla Management Centre Services Ltd.</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2514691325"/>
                  </a:ext>
                </a:extLst>
              </a:tr>
              <a:tr h="270000">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cs typeface="Calibri Light" panose="020F0302020204030204" pitchFamily="34" charset="0"/>
                        </a:rPr>
                        <a:t>14</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IDRBT / IFTAS</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2805198348"/>
                  </a:ext>
                </a:extLst>
              </a:tr>
              <a:tr h="270000">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cs typeface="Calibri Light" panose="020F0302020204030204" pitchFamily="34" charset="0"/>
                        </a:rPr>
                        <a:t>15</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ICICI Bank Ltd</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285039565"/>
                  </a:ext>
                </a:extLst>
              </a:tr>
              <a:tr h="459489">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16</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United India Insurance Company</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1084898220"/>
                  </a:ext>
                </a:extLst>
              </a:tr>
              <a:tr h="270000">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17</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HDFC Bank</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dirty="0">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dirty="0">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dirty="0">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dirty="0">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1924638361"/>
                  </a:ext>
                </a:extLst>
              </a:tr>
            </a:tbl>
          </a:graphicData>
        </a:graphic>
      </p:graphicFrame>
      <p:sp>
        <p:nvSpPr>
          <p:cNvPr id="4" name="Title 3">
            <a:extLst>
              <a:ext uri="{FF2B5EF4-FFF2-40B4-BE49-F238E27FC236}">
                <a16:creationId xmlns:a16="http://schemas.microsoft.com/office/drawing/2014/main" id="{E216D7B5-F344-1734-B670-2190BA920584}"/>
              </a:ext>
            </a:extLst>
          </p:cNvPr>
          <p:cNvSpPr>
            <a:spLocks noGrp="1"/>
          </p:cNvSpPr>
          <p:nvPr>
            <p:ph type="title"/>
          </p:nvPr>
        </p:nvSpPr>
        <p:spPr>
          <a:xfrm>
            <a:off x="432000" y="307871"/>
            <a:ext cx="11328200" cy="502435"/>
          </a:xfrm>
        </p:spPr>
        <p:txBody>
          <a:bodyPr/>
          <a:lstStyle/>
          <a:p>
            <a:r>
              <a:rPr lang="en-US" dirty="0"/>
              <a:t>Our portfolio spread for key customers</a:t>
            </a:r>
          </a:p>
        </p:txBody>
      </p:sp>
      <p:sp>
        <p:nvSpPr>
          <p:cNvPr id="3" name="Title 3">
            <a:extLst>
              <a:ext uri="{FF2B5EF4-FFF2-40B4-BE49-F238E27FC236}">
                <a16:creationId xmlns:a16="http://schemas.microsoft.com/office/drawing/2014/main" id="{0BD9BCE7-F570-41A8-64A2-C7FF39C421EA}"/>
              </a:ext>
            </a:extLst>
          </p:cNvPr>
          <p:cNvSpPr txBox="1">
            <a:spLocks/>
          </p:cNvSpPr>
          <p:nvPr/>
        </p:nvSpPr>
        <p:spPr>
          <a:xfrm rot="20206937">
            <a:off x="1051125" y="3177782"/>
            <a:ext cx="11328200" cy="502435"/>
          </a:xfrm>
          <a:prstGeom prst="rect">
            <a:avLst/>
          </a:prstGeom>
        </p:spPr>
        <p:txBody>
          <a:bodyPr vert="horz" wrap="square" lIns="0" tIns="45715" rIns="91428" bIns="45715" rtlCol="0" anchor="ctr">
            <a:spAutoFit/>
          </a:bodyPr>
          <a:lstStyle>
            <a:lvl1pPr algn="l" defTabSz="1219200" rtl="0" eaLnBrk="1" latinLnBrk="0" hangingPunct="1">
              <a:spcBef>
                <a:spcPct val="0"/>
              </a:spcBef>
              <a:buNone/>
              <a:defRPr kumimoji="0" lang="en-US" sz="2665" b="1" i="0" u="none" strike="noStrike" kern="1200" cap="all" spc="0" normalizeH="0" baseline="0" noProof="0">
                <a:ln>
                  <a:noFill/>
                </a:ln>
                <a:solidFill>
                  <a:srgbClr val="BED730"/>
                </a:solidFill>
                <a:effectLst/>
                <a:uLnTx/>
                <a:uFillTx/>
                <a:latin typeface="TheSansOffice" panose="020B0503040302060204" pitchFamily="34" charset="0"/>
                <a:ea typeface="+mj-ea"/>
                <a:cs typeface="+mj-cs"/>
              </a:defRPr>
            </a:lvl1pPr>
          </a:lstStyle>
          <a:p>
            <a:pPr algn="ctr"/>
            <a:r>
              <a:rPr lang="en-US" dirty="0">
                <a:solidFill>
                  <a:srgbClr val="FF0000"/>
                </a:solidFill>
                <a:highlight>
                  <a:srgbClr val="00FFFF"/>
                </a:highlight>
              </a:rPr>
              <a:t>Not to be shared with anyone strict </a:t>
            </a:r>
            <a:r>
              <a:rPr lang="en-US" dirty="0" err="1">
                <a:solidFill>
                  <a:srgbClr val="FF0000"/>
                </a:solidFill>
                <a:highlight>
                  <a:srgbClr val="00FFFF"/>
                </a:highlight>
              </a:rPr>
              <a:t>nda</a:t>
            </a:r>
            <a:endParaRPr lang="en-US" dirty="0">
              <a:solidFill>
                <a:srgbClr val="FF0000"/>
              </a:solidFill>
              <a:highlight>
                <a:srgbClr val="00FFFF"/>
              </a:highlight>
            </a:endParaRPr>
          </a:p>
        </p:txBody>
      </p:sp>
    </p:spTree>
    <p:extLst>
      <p:ext uri="{BB962C8B-B14F-4D97-AF65-F5344CB8AC3E}">
        <p14:creationId xmlns:p14="http://schemas.microsoft.com/office/powerpoint/2010/main" val="208347781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56B7D-9963-0DAE-0492-6C6EC3722C9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DD922E-D9CD-886C-876C-C343FA5F743D}"/>
              </a:ext>
            </a:extLst>
          </p:cNvPr>
          <p:cNvSpPr>
            <a:spLocks noGrp="1"/>
          </p:cNvSpPr>
          <p:nvPr>
            <p:ph type="title"/>
          </p:nvPr>
        </p:nvSpPr>
        <p:spPr>
          <a:xfrm>
            <a:off x="432000" y="307871"/>
            <a:ext cx="11328200" cy="502435"/>
          </a:xfrm>
        </p:spPr>
        <p:txBody>
          <a:bodyPr/>
          <a:lstStyle/>
          <a:p>
            <a:r>
              <a:rPr lang="en-US" dirty="0"/>
              <a:t>Our portfolio spread for key customers</a:t>
            </a:r>
          </a:p>
        </p:txBody>
      </p:sp>
      <p:graphicFrame>
        <p:nvGraphicFramePr>
          <p:cNvPr id="3" name="Table 2">
            <a:extLst>
              <a:ext uri="{FF2B5EF4-FFF2-40B4-BE49-F238E27FC236}">
                <a16:creationId xmlns:a16="http://schemas.microsoft.com/office/drawing/2014/main" id="{E75C1223-312A-BA55-2861-A1D9A1B0C83D}"/>
              </a:ext>
            </a:extLst>
          </p:cNvPr>
          <p:cNvGraphicFramePr>
            <a:graphicFrameLocks noGrp="1"/>
          </p:cNvGraphicFramePr>
          <p:nvPr>
            <p:extLst>
              <p:ext uri="{D42A27DB-BD31-4B8C-83A1-F6EECF244321}">
                <p14:modId xmlns:p14="http://schemas.microsoft.com/office/powerpoint/2010/main" val="1322179372"/>
              </p:ext>
            </p:extLst>
          </p:nvPr>
        </p:nvGraphicFramePr>
        <p:xfrm>
          <a:off x="283809" y="1077363"/>
          <a:ext cx="11704992" cy="5314720"/>
        </p:xfrm>
        <a:graphic>
          <a:graphicData uri="http://schemas.openxmlformats.org/drawingml/2006/table">
            <a:tbl>
              <a:tblPr firstRow="1" firstCol="1" bandRow="1"/>
              <a:tblGrid>
                <a:gridCol w="370229">
                  <a:extLst>
                    <a:ext uri="{9D8B030D-6E8A-4147-A177-3AD203B41FA5}">
                      <a16:colId xmlns:a16="http://schemas.microsoft.com/office/drawing/2014/main" val="1779577055"/>
                    </a:ext>
                  </a:extLst>
                </a:gridCol>
                <a:gridCol w="3201995">
                  <a:extLst>
                    <a:ext uri="{9D8B030D-6E8A-4147-A177-3AD203B41FA5}">
                      <a16:colId xmlns:a16="http://schemas.microsoft.com/office/drawing/2014/main" val="2175765054"/>
                    </a:ext>
                  </a:extLst>
                </a:gridCol>
                <a:gridCol w="929000">
                  <a:extLst>
                    <a:ext uri="{9D8B030D-6E8A-4147-A177-3AD203B41FA5}">
                      <a16:colId xmlns:a16="http://schemas.microsoft.com/office/drawing/2014/main" val="3430059687"/>
                    </a:ext>
                  </a:extLst>
                </a:gridCol>
                <a:gridCol w="1166761">
                  <a:extLst>
                    <a:ext uri="{9D8B030D-6E8A-4147-A177-3AD203B41FA5}">
                      <a16:colId xmlns:a16="http://schemas.microsoft.com/office/drawing/2014/main" val="1814439121"/>
                    </a:ext>
                  </a:extLst>
                </a:gridCol>
                <a:gridCol w="1029109">
                  <a:extLst>
                    <a:ext uri="{9D8B030D-6E8A-4147-A177-3AD203B41FA5}">
                      <a16:colId xmlns:a16="http://schemas.microsoft.com/office/drawing/2014/main" val="2311182059"/>
                    </a:ext>
                  </a:extLst>
                </a:gridCol>
                <a:gridCol w="1081549">
                  <a:extLst>
                    <a:ext uri="{9D8B030D-6E8A-4147-A177-3AD203B41FA5}">
                      <a16:colId xmlns:a16="http://schemas.microsoft.com/office/drawing/2014/main" val="3405545761"/>
                    </a:ext>
                  </a:extLst>
                </a:gridCol>
                <a:gridCol w="1507612">
                  <a:extLst>
                    <a:ext uri="{9D8B030D-6E8A-4147-A177-3AD203B41FA5}">
                      <a16:colId xmlns:a16="http://schemas.microsoft.com/office/drawing/2014/main" val="2198468638"/>
                    </a:ext>
                  </a:extLst>
                </a:gridCol>
                <a:gridCol w="1127433">
                  <a:extLst>
                    <a:ext uri="{9D8B030D-6E8A-4147-A177-3AD203B41FA5}">
                      <a16:colId xmlns:a16="http://schemas.microsoft.com/office/drawing/2014/main" val="173864435"/>
                    </a:ext>
                  </a:extLst>
                </a:gridCol>
                <a:gridCol w="1291304">
                  <a:extLst>
                    <a:ext uri="{9D8B030D-6E8A-4147-A177-3AD203B41FA5}">
                      <a16:colId xmlns:a16="http://schemas.microsoft.com/office/drawing/2014/main" val="38089567"/>
                    </a:ext>
                  </a:extLst>
                </a:gridCol>
              </a:tblGrid>
              <a:tr h="688251">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kumimoji="0" lang="en-GB" sz="1500" b="1" i="0" u="none" strike="noStrike" kern="1200" cap="none" spc="0" normalizeH="0" baseline="0" noProof="0">
                          <a:ln>
                            <a:noFill/>
                          </a:ln>
                          <a:solidFill>
                            <a:srgbClr val="000000"/>
                          </a:solidFill>
                          <a:effectLst/>
                          <a:uLnTx/>
                          <a:uFillTx/>
                          <a:latin typeface="Arial Nova" panose="020B0504020202020204" pitchFamily="34" charset="0"/>
                          <a:ea typeface="Times New Roman" panose="02020603050405020304" pitchFamily="18" charset="0"/>
                          <a:cs typeface="Calibri Light" panose="020F0302020204030204" pitchFamily="34" charset="0"/>
                        </a:rPr>
                        <a:t>#</a:t>
                      </a:r>
                      <a:endParaRPr kumimoji="0" lang="en-GB" sz="15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c>
                  <a:txBody>
                    <a:bodyPr/>
                    <a:lstStyle/>
                    <a:p>
                      <a:pPr algn="l" fontAlgn="ctr">
                        <a:spcBef>
                          <a:spcPts val="0"/>
                        </a:spcBef>
                        <a:spcAft>
                          <a:spcPts val="480"/>
                        </a:spcAft>
                      </a:pPr>
                      <a:r>
                        <a:rPr kumimoji="0" lang="en-GB" sz="1500" b="1" i="0" u="none" strike="noStrike" kern="120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cs typeface="Calibri Light" panose="020F0302020204030204" pitchFamily="34" charset="0"/>
                        </a:rPr>
                        <a:t>Customer</a:t>
                      </a:r>
                      <a:endParaRPr lang="en-GB" sz="3300" b="0" i="0" u="none" strike="noStrike" dirty="0">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c>
                  <a:txBody>
                    <a:bodyPr/>
                    <a:lstStyle/>
                    <a:p>
                      <a:pPr algn="ctr" fontAlgn="ctr">
                        <a:spcBef>
                          <a:spcPts val="0"/>
                        </a:spcBef>
                        <a:spcAft>
                          <a:spcPts val="480"/>
                        </a:spcAft>
                      </a:pPr>
                      <a:r>
                        <a:rPr kumimoji="0" lang="en-GB" sz="1500" b="1" i="0" u="none" strike="noStrike" kern="1200" cap="none" spc="0" normalizeH="0" baseline="0" noProof="0">
                          <a:ln>
                            <a:noFill/>
                          </a:ln>
                          <a:solidFill>
                            <a:srgbClr val="000000"/>
                          </a:solidFill>
                          <a:effectLst/>
                          <a:uLnTx/>
                          <a:uFillTx/>
                          <a:latin typeface="Arial Nova" panose="020B0504020202020204" pitchFamily="34" charset="0"/>
                          <a:ea typeface="Times New Roman" panose="02020603050405020304" pitchFamily="18" charset="0"/>
                          <a:cs typeface="Calibri Light" panose="020F0302020204030204" pitchFamily="34" charset="0"/>
                        </a:rPr>
                        <a:t>Network Design</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c>
                  <a:txBody>
                    <a:bodyPr/>
                    <a:lstStyle/>
                    <a:p>
                      <a:pPr algn="ctr" fontAlgn="ctr">
                        <a:spcBef>
                          <a:spcPts val="0"/>
                        </a:spcBef>
                        <a:spcAft>
                          <a:spcPts val="480"/>
                        </a:spcAft>
                      </a:pPr>
                      <a:r>
                        <a:rPr kumimoji="0" lang="en-GB" sz="1500" b="1" i="0" u="none" strike="noStrike" kern="1200" cap="none" spc="0" normalizeH="0" baseline="0" noProof="0">
                          <a:ln>
                            <a:noFill/>
                          </a:ln>
                          <a:solidFill>
                            <a:srgbClr val="000000"/>
                          </a:solidFill>
                          <a:effectLst/>
                          <a:uLnTx/>
                          <a:uFillTx/>
                          <a:latin typeface="Arial Nova" panose="020B0504020202020204" pitchFamily="34" charset="0"/>
                          <a:ea typeface="Times New Roman" panose="02020603050405020304" pitchFamily="18" charset="0"/>
                          <a:cs typeface="Calibri Light" panose="020F0302020204030204" pitchFamily="34" charset="0"/>
                        </a:rPr>
                        <a:t>Network Build / Integration</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c>
                  <a:txBody>
                    <a:bodyPr/>
                    <a:lstStyle/>
                    <a:p>
                      <a:pPr algn="ctr" fontAlgn="ctr">
                        <a:spcBef>
                          <a:spcPts val="0"/>
                        </a:spcBef>
                        <a:spcAft>
                          <a:spcPts val="480"/>
                        </a:spcAft>
                      </a:pPr>
                      <a:r>
                        <a:rPr kumimoji="0" lang="en-GB" sz="1500" b="1" i="0" u="none" strike="noStrike" kern="1200" cap="none" spc="0" normalizeH="0" baseline="0" noProof="0">
                          <a:ln>
                            <a:noFill/>
                          </a:ln>
                          <a:solidFill>
                            <a:srgbClr val="000000"/>
                          </a:solidFill>
                          <a:effectLst/>
                          <a:uLnTx/>
                          <a:uFillTx/>
                          <a:latin typeface="Arial Nova" panose="020B0504020202020204" pitchFamily="34" charset="0"/>
                          <a:ea typeface="Times New Roman" panose="02020603050405020304" pitchFamily="18" charset="0"/>
                          <a:cs typeface="Calibri Light" panose="020F0302020204030204" pitchFamily="34" charset="0"/>
                        </a:rPr>
                        <a:t>Network Managed Services</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c>
                  <a:txBody>
                    <a:bodyPr/>
                    <a:lstStyle/>
                    <a:p>
                      <a:pPr algn="ctr" fontAlgn="ctr">
                        <a:spcBef>
                          <a:spcPts val="0"/>
                        </a:spcBef>
                        <a:spcAft>
                          <a:spcPts val="480"/>
                        </a:spcAft>
                      </a:pPr>
                      <a:r>
                        <a:rPr kumimoji="0" lang="en-GB" sz="1500" b="1" i="0" u="none" strike="noStrike" kern="1200" cap="none" spc="0" normalizeH="0" baseline="0" noProof="0">
                          <a:ln>
                            <a:noFill/>
                          </a:ln>
                          <a:solidFill>
                            <a:srgbClr val="000000"/>
                          </a:solidFill>
                          <a:effectLst/>
                          <a:uLnTx/>
                          <a:uFillTx/>
                          <a:latin typeface="Arial Nova" panose="020B0504020202020204" pitchFamily="34" charset="0"/>
                          <a:ea typeface="Times New Roman" panose="02020603050405020304" pitchFamily="18" charset="0"/>
                          <a:cs typeface="Calibri Light" panose="020F0302020204030204" pitchFamily="34" charset="0"/>
                        </a:rPr>
                        <a:t>Bandwidth Service Provider</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c>
                  <a:txBody>
                    <a:bodyPr/>
                    <a:lstStyle/>
                    <a:p>
                      <a:pPr algn="ctr" fontAlgn="ctr">
                        <a:spcBef>
                          <a:spcPts val="0"/>
                        </a:spcBef>
                        <a:spcAft>
                          <a:spcPts val="480"/>
                        </a:spcAft>
                      </a:pPr>
                      <a:r>
                        <a:rPr kumimoji="0" lang="en-GB" sz="1500" b="1" i="0" u="none" strike="noStrike" kern="1200" cap="none" spc="0" normalizeH="0" baseline="0" noProof="0">
                          <a:ln>
                            <a:noFill/>
                          </a:ln>
                          <a:solidFill>
                            <a:srgbClr val="000000"/>
                          </a:solidFill>
                          <a:effectLst/>
                          <a:uLnTx/>
                          <a:uFillTx/>
                          <a:latin typeface="Arial Nova" panose="020B0504020202020204" pitchFamily="34" charset="0"/>
                          <a:ea typeface="Times New Roman" panose="02020603050405020304" pitchFamily="18" charset="0"/>
                          <a:cs typeface="Calibri Light" panose="020F0302020204030204" pitchFamily="34" charset="0"/>
                        </a:rPr>
                        <a:t>Network Consolidation Transformation</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c>
                  <a:txBody>
                    <a:bodyPr/>
                    <a:lstStyle/>
                    <a:p>
                      <a:pPr algn="ctr" fontAlgn="ctr">
                        <a:spcBef>
                          <a:spcPts val="0"/>
                        </a:spcBef>
                        <a:spcAft>
                          <a:spcPts val="480"/>
                        </a:spcAft>
                      </a:pPr>
                      <a:r>
                        <a:rPr kumimoji="0" lang="en-GB" sz="1500" b="1" i="0" u="none" strike="noStrike" kern="1200" cap="none" spc="0" normalizeH="0" baseline="0" noProof="0">
                          <a:ln>
                            <a:noFill/>
                          </a:ln>
                          <a:solidFill>
                            <a:srgbClr val="000000"/>
                          </a:solidFill>
                          <a:effectLst/>
                          <a:uLnTx/>
                          <a:uFillTx/>
                          <a:latin typeface="Arial Nova" panose="020B0504020202020204" pitchFamily="34" charset="0"/>
                          <a:ea typeface="Times New Roman" panose="02020603050405020304" pitchFamily="18" charset="0"/>
                          <a:cs typeface="Calibri Light" panose="020F0302020204030204" pitchFamily="34" charset="0"/>
                        </a:rPr>
                        <a:t>Managed SD-WAN</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DC/DR Network management</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65574511"/>
                  </a:ext>
                </a:extLst>
              </a:tr>
              <a:tr h="312077">
                <a:tc>
                  <a:txBody>
                    <a:bodyPr/>
                    <a:lstStyle/>
                    <a:p>
                      <a:pPr algn="ctr"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18</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cs typeface="Calibri Light" panose="020F0302020204030204" pitchFamily="34" charset="0"/>
                        </a:rPr>
                        <a:t>CCIL</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dirty="0">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dirty="0">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dirty="0">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dirty="0">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dirty="0">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dirty="0">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425648823"/>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19</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National Insurance Company Ltd.</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621875514"/>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cs typeface="Calibri Light" panose="020F0302020204030204" pitchFamily="34" charset="0"/>
                        </a:rPr>
                        <a:t>20</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United Bank of India - RRB</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2436441515"/>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cs typeface="Calibri Light" panose="020F0302020204030204" pitchFamily="34" charset="0"/>
                        </a:rPr>
                        <a:t>21</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Knowlarity</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884041193"/>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22</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Indian Overseas Bank</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415285435"/>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23</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Oriental Bank of Commerce</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499052786"/>
                  </a:ext>
                </a:extLst>
              </a:tr>
              <a:tr h="464731">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24</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Uttar Pradesh Power Corporation Ltd.</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1448396079"/>
                  </a:ext>
                </a:extLst>
              </a:tr>
              <a:tr h="464731">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25</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Uttar Pradesh Co-operative Bank Ltd.</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268166355"/>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26</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Axis Bank Ltd.</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2009639394"/>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27</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The Jammu &amp; Kashmir Bank</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031155447"/>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28</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err="1">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Manappuram</a:t>
                      </a: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 Finance Ltd.</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267911160"/>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29</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Aditya Birla Fashion &amp; Retail</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274121316"/>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30</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SIS Group Enterprises</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dirty="0">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dirty="0">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1156875668"/>
                  </a:ext>
                </a:extLst>
              </a:tr>
            </a:tbl>
          </a:graphicData>
        </a:graphic>
      </p:graphicFrame>
      <p:sp>
        <p:nvSpPr>
          <p:cNvPr id="2" name="Title 3">
            <a:extLst>
              <a:ext uri="{FF2B5EF4-FFF2-40B4-BE49-F238E27FC236}">
                <a16:creationId xmlns:a16="http://schemas.microsoft.com/office/drawing/2014/main" id="{2A476B56-42FC-FB8D-5F26-471B873C5BA7}"/>
              </a:ext>
            </a:extLst>
          </p:cNvPr>
          <p:cNvSpPr txBox="1">
            <a:spLocks/>
          </p:cNvSpPr>
          <p:nvPr/>
        </p:nvSpPr>
        <p:spPr>
          <a:xfrm rot="20206937">
            <a:off x="1051125" y="3177782"/>
            <a:ext cx="11328200" cy="502435"/>
          </a:xfrm>
          <a:prstGeom prst="rect">
            <a:avLst/>
          </a:prstGeom>
        </p:spPr>
        <p:txBody>
          <a:bodyPr vert="horz" wrap="square" lIns="0" tIns="45715" rIns="91428" bIns="45715" rtlCol="0" anchor="ctr">
            <a:spAutoFit/>
          </a:bodyPr>
          <a:lstStyle>
            <a:lvl1pPr algn="l" defTabSz="1219200" rtl="0" eaLnBrk="1" latinLnBrk="0" hangingPunct="1">
              <a:spcBef>
                <a:spcPct val="0"/>
              </a:spcBef>
              <a:buNone/>
              <a:defRPr kumimoji="0" lang="en-US" sz="2665" b="1" i="0" u="none" strike="noStrike" kern="1200" cap="all" spc="0" normalizeH="0" baseline="0" noProof="0">
                <a:ln>
                  <a:noFill/>
                </a:ln>
                <a:solidFill>
                  <a:srgbClr val="BED730"/>
                </a:solidFill>
                <a:effectLst/>
                <a:uLnTx/>
                <a:uFillTx/>
                <a:latin typeface="TheSansOffice" panose="020B0503040302060204" pitchFamily="34" charset="0"/>
                <a:ea typeface="+mj-ea"/>
                <a:cs typeface="+mj-cs"/>
              </a:defRPr>
            </a:lvl1pPr>
          </a:lstStyle>
          <a:p>
            <a:pPr algn="ctr"/>
            <a:r>
              <a:rPr lang="en-US" dirty="0">
                <a:solidFill>
                  <a:srgbClr val="FF0000"/>
                </a:solidFill>
                <a:highlight>
                  <a:srgbClr val="00FFFF"/>
                </a:highlight>
              </a:rPr>
              <a:t>Not to be shared with anyone strict </a:t>
            </a:r>
            <a:r>
              <a:rPr lang="en-US" dirty="0" err="1">
                <a:solidFill>
                  <a:srgbClr val="FF0000"/>
                </a:solidFill>
                <a:highlight>
                  <a:srgbClr val="00FFFF"/>
                </a:highlight>
              </a:rPr>
              <a:t>nda</a:t>
            </a:r>
            <a:endParaRPr lang="en-US" dirty="0">
              <a:solidFill>
                <a:srgbClr val="FF0000"/>
              </a:solidFill>
              <a:highlight>
                <a:srgbClr val="00FFFF"/>
              </a:highlight>
            </a:endParaRPr>
          </a:p>
        </p:txBody>
      </p:sp>
    </p:spTree>
    <p:extLst>
      <p:ext uri="{BB962C8B-B14F-4D97-AF65-F5344CB8AC3E}">
        <p14:creationId xmlns:p14="http://schemas.microsoft.com/office/powerpoint/2010/main" val="290397967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FFCF-4B77-4E25-822E-077838653462}"/>
              </a:ext>
            </a:extLst>
          </p:cNvPr>
          <p:cNvSpPr>
            <a:spLocks noGrp="1"/>
          </p:cNvSpPr>
          <p:nvPr>
            <p:ph type="title"/>
          </p:nvPr>
        </p:nvSpPr>
        <p:spPr/>
        <p:txBody>
          <a:bodyPr/>
          <a:lstStyle/>
          <a:p>
            <a:r>
              <a:rPr lang="en-US" dirty="0">
                <a:latin typeface="TheSansOffice"/>
              </a:rPr>
              <a:t>Sify Managed SD-WAN DELIVERABLES (1/2) </a:t>
            </a:r>
          </a:p>
        </p:txBody>
      </p:sp>
      <p:graphicFrame>
        <p:nvGraphicFramePr>
          <p:cNvPr id="34" name="Table 33">
            <a:extLst>
              <a:ext uri="{FF2B5EF4-FFF2-40B4-BE49-F238E27FC236}">
                <a16:creationId xmlns:a16="http://schemas.microsoft.com/office/drawing/2014/main" id="{4ED9D71C-D8C5-ED10-49CB-2CC49934BF91}"/>
              </a:ext>
            </a:extLst>
          </p:cNvPr>
          <p:cNvGraphicFramePr>
            <a:graphicFrameLocks noGrp="1"/>
          </p:cNvGraphicFramePr>
          <p:nvPr/>
        </p:nvGraphicFramePr>
        <p:xfrm>
          <a:off x="482601" y="857841"/>
          <a:ext cx="11226796" cy="5455074"/>
        </p:xfrm>
        <a:graphic>
          <a:graphicData uri="http://schemas.openxmlformats.org/drawingml/2006/table">
            <a:tbl>
              <a:tblPr bandRow="1">
                <a:tableStyleId>{5C22544A-7EE6-4342-B048-85BDC9FD1C3A}</a:tableStyleId>
              </a:tblPr>
              <a:tblGrid>
                <a:gridCol w="3233529">
                  <a:extLst>
                    <a:ext uri="{9D8B030D-6E8A-4147-A177-3AD203B41FA5}">
                      <a16:colId xmlns:a16="http://schemas.microsoft.com/office/drawing/2014/main" val="846655803"/>
                    </a:ext>
                  </a:extLst>
                </a:gridCol>
                <a:gridCol w="7993267">
                  <a:extLst>
                    <a:ext uri="{9D8B030D-6E8A-4147-A177-3AD203B41FA5}">
                      <a16:colId xmlns:a16="http://schemas.microsoft.com/office/drawing/2014/main" val="1316274014"/>
                    </a:ext>
                  </a:extLst>
                </a:gridCol>
              </a:tblGrid>
              <a:tr h="469900">
                <a:tc>
                  <a:txBody>
                    <a:bodyPr/>
                    <a:lstStyle/>
                    <a:p>
                      <a:pPr algn="ctr" fontAlgn="base">
                        <a:lnSpc>
                          <a:spcPts val="1650"/>
                        </a:lnSpc>
                      </a:pPr>
                      <a:r>
                        <a:rPr lang="en-US" sz="1900" b="1" dirty="0">
                          <a:solidFill>
                            <a:srgbClr val="FFFFFF"/>
                          </a:solidFill>
                          <a:effectLst/>
                          <a:latin typeface="Trebuchet MS"/>
                        </a:rPr>
                        <a:t>Deliverable</a:t>
                      </a:r>
                      <a:endParaRPr lang="en-US" sz="3200" b="1" dirty="0">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17774" cap="flat" cmpd="sng" algn="ctr">
                      <a:solidFill>
                        <a:srgbClr val="4F81BD"/>
                      </a:solidFill>
                      <a:prstDash val="solid"/>
                      <a:round/>
                      <a:headEnd type="none" w="med" len="med"/>
                      <a:tailEnd type="none" w="med" len="med"/>
                    </a:lnB>
                    <a:noFill/>
                  </a:tcPr>
                </a:tc>
                <a:tc>
                  <a:txBody>
                    <a:bodyPr/>
                    <a:lstStyle/>
                    <a:p>
                      <a:pPr algn="ctr" fontAlgn="base">
                        <a:lnSpc>
                          <a:spcPts val="1650"/>
                        </a:lnSpc>
                      </a:pPr>
                      <a:r>
                        <a:rPr lang="en-US" sz="1900" b="1" dirty="0">
                          <a:solidFill>
                            <a:srgbClr val="FFFFFF"/>
                          </a:solidFill>
                          <a:effectLst/>
                          <a:latin typeface="Trebuchet MS"/>
                        </a:rPr>
                        <a:t>Description</a:t>
                      </a:r>
                      <a:endParaRPr lang="en-US" sz="3200" b="1" dirty="0">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17774"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401149074"/>
                  </a:ext>
                </a:extLst>
              </a:tr>
              <a:tr h="596900">
                <a:tc>
                  <a:txBody>
                    <a:bodyPr/>
                    <a:lstStyle/>
                    <a:p>
                      <a:pPr fontAlgn="base">
                        <a:lnSpc>
                          <a:spcPts val="1425"/>
                        </a:lnSpc>
                      </a:pPr>
                      <a:r>
                        <a:rPr lang="en-US" sz="1600" dirty="0">
                          <a:solidFill>
                            <a:srgbClr val="FFFFFF"/>
                          </a:solidFill>
                          <a:effectLst/>
                          <a:latin typeface="Trebuchet MS"/>
                        </a:rPr>
                        <a:t>Service portal</a:t>
                      </a:r>
                      <a:endParaRPr lang="en-US" sz="3200" dirty="0">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17774"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tc>
                  <a:txBody>
                    <a:bodyPr/>
                    <a:lstStyle/>
                    <a:p>
                      <a:pPr fontAlgn="base">
                        <a:lnSpc>
                          <a:spcPts val="1425"/>
                        </a:lnSpc>
                      </a:pPr>
                      <a:r>
                        <a:rPr lang="en-US" sz="1600" dirty="0">
                          <a:solidFill>
                            <a:srgbClr val="FFFFFF"/>
                          </a:solidFill>
                          <a:effectLst/>
                          <a:latin typeface="Trebuchet MS"/>
                        </a:rPr>
                        <a:t>Sify Aakash Portal to customer, able to view, configure, monitor WAN network performance of Sify and other providers</a:t>
                      </a:r>
                      <a:endParaRPr lang="en-US" sz="3200" dirty="0">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17774"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1887897808"/>
                  </a:ext>
                </a:extLst>
              </a:tr>
              <a:tr h="596900">
                <a:tc>
                  <a:txBody>
                    <a:bodyPr/>
                    <a:lstStyle/>
                    <a:p>
                      <a:pPr fontAlgn="base">
                        <a:lnSpc>
                          <a:spcPts val="1425"/>
                        </a:lnSpc>
                      </a:pPr>
                      <a:r>
                        <a:rPr lang="en-US" sz="1600" dirty="0">
                          <a:solidFill>
                            <a:srgbClr val="FFFFFF"/>
                          </a:solidFill>
                          <a:effectLst/>
                          <a:latin typeface="Trebuchet MS"/>
                        </a:rPr>
                        <a:t>Capacity management</a:t>
                      </a:r>
                      <a:endParaRPr lang="en-US" sz="3200" dirty="0">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tc>
                  <a:txBody>
                    <a:bodyPr/>
                    <a:lstStyle/>
                    <a:p>
                      <a:pPr fontAlgn="base">
                        <a:lnSpc>
                          <a:spcPts val="1425"/>
                        </a:lnSpc>
                      </a:pPr>
                      <a:r>
                        <a:rPr lang="en-US" sz="1600" dirty="0">
                          <a:solidFill>
                            <a:srgbClr val="FFFFFF"/>
                          </a:solidFill>
                          <a:effectLst/>
                          <a:latin typeface="Trebuchet MS"/>
                        </a:rPr>
                        <a:t>Measure WAN link utilization trends, create baselines and recommend customer on the actions taken – upgrade, downgrade</a:t>
                      </a:r>
                      <a:endParaRPr lang="en-US" sz="3200" dirty="0">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558059275"/>
                  </a:ext>
                </a:extLst>
              </a:tr>
              <a:tr h="685800">
                <a:tc>
                  <a:txBody>
                    <a:bodyPr/>
                    <a:lstStyle/>
                    <a:p>
                      <a:pPr fontAlgn="base">
                        <a:lnSpc>
                          <a:spcPts val="1425"/>
                        </a:lnSpc>
                      </a:pPr>
                      <a:r>
                        <a:rPr lang="en-US" sz="1600" dirty="0">
                          <a:solidFill>
                            <a:srgbClr val="FFFFFF"/>
                          </a:solidFill>
                          <a:effectLst/>
                          <a:latin typeface="Trebuchet MS"/>
                        </a:rPr>
                        <a:t>Transition and implementation services</a:t>
                      </a:r>
                      <a:endParaRPr lang="en-US" sz="3200" dirty="0">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tc>
                  <a:txBody>
                    <a:bodyPr/>
                    <a:lstStyle/>
                    <a:p>
                      <a:pPr fontAlgn="base">
                        <a:lnSpc>
                          <a:spcPts val="1425"/>
                        </a:lnSpc>
                      </a:pPr>
                      <a:r>
                        <a:rPr lang="en-US" sz="1600" dirty="0">
                          <a:solidFill>
                            <a:srgbClr val="FFFFFF"/>
                          </a:solidFill>
                          <a:effectLst/>
                          <a:latin typeface="Trebuchet MS"/>
                        </a:rPr>
                        <a:t>Site survey, CRD, HLD and LLD. Deploy initial CPE devices across all sites. Perform MACD as and when changes required [bandwidth upgrade/downgrade, new features]</a:t>
                      </a:r>
                      <a:endParaRPr lang="en-US" sz="3200" dirty="0">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1583231684"/>
                  </a:ext>
                </a:extLst>
              </a:tr>
              <a:tr h="596900">
                <a:tc>
                  <a:txBody>
                    <a:bodyPr/>
                    <a:lstStyle/>
                    <a:p>
                      <a:pPr fontAlgn="base">
                        <a:lnSpc>
                          <a:spcPts val="1425"/>
                        </a:lnSpc>
                      </a:pPr>
                      <a:r>
                        <a:rPr lang="en-US" sz="1600" dirty="0">
                          <a:solidFill>
                            <a:srgbClr val="FFFFFF"/>
                          </a:solidFill>
                          <a:effectLst/>
                          <a:latin typeface="Trebuchet MS"/>
                        </a:rPr>
                        <a:t>Proactive network monitoring</a:t>
                      </a:r>
                      <a:endParaRPr lang="en-US" sz="3200" dirty="0">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tc>
                  <a:txBody>
                    <a:bodyPr/>
                    <a:lstStyle/>
                    <a:p>
                      <a:pPr fontAlgn="base">
                        <a:lnSpc>
                          <a:spcPts val="1425"/>
                        </a:lnSpc>
                      </a:pPr>
                      <a:r>
                        <a:rPr lang="en-US" sz="1600" dirty="0">
                          <a:solidFill>
                            <a:srgbClr val="FFFFFF"/>
                          </a:solidFill>
                          <a:effectLst/>
                          <a:latin typeface="Trebuchet MS"/>
                        </a:rPr>
                        <a:t>24x7 Monitoring of network related faults and performance management. Able to view this alerts on self-service portal</a:t>
                      </a:r>
                      <a:endParaRPr lang="en-US" sz="3200" dirty="0">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1754364827"/>
                  </a:ext>
                </a:extLst>
              </a:tr>
              <a:tr h="358987">
                <a:tc>
                  <a:txBody>
                    <a:bodyPr/>
                    <a:lstStyle/>
                    <a:p>
                      <a:pPr fontAlgn="base">
                        <a:lnSpc>
                          <a:spcPts val="1425"/>
                        </a:lnSpc>
                      </a:pPr>
                      <a:r>
                        <a:rPr lang="en-US" sz="1600" dirty="0">
                          <a:solidFill>
                            <a:srgbClr val="FFFFFF"/>
                          </a:solidFill>
                          <a:effectLst/>
                          <a:latin typeface="Trebuchet MS"/>
                        </a:rPr>
                        <a:t>Application visibility</a:t>
                      </a:r>
                      <a:endParaRPr lang="en-US" sz="3200" dirty="0">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tc>
                  <a:txBody>
                    <a:bodyPr/>
                    <a:lstStyle/>
                    <a:p>
                      <a:pPr fontAlgn="base">
                        <a:lnSpc>
                          <a:spcPts val="1425"/>
                        </a:lnSpc>
                      </a:pPr>
                      <a:r>
                        <a:rPr lang="en-US" sz="1600" dirty="0">
                          <a:solidFill>
                            <a:srgbClr val="FFFFFF"/>
                          </a:solidFill>
                          <a:effectLst/>
                          <a:latin typeface="Trebuchet MS"/>
                        </a:rPr>
                        <a:t>Identify applications and sub-applications, report the performance of applications</a:t>
                      </a:r>
                      <a:endParaRPr lang="en-US" sz="3200" dirty="0">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2724148172"/>
                  </a:ext>
                </a:extLst>
              </a:tr>
              <a:tr h="596900">
                <a:tc>
                  <a:txBody>
                    <a:bodyPr/>
                    <a:lstStyle/>
                    <a:p>
                      <a:pPr fontAlgn="base">
                        <a:lnSpc>
                          <a:spcPts val="1425"/>
                        </a:lnSpc>
                      </a:pPr>
                      <a:r>
                        <a:rPr lang="en-US" sz="1600" dirty="0">
                          <a:solidFill>
                            <a:srgbClr val="FFFFFF"/>
                          </a:solidFill>
                          <a:effectLst/>
                          <a:latin typeface="Trebuchet MS"/>
                        </a:rPr>
                        <a:t>Incident reporting and management</a:t>
                      </a:r>
                      <a:endParaRPr lang="en-US" sz="3200" dirty="0">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tc>
                  <a:txBody>
                    <a:bodyPr/>
                    <a:lstStyle/>
                    <a:p>
                      <a:pPr fontAlgn="base">
                        <a:lnSpc>
                          <a:spcPts val="1425"/>
                        </a:lnSpc>
                      </a:pPr>
                      <a:r>
                        <a:rPr lang="en-US" sz="1600" dirty="0">
                          <a:solidFill>
                            <a:srgbClr val="FFFFFF"/>
                          </a:solidFill>
                          <a:effectLst/>
                          <a:latin typeface="Trebuchet MS"/>
                        </a:rPr>
                        <a:t>Trouble ticketing for all network related issues including other SP links. Detection of alerts from fault and performance management systems</a:t>
                      </a:r>
                      <a:endParaRPr lang="en-US" sz="3200" dirty="0">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1117958577"/>
                  </a:ext>
                </a:extLst>
              </a:tr>
              <a:tr h="596900">
                <a:tc>
                  <a:txBody>
                    <a:bodyPr/>
                    <a:lstStyle/>
                    <a:p>
                      <a:pPr fontAlgn="base">
                        <a:lnSpc>
                          <a:spcPts val="1425"/>
                        </a:lnSpc>
                      </a:pPr>
                      <a:r>
                        <a:rPr lang="en-US" sz="1600" dirty="0">
                          <a:solidFill>
                            <a:srgbClr val="FFFFFF"/>
                          </a:solidFill>
                          <a:effectLst/>
                          <a:latin typeface="Trebuchet MS"/>
                        </a:rPr>
                        <a:t>Problem management</a:t>
                      </a:r>
                      <a:endParaRPr lang="en-US" sz="3200" dirty="0">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tc>
                  <a:txBody>
                    <a:bodyPr/>
                    <a:lstStyle/>
                    <a:p>
                      <a:pPr fontAlgn="base">
                        <a:lnSpc>
                          <a:spcPts val="1425"/>
                        </a:lnSpc>
                      </a:pPr>
                      <a:r>
                        <a:rPr lang="en-US" sz="1600" dirty="0">
                          <a:solidFill>
                            <a:srgbClr val="FFFFFF"/>
                          </a:solidFill>
                          <a:effectLst/>
                          <a:latin typeface="Trebuchet MS"/>
                        </a:rPr>
                        <a:t>Diagnose, identify and isolate issues. Work on fix and workarounds with providers and SD-WAN vendors</a:t>
                      </a:r>
                      <a:endParaRPr lang="en-US" sz="3200" dirty="0">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421745400"/>
                  </a:ext>
                </a:extLst>
              </a:tr>
              <a:tr h="596900">
                <a:tc>
                  <a:txBody>
                    <a:bodyPr/>
                    <a:lstStyle/>
                    <a:p>
                      <a:pPr fontAlgn="base">
                        <a:lnSpc>
                          <a:spcPts val="1425"/>
                        </a:lnSpc>
                      </a:pPr>
                      <a:r>
                        <a:rPr lang="en-US" sz="1600" dirty="0">
                          <a:solidFill>
                            <a:srgbClr val="FFFFFF"/>
                          </a:solidFill>
                          <a:effectLst/>
                          <a:latin typeface="Trebuchet MS"/>
                        </a:rPr>
                        <a:t>Configuration management</a:t>
                      </a:r>
                      <a:endParaRPr lang="en-US" sz="3200" dirty="0">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tc>
                  <a:txBody>
                    <a:bodyPr/>
                    <a:lstStyle/>
                    <a:p>
                      <a:pPr fontAlgn="base">
                        <a:lnSpc>
                          <a:spcPts val="1425"/>
                        </a:lnSpc>
                      </a:pPr>
                      <a:r>
                        <a:rPr lang="en-US" sz="1600" dirty="0">
                          <a:solidFill>
                            <a:srgbClr val="FFFFFF"/>
                          </a:solidFill>
                          <a:effectLst/>
                          <a:latin typeface="Trebuchet MS"/>
                        </a:rPr>
                        <a:t>Configuration of managed CPE devices, auditing, backup of configuration, template-based configuration</a:t>
                      </a:r>
                      <a:endParaRPr lang="en-US" sz="3200" dirty="0">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130040090"/>
                  </a:ext>
                </a:extLst>
              </a:tr>
              <a:tr h="358987">
                <a:tc>
                  <a:txBody>
                    <a:bodyPr/>
                    <a:lstStyle/>
                    <a:p>
                      <a:pPr fontAlgn="base">
                        <a:lnSpc>
                          <a:spcPts val="1425"/>
                        </a:lnSpc>
                      </a:pPr>
                      <a:r>
                        <a:rPr lang="en-US" sz="1600" dirty="0">
                          <a:solidFill>
                            <a:srgbClr val="FFFFFF"/>
                          </a:solidFill>
                          <a:effectLst/>
                          <a:latin typeface="Trebuchet MS"/>
                        </a:rPr>
                        <a:t>Inventory management</a:t>
                      </a:r>
                      <a:endParaRPr lang="en-US" sz="3200" dirty="0">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tc>
                  <a:txBody>
                    <a:bodyPr/>
                    <a:lstStyle/>
                    <a:p>
                      <a:pPr fontAlgn="base">
                        <a:lnSpc>
                          <a:spcPts val="1425"/>
                        </a:lnSpc>
                      </a:pPr>
                      <a:r>
                        <a:rPr lang="en-US" sz="1600" dirty="0">
                          <a:solidFill>
                            <a:srgbClr val="FFFFFF"/>
                          </a:solidFill>
                          <a:effectLst/>
                          <a:latin typeface="Trebuchet MS"/>
                        </a:rPr>
                        <a:t>Manages inventory of CPE devices, resources – IP address, VLAN </a:t>
                      </a:r>
                      <a:r>
                        <a:rPr lang="en-US" sz="1600" dirty="0" err="1">
                          <a:solidFill>
                            <a:srgbClr val="FFFFFF"/>
                          </a:solidFill>
                          <a:effectLst/>
                          <a:latin typeface="Trebuchet MS"/>
                        </a:rPr>
                        <a:t>etc</a:t>
                      </a:r>
                      <a:endParaRPr lang="en-US" sz="3200" dirty="0" err="1">
                        <a:effectLst/>
                        <a:latin typeface="Trebuchet MS"/>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1734923044"/>
                  </a:ext>
                </a:extLst>
              </a:tr>
            </a:tbl>
          </a:graphicData>
        </a:graphic>
      </p:graphicFrame>
    </p:spTree>
    <p:extLst>
      <p:ext uri="{BB962C8B-B14F-4D97-AF65-F5344CB8AC3E}">
        <p14:creationId xmlns:p14="http://schemas.microsoft.com/office/powerpoint/2010/main" val="245445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FFCF-4B77-4E25-822E-077838653462}"/>
              </a:ext>
            </a:extLst>
          </p:cNvPr>
          <p:cNvSpPr>
            <a:spLocks noGrp="1"/>
          </p:cNvSpPr>
          <p:nvPr>
            <p:ph type="title"/>
          </p:nvPr>
        </p:nvSpPr>
        <p:spPr/>
        <p:txBody>
          <a:bodyPr/>
          <a:lstStyle/>
          <a:p>
            <a:r>
              <a:rPr lang="en-US" dirty="0">
                <a:latin typeface="TheSansOffice"/>
              </a:rPr>
              <a:t>Sify Managed SD-WAN DELIVERABLES (2/2) </a:t>
            </a:r>
          </a:p>
        </p:txBody>
      </p:sp>
      <p:graphicFrame>
        <p:nvGraphicFramePr>
          <p:cNvPr id="4" name="Table 3">
            <a:extLst>
              <a:ext uri="{FF2B5EF4-FFF2-40B4-BE49-F238E27FC236}">
                <a16:creationId xmlns:a16="http://schemas.microsoft.com/office/drawing/2014/main" id="{8C95C450-8D6A-397D-FF44-8DA9FCC8416C}"/>
              </a:ext>
            </a:extLst>
          </p:cNvPr>
          <p:cNvGraphicFramePr>
            <a:graphicFrameLocks noGrp="1"/>
          </p:cNvGraphicFramePr>
          <p:nvPr/>
        </p:nvGraphicFramePr>
        <p:xfrm>
          <a:off x="425091" y="1037693"/>
          <a:ext cx="11226800" cy="3833706"/>
        </p:xfrm>
        <a:graphic>
          <a:graphicData uri="http://schemas.openxmlformats.org/drawingml/2006/table">
            <a:tbl>
              <a:tblPr bandRow="1">
                <a:tableStyleId>{5C22544A-7EE6-4342-B048-85BDC9FD1C3A}</a:tableStyleId>
              </a:tblPr>
              <a:tblGrid>
                <a:gridCol w="2882900">
                  <a:extLst>
                    <a:ext uri="{9D8B030D-6E8A-4147-A177-3AD203B41FA5}">
                      <a16:colId xmlns:a16="http://schemas.microsoft.com/office/drawing/2014/main" val="699712419"/>
                    </a:ext>
                  </a:extLst>
                </a:gridCol>
                <a:gridCol w="8343900">
                  <a:extLst>
                    <a:ext uri="{9D8B030D-6E8A-4147-A177-3AD203B41FA5}">
                      <a16:colId xmlns:a16="http://schemas.microsoft.com/office/drawing/2014/main" val="1697214702"/>
                    </a:ext>
                  </a:extLst>
                </a:gridCol>
              </a:tblGrid>
              <a:tr h="546100">
                <a:tc>
                  <a:txBody>
                    <a:bodyPr/>
                    <a:lstStyle/>
                    <a:p>
                      <a:pPr algn="ctr" fontAlgn="base">
                        <a:lnSpc>
                          <a:spcPts val="1650"/>
                        </a:lnSpc>
                      </a:pPr>
                      <a:r>
                        <a:rPr lang="en-US" sz="1900" b="1">
                          <a:solidFill>
                            <a:srgbClr val="FFFFFF"/>
                          </a:solidFill>
                          <a:effectLst/>
                          <a:latin typeface="Trebuchet MS" panose="020B0603020202020204" pitchFamily="34" charset="0"/>
                        </a:rPr>
                        <a:t>Deliverable</a:t>
                      </a:r>
                      <a:endParaRPr lang="en-US" sz="3200" b="1">
                        <a:effectLst/>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17774" cap="flat" cmpd="sng" algn="ctr">
                      <a:solidFill>
                        <a:srgbClr val="4F81BD"/>
                      </a:solidFill>
                      <a:prstDash val="solid"/>
                      <a:round/>
                      <a:headEnd type="none" w="med" len="med"/>
                      <a:tailEnd type="none" w="med" len="med"/>
                    </a:lnB>
                    <a:noFill/>
                  </a:tcPr>
                </a:tc>
                <a:tc>
                  <a:txBody>
                    <a:bodyPr/>
                    <a:lstStyle/>
                    <a:p>
                      <a:pPr algn="ctr" fontAlgn="base">
                        <a:lnSpc>
                          <a:spcPts val="1650"/>
                        </a:lnSpc>
                      </a:pPr>
                      <a:r>
                        <a:rPr lang="en-US" sz="1900" b="1">
                          <a:solidFill>
                            <a:srgbClr val="FFFFFF"/>
                          </a:solidFill>
                          <a:effectLst/>
                          <a:latin typeface="Trebuchet MS" panose="020B0603020202020204" pitchFamily="34" charset="0"/>
                        </a:rPr>
                        <a:t>Description</a:t>
                      </a:r>
                      <a:endParaRPr lang="en-US" sz="3200" b="1">
                        <a:effectLst/>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17774"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4162869290"/>
                  </a:ext>
                </a:extLst>
              </a:tr>
              <a:tr h="596053">
                <a:tc>
                  <a:txBody>
                    <a:bodyPr/>
                    <a:lstStyle/>
                    <a:p>
                      <a:pPr fontAlgn="base">
                        <a:lnSpc>
                          <a:spcPts val="1425"/>
                        </a:lnSpc>
                      </a:pPr>
                      <a:r>
                        <a:rPr lang="en-US" sz="1600">
                          <a:solidFill>
                            <a:srgbClr val="FFFFFF"/>
                          </a:solidFill>
                          <a:effectLst/>
                          <a:latin typeface="Trebuchet MS" panose="020B0603020202020204" pitchFamily="34" charset="0"/>
                        </a:rPr>
                        <a:t>Vendor management</a:t>
                      </a:r>
                      <a:endParaRPr lang="en-US" sz="3200">
                        <a:effectLst/>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17774"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tc>
                  <a:txBody>
                    <a:bodyPr/>
                    <a:lstStyle/>
                    <a:p>
                      <a:pPr fontAlgn="base">
                        <a:lnSpc>
                          <a:spcPts val="1425"/>
                        </a:lnSpc>
                      </a:pPr>
                      <a:r>
                        <a:rPr lang="en-US" sz="1600">
                          <a:solidFill>
                            <a:srgbClr val="FFFFFF"/>
                          </a:solidFill>
                          <a:effectLst/>
                          <a:latin typeface="Trebuchet MS" panose="020B0603020202020204" pitchFamily="34" charset="0"/>
                        </a:rPr>
                        <a:t>Co-ordinate with vendors for issue reporting and resolution, faulty hardware management, recommended best practices</a:t>
                      </a:r>
                      <a:endParaRPr lang="en-US" sz="3200">
                        <a:effectLst/>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17774"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2864589429"/>
                  </a:ext>
                </a:extLst>
              </a:tr>
              <a:tr h="711200">
                <a:tc>
                  <a:txBody>
                    <a:bodyPr/>
                    <a:lstStyle/>
                    <a:p>
                      <a:pPr fontAlgn="base">
                        <a:lnSpc>
                          <a:spcPts val="1425"/>
                        </a:lnSpc>
                      </a:pPr>
                      <a:r>
                        <a:rPr lang="en-US" sz="1600">
                          <a:solidFill>
                            <a:srgbClr val="FFFFFF"/>
                          </a:solidFill>
                          <a:effectLst/>
                          <a:latin typeface="Trebuchet MS" panose="020B0603020202020204" pitchFamily="34" charset="0"/>
                        </a:rPr>
                        <a:t>Change management</a:t>
                      </a:r>
                      <a:endParaRPr lang="en-US" sz="3200">
                        <a:effectLst/>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tc>
                  <a:txBody>
                    <a:bodyPr/>
                    <a:lstStyle/>
                    <a:p>
                      <a:pPr fontAlgn="base">
                        <a:lnSpc>
                          <a:spcPts val="1425"/>
                        </a:lnSpc>
                      </a:pPr>
                      <a:r>
                        <a:rPr lang="en-US" sz="1600">
                          <a:solidFill>
                            <a:srgbClr val="FFFFFF"/>
                          </a:solidFill>
                          <a:effectLst/>
                          <a:latin typeface="Trebuchet MS" panose="020B0603020202020204" pitchFamily="34" charset="0"/>
                        </a:rPr>
                        <a:t>Scheduled network changes – changing software based on EOL, proactive identification of network issues and resolution, MACD of WAN links and bandwidth</a:t>
                      </a:r>
                      <a:endParaRPr lang="en-US" sz="3200">
                        <a:effectLst/>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67842892"/>
                  </a:ext>
                </a:extLst>
              </a:tr>
              <a:tr h="596053">
                <a:tc>
                  <a:txBody>
                    <a:bodyPr/>
                    <a:lstStyle/>
                    <a:p>
                      <a:pPr fontAlgn="base">
                        <a:lnSpc>
                          <a:spcPts val="1425"/>
                        </a:lnSpc>
                      </a:pPr>
                      <a:r>
                        <a:rPr lang="en-US" sz="1600">
                          <a:solidFill>
                            <a:srgbClr val="FFFFFF"/>
                          </a:solidFill>
                          <a:effectLst/>
                          <a:latin typeface="Trebuchet MS" panose="020B0603020202020204" pitchFamily="34" charset="0"/>
                        </a:rPr>
                        <a:t>Service desk</a:t>
                      </a:r>
                      <a:endParaRPr lang="en-US" sz="3200">
                        <a:effectLst/>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tc>
                  <a:txBody>
                    <a:bodyPr/>
                    <a:lstStyle/>
                    <a:p>
                      <a:pPr fontAlgn="base">
                        <a:lnSpc>
                          <a:spcPts val="1425"/>
                        </a:lnSpc>
                      </a:pPr>
                      <a:r>
                        <a:rPr lang="en-US" sz="1600">
                          <a:solidFill>
                            <a:srgbClr val="FFFFFF"/>
                          </a:solidFill>
                          <a:effectLst/>
                          <a:latin typeface="Trebuchet MS" panose="020B0603020202020204" pitchFamily="34" charset="0"/>
                        </a:rPr>
                        <a:t>24x7 technical support team to co-ordinate with customer for issue reporting and resolution</a:t>
                      </a:r>
                      <a:endParaRPr lang="en-US" sz="3200">
                        <a:effectLst/>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914014151"/>
                  </a:ext>
                </a:extLst>
              </a:tr>
              <a:tr h="508000">
                <a:tc>
                  <a:txBody>
                    <a:bodyPr/>
                    <a:lstStyle/>
                    <a:p>
                      <a:pPr fontAlgn="base">
                        <a:lnSpc>
                          <a:spcPts val="1425"/>
                        </a:lnSpc>
                      </a:pPr>
                      <a:r>
                        <a:rPr lang="en-US" sz="1600">
                          <a:solidFill>
                            <a:srgbClr val="FFFFFF"/>
                          </a:solidFill>
                          <a:effectLst/>
                          <a:latin typeface="Trebuchet MS" panose="020B0603020202020204" pitchFamily="34" charset="0"/>
                        </a:rPr>
                        <a:t>Hardware replacement time</a:t>
                      </a:r>
                      <a:endParaRPr lang="en-US" sz="3200">
                        <a:effectLst/>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tc>
                  <a:txBody>
                    <a:bodyPr/>
                    <a:lstStyle/>
                    <a:p>
                      <a:pPr fontAlgn="base">
                        <a:lnSpc>
                          <a:spcPts val="1425"/>
                        </a:lnSpc>
                      </a:pPr>
                      <a:r>
                        <a:rPr lang="en-US" sz="1600">
                          <a:solidFill>
                            <a:srgbClr val="FFFFFF"/>
                          </a:solidFill>
                          <a:effectLst/>
                          <a:latin typeface="Trebuchet MS" panose="020B0603020202020204" pitchFamily="34" charset="0"/>
                        </a:rPr>
                        <a:t>Replacement of faulty hardware and components</a:t>
                      </a:r>
                      <a:endParaRPr lang="en-US" sz="3200">
                        <a:effectLst/>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093355756"/>
                  </a:ext>
                </a:extLst>
              </a:tr>
              <a:tr h="368300">
                <a:tc>
                  <a:txBody>
                    <a:bodyPr/>
                    <a:lstStyle/>
                    <a:p>
                      <a:pPr fontAlgn="base">
                        <a:lnSpc>
                          <a:spcPts val="1425"/>
                        </a:lnSpc>
                      </a:pPr>
                      <a:r>
                        <a:rPr lang="en-US" sz="1600" dirty="0">
                          <a:solidFill>
                            <a:srgbClr val="FFFFFF"/>
                          </a:solidFill>
                          <a:effectLst/>
                          <a:latin typeface="Trebuchet MS" panose="020B0603020202020204" pitchFamily="34" charset="0"/>
                        </a:rPr>
                        <a:t>Support systems</a:t>
                      </a:r>
                      <a:endParaRPr lang="en-US" sz="3200" dirty="0">
                        <a:effectLst/>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tc>
                  <a:txBody>
                    <a:bodyPr/>
                    <a:lstStyle/>
                    <a:p>
                      <a:pPr fontAlgn="base">
                        <a:lnSpc>
                          <a:spcPts val="1425"/>
                        </a:lnSpc>
                      </a:pPr>
                      <a:r>
                        <a:rPr lang="en-US" sz="1600">
                          <a:solidFill>
                            <a:srgbClr val="FFFFFF"/>
                          </a:solidFill>
                          <a:effectLst/>
                          <a:latin typeface="Trebuchet MS" panose="020B0603020202020204" pitchFamily="34" charset="0"/>
                        </a:rPr>
                        <a:t>IAM, NTP, OOB management systems</a:t>
                      </a:r>
                      <a:endParaRPr lang="en-US" sz="3200">
                        <a:effectLst/>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880000892"/>
                  </a:ext>
                </a:extLst>
              </a:tr>
              <a:tr h="508000">
                <a:tc>
                  <a:txBody>
                    <a:bodyPr/>
                    <a:lstStyle/>
                    <a:p>
                      <a:pPr fontAlgn="base">
                        <a:lnSpc>
                          <a:spcPts val="1425"/>
                        </a:lnSpc>
                      </a:pPr>
                      <a:r>
                        <a:rPr lang="en-US" sz="1600">
                          <a:solidFill>
                            <a:srgbClr val="FFFFFF"/>
                          </a:solidFill>
                          <a:effectLst/>
                          <a:latin typeface="Trebuchet MS" panose="020B0603020202020204" pitchFamily="34" charset="0"/>
                        </a:rPr>
                        <a:t>Root cause analysis</a:t>
                      </a:r>
                      <a:endParaRPr lang="en-US" sz="3200">
                        <a:effectLst/>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tc>
                  <a:txBody>
                    <a:bodyPr/>
                    <a:lstStyle/>
                    <a:p>
                      <a:pPr fontAlgn="base">
                        <a:lnSpc>
                          <a:spcPts val="1425"/>
                        </a:lnSpc>
                      </a:pPr>
                      <a:r>
                        <a:rPr lang="en-US" sz="1600" dirty="0">
                          <a:solidFill>
                            <a:srgbClr val="FFFFFF"/>
                          </a:solidFill>
                          <a:effectLst/>
                          <a:latin typeface="Trebuchet MS" panose="020B0603020202020204" pitchFamily="34" charset="0"/>
                        </a:rPr>
                        <a:t>Analysis of issues and identify root causes – including CPE and provider links</a:t>
                      </a:r>
                      <a:endParaRPr lang="en-US" sz="3200" dirty="0">
                        <a:effectLst/>
                      </a:endParaRPr>
                    </a:p>
                  </a:txBody>
                  <a:tcPr marL="121920" marR="121920" marT="60960" marB="60960" anchor="ctr">
                    <a:lnL w="9525" cap="flat" cmpd="sng" algn="ctr">
                      <a:solidFill>
                        <a:srgbClr val="4F81BD"/>
                      </a:solidFill>
                      <a:prstDash val="solid"/>
                      <a:round/>
                      <a:headEnd type="none" w="med" len="med"/>
                      <a:tailEnd type="none" w="med" len="med"/>
                    </a:lnL>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lnB w="9525"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1443162071"/>
                  </a:ext>
                </a:extLst>
              </a:tr>
            </a:tbl>
          </a:graphicData>
        </a:graphic>
      </p:graphicFrame>
    </p:spTree>
    <p:extLst>
      <p:ext uri="{BB962C8B-B14F-4D97-AF65-F5344CB8AC3E}">
        <p14:creationId xmlns:p14="http://schemas.microsoft.com/office/powerpoint/2010/main" val="372086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FFCF-4B77-4E25-822E-077838653462}"/>
              </a:ext>
            </a:extLst>
          </p:cNvPr>
          <p:cNvSpPr>
            <a:spLocks noGrp="1"/>
          </p:cNvSpPr>
          <p:nvPr>
            <p:ph type="title"/>
          </p:nvPr>
        </p:nvSpPr>
        <p:spPr/>
        <p:txBody>
          <a:bodyPr/>
          <a:lstStyle/>
          <a:p>
            <a:r>
              <a:rPr lang="en-US" dirty="0">
                <a:latin typeface="TheSansOffice"/>
              </a:rPr>
              <a:t>Sify Managed SD-WAN</a:t>
            </a:r>
            <a:r>
              <a:rPr lang="en-US" b="0" dirty="0">
                <a:latin typeface="TheSansOffice"/>
              </a:rPr>
              <a:t> </a:t>
            </a:r>
            <a:r>
              <a:rPr lang="en-US" dirty="0">
                <a:latin typeface="TheSansOffice"/>
              </a:rPr>
              <a:t>Lifecycle management</a:t>
            </a:r>
          </a:p>
        </p:txBody>
      </p:sp>
      <p:graphicFrame>
        <p:nvGraphicFramePr>
          <p:cNvPr id="3" name="Content Placeholder 4">
            <a:extLst>
              <a:ext uri="{FF2B5EF4-FFF2-40B4-BE49-F238E27FC236}">
                <a16:creationId xmlns:a16="http://schemas.microsoft.com/office/drawing/2014/main" id="{3B6DFF4D-7FC0-ED48-46CB-2E6E5E2071EF}"/>
              </a:ext>
            </a:extLst>
          </p:cNvPr>
          <p:cNvGraphicFramePr>
            <a:graphicFrameLocks/>
          </p:cNvGraphicFramePr>
          <p:nvPr>
            <p:extLst>
              <p:ext uri="{D42A27DB-BD31-4B8C-83A1-F6EECF244321}">
                <p14:modId xmlns:p14="http://schemas.microsoft.com/office/powerpoint/2010/main" val="3810429760"/>
              </p:ext>
            </p:extLst>
          </p:nvPr>
        </p:nvGraphicFramePr>
        <p:xfrm>
          <a:off x="373092" y="1749574"/>
          <a:ext cx="11442987" cy="608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a:extLst>
              <a:ext uri="{FF2B5EF4-FFF2-40B4-BE49-F238E27FC236}">
                <a16:creationId xmlns:a16="http://schemas.microsoft.com/office/drawing/2014/main" id="{14864154-1FFC-D391-9FDB-BEC6BD9AF031}"/>
              </a:ext>
            </a:extLst>
          </p:cNvPr>
          <p:cNvGrpSpPr/>
          <p:nvPr/>
        </p:nvGrpSpPr>
        <p:grpSpPr>
          <a:xfrm>
            <a:off x="373093" y="2600199"/>
            <a:ext cx="11442983" cy="3864555"/>
            <a:chOff x="279819" y="1950149"/>
            <a:chExt cx="8821864" cy="2898416"/>
          </a:xfrm>
          <a:solidFill>
            <a:srgbClr val="002060">
              <a:alpha val="56078"/>
            </a:srgbClr>
          </a:solidFill>
          <a:effectLst>
            <a:outerShdw blurRad="50800" dist="38100" dir="2700000" algn="tl" rotWithShape="0">
              <a:prstClr val="black">
                <a:alpha val="40000"/>
              </a:prstClr>
            </a:outerShdw>
          </a:effectLst>
        </p:grpSpPr>
        <p:sp>
          <p:nvSpPr>
            <p:cNvPr id="11" name="Rectangle 10">
              <a:extLst>
                <a:ext uri="{FF2B5EF4-FFF2-40B4-BE49-F238E27FC236}">
                  <a16:creationId xmlns:a16="http://schemas.microsoft.com/office/drawing/2014/main" id="{A69CB33C-2667-5A8B-B175-1B0FFB678FDB}"/>
                </a:ext>
              </a:extLst>
            </p:cNvPr>
            <p:cNvSpPr/>
            <p:nvPr/>
          </p:nvSpPr>
          <p:spPr bwMode="auto">
            <a:xfrm>
              <a:off x="279819" y="1953182"/>
              <a:ext cx="1433947" cy="2895383"/>
            </a:xfrm>
            <a:prstGeom prst="rect">
              <a:avLst/>
            </a:prstGeom>
            <a:grp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defPPr>
                <a:defRPr lang="en-US"/>
              </a:defPPr>
              <a:lvl1pPr marL="0" algn="l" defTabSz="914286" rtl="0" eaLnBrk="1" latinLnBrk="0" hangingPunct="1">
                <a:defRPr sz="1800" kern="1200">
                  <a:solidFill>
                    <a:schemeClr val="dk1"/>
                  </a:solidFill>
                  <a:latin typeface="+mn-lt"/>
                  <a:ea typeface="+mn-ea"/>
                  <a:cs typeface="+mn-cs"/>
                </a:defRPr>
              </a:lvl1pPr>
              <a:lvl2pPr marL="457143" algn="l" defTabSz="914286" rtl="0" eaLnBrk="1" latinLnBrk="0" hangingPunct="1">
                <a:defRPr sz="1800" kern="1200">
                  <a:solidFill>
                    <a:schemeClr val="dk1"/>
                  </a:solidFill>
                  <a:latin typeface="+mn-lt"/>
                  <a:ea typeface="+mn-ea"/>
                  <a:cs typeface="+mn-cs"/>
                </a:defRPr>
              </a:lvl2pPr>
              <a:lvl3pPr marL="914286" algn="l" defTabSz="914286" rtl="0" eaLnBrk="1" latinLnBrk="0" hangingPunct="1">
                <a:defRPr sz="1800" kern="1200">
                  <a:solidFill>
                    <a:schemeClr val="dk1"/>
                  </a:solidFill>
                  <a:latin typeface="+mn-lt"/>
                  <a:ea typeface="+mn-ea"/>
                  <a:cs typeface="+mn-cs"/>
                </a:defRPr>
              </a:lvl3pPr>
              <a:lvl4pPr marL="1371429" algn="l" defTabSz="914286" rtl="0" eaLnBrk="1" latinLnBrk="0" hangingPunct="1">
                <a:defRPr sz="1800" kern="1200">
                  <a:solidFill>
                    <a:schemeClr val="dk1"/>
                  </a:solidFill>
                  <a:latin typeface="+mn-lt"/>
                  <a:ea typeface="+mn-ea"/>
                  <a:cs typeface="+mn-cs"/>
                </a:defRPr>
              </a:lvl4pPr>
              <a:lvl5pPr marL="1828572" algn="l" defTabSz="914286" rtl="0" eaLnBrk="1" latinLnBrk="0" hangingPunct="1">
                <a:defRPr sz="1800" kern="1200">
                  <a:solidFill>
                    <a:schemeClr val="dk1"/>
                  </a:solidFill>
                  <a:latin typeface="+mn-lt"/>
                  <a:ea typeface="+mn-ea"/>
                  <a:cs typeface="+mn-cs"/>
                </a:defRPr>
              </a:lvl5pPr>
              <a:lvl6pPr marL="2285715" algn="l" defTabSz="914286" rtl="0" eaLnBrk="1" latinLnBrk="0" hangingPunct="1">
                <a:defRPr sz="1800" kern="1200">
                  <a:solidFill>
                    <a:schemeClr val="dk1"/>
                  </a:solidFill>
                  <a:latin typeface="+mn-lt"/>
                  <a:ea typeface="+mn-ea"/>
                  <a:cs typeface="+mn-cs"/>
                </a:defRPr>
              </a:lvl6pPr>
              <a:lvl7pPr marL="2742857" algn="l" defTabSz="914286" rtl="0" eaLnBrk="1" latinLnBrk="0" hangingPunct="1">
                <a:defRPr sz="1800" kern="1200">
                  <a:solidFill>
                    <a:schemeClr val="dk1"/>
                  </a:solidFill>
                  <a:latin typeface="+mn-lt"/>
                  <a:ea typeface="+mn-ea"/>
                  <a:cs typeface="+mn-cs"/>
                </a:defRPr>
              </a:lvl7pPr>
              <a:lvl8pPr marL="3200001" algn="l" defTabSz="914286" rtl="0" eaLnBrk="1" latinLnBrk="0" hangingPunct="1">
                <a:defRPr sz="1800" kern="1200">
                  <a:solidFill>
                    <a:schemeClr val="dk1"/>
                  </a:solidFill>
                  <a:latin typeface="+mn-lt"/>
                  <a:ea typeface="+mn-ea"/>
                  <a:cs typeface="+mn-cs"/>
                </a:defRPr>
              </a:lvl8pPr>
              <a:lvl9pPr marL="3657143" algn="l" defTabSz="914286" rtl="0" eaLnBrk="1" latinLnBrk="0" hangingPunct="1">
                <a:defRPr sz="1800" kern="1200">
                  <a:solidFill>
                    <a:schemeClr val="dk1"/>
                  </a:solidFill>
                  <a:latin typeface="+mn-lt"/>
                  <a:ea typeface="+mn-ea"/>
                  <a:cs typeface="+mn-cs"/>
                </a:defRPr>
              </a:lvl9pPr>
            </a:lstStyle>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Develop a right WAN strategy</a:t>
              </a:r>
              <a:br>
                <a:rPr lang="en-US" sz="1333" dirty="0">
                  <a:solidFill>
                    <a:schemeClr val="bg1">
                      <a:lumMod val="85000"/>
                    </a:schemeClr>
                  </a:solidFill>
                  <a:latin typeface="Segoe UI" panose="020B0502040204020203" pitchFamily="34" charset="0"/>
                  <a:cs typeface="Segoe UI" panose="020B0502040204020203" pitchFamily="34" charset="0"/>
                </a:rPr>
              </a:br>
              <a:endParaRPr lang="en-US"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Assess current network and propose an SD-WAN design.</a:t>
              </a:r>
              <a:br>
                <a:rPr lang="en-US" sz="1333" dirty="0">
                  <a:solidFill>
                    <a:schemeClr val="bg1">
                      <a:lumMod val="85000"/>
                    </a:schemeClr>
                  </a:solidFill>
                  <a:latin typeface="Segoe UI" panose="020B0502040204020203" pitchFamily="34" charset="0"/>
                  <a:cs typeface="Segoe UI" panose="020B0502040204020203" pitchFamily="34" charset="0"/>
                </a:rPr>
              </a:br>
              <a:endParaRPr lang="en-US"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Align network design with transformation objectives.</a:t>
              </a:r>
              <a:br>
                <a:rPr lang="en-US" sz="1333" dirty="0">
                  <a:solidFill>
                    <a:schemeClr val="bg1">
                      <a:lumMod val="85000"/>
                    </a:schemeClr>
                  </a:solidFill>
                  <a:latin typeface="Segoe UI" panose="020B0502040204020203" pitchFamily="34" charset="0"/>
                  <a:cs typeface="Segoe UI" panose="020B0502040204020203" pitchFamily="34" charset="0"/>
                </a:rPr>
              </a:br>
              <a:endParaRPr lang="en-US"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Proof of concept against key objectives.</a:t>
              </a:r>
            </a:p>
            <a:p>
              <a:pPr marL="228589" indent="-228589" defTabSz="914354" fontAlgn="base">
                <a:spcBef>
                  <a:spcPct val="20000"/>
                </a:spcBef>
                <a:spcAft>
                  <a:spcPct val="0"/>
                </a:spcAft>
                <a:buFont typeface="Wingdings" panose="05000000000000000000" pitchFamily="2" charset="2"/>
                <a:buChar char="§"/>
              </a:pPr>
              <a:endParaRPr lang="en-US"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endParaRPr lang="en-US" sz="1333" dirty="0">
                <a:solidFill>
                  <a:schemeClr val="bg1">
                    <a:lumMod val="85000"/>
                  </a:schemeClr>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8763FFE6-00E3-0E40-F4D4-4346728E5A07}"/>
                </a:ext>
              </a:extLst>
            </p:cNvPr>
            <p:cNvSpPr/>
            <p:nvPr/>
          </p:nvSpPr>
          <p:spPr bwMode="auto">
            <a:xfrm>
              <a:off x="1765719" y="1950150"/>
              <a:ext cx="1433947" cy="2895383"/>
            </a:xfrm>
            <a:prstGeom prst="rect">
              <a:avLst/>
            </a:prstGeom>
            <a:grp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defPPr>
                <a:defRPr lang="en-US"/>
              </a:defPPr>
              <a:lvl1pPr marL="0" algn="l" defTabSz="914286" rtl="0" eaLnBrk="1" latinLnBrk="0" hangingPunct="1">
                <a:defRPr sz="1800" kern="1200">
                  <a:solidFill>
                    <a:schemeClr val="dk1"/>
                  </a:solidFill>
                  <a:latin typeface="+mn-lt"/>
                  <a:ea typeface="+mn-ea"/>
                  <a:cs typeface="+mn-cs"/>
                </a:defRPr>
              </a:lvl1pPr>
              <a:lvl2pPr marL="457143" algn="l" defTabSz="914286" rtl="0" eaLnBrk="1" latinLnBrk="0" hangingPunct="1">
                <a:defRPr sz="1800" kern="1200">
                  <a:solidFill>
                    <a:schemeClr val="dk1"/>
                  </a:solidFill>
                  <a:latin typeface="+mn-lt"/>
                  <a:ea typeface="+mn-ea"/>
                  <a:cs typeface="+mn-cs"/>
                </a:defRPr>
              </a:lvl2pPr>
              <a:lvl3pPr marL="914286" algn="l" defTabSz="914286" rtl="0" eaLnBrk="1" latinLnBrk="0" hangingPunct="1">
                <a:defRPr sz="1800" kern="1200">
                  <a:solidFill>
                    <a:schemeClr val="dk1"/>
                  </a:solidFill>
                  <a:latin typeface="+mn-lt"/>
                  <a:ea typeface="+mn-ea"/>
                  <a:cs typeface="+mn-cs"/>
                </a:defRPr>
              </a:lvl3pPr>
              <a:lvl4pPr marL="1371429" algn="l" defTabSz="914286" rtl="0" eaLnBrk="1" latinLnBrk="0" hangingPunct="1">
                <a:defRPr sz="1800" kern="1200">
                  <a:solidFill>
                    <a:schemeClr val="dk1"/>
                  </a:solidFill>
                  <a:latin typeface="+mn-lt"/>
                  <a:ea typeface="+mn-ea"/>
                  <a:cs typeface="+mn-cs"/>
                </a:defRPr>
              </a:lvl4pPr>
              <a:lvl5pPr marL="1828572" algn="l" defTabSz="914286" rtl="0" eaLnBrk="1" latinLnBrk="0" hangingPunct="1">
                <a:defRPr sz="1800" kern="1200">
                  <a:solidFill>
                    <a:schemeClr val="dk1"/>
                  </a:solidFill>
                  <a:latin typeface="+mn-lt"/>
                  <a:ea typeface="+mn-ea"/>
                  <a:cs typeface="+mn-cs"/>
                </a:defRPr>
              </a:lvl5pPr>
              <a:lvl6pPr marL="2285715" algn="l" defTabSz="914286" rtl="0" eaLnBrk="1" latinLnBrk="0" hangingPunct="1">
                <a:defRPr sz="1800" kern="1200">
                  <a:solidFill>
                    <a:schemeClr val="dk1"/>
                  </a:solidFill>
                  <a:latin typeface="+mn-lt"/>
                  <a:ea typeface="+mn-ea"/>
                  <a:cs typeface="+mn-cs"/>
                </a:defRPr>
              </a:lvl6pPr>
              <a:lvl7pPr marL="2742857" algn="l" defTabSz="914286" rtl="0" eaLnBrk="1" latinLnBrk="0" hangingPunct="1">
                <a:defRPr sz="1800" kern="1200">
                  <a:solidFill>
                    <a:schemeClr val="dk1"/>
                  </a:solidFill>
                  <a:latin typeface="+mn-lt"/>
                  <a:ea typeface="+mn-ea"/>
                  <a:cs typeface="+mn-cs"/>
                </a:defRPr>
              </a:lvl7pPr>
              <a:lvl8pPr marL="3200001" algn="l" defTabSz="914286" rtl="0" eaLnBrk="1" latinLnBrk="0" hangingPunct="1">
                <a:defRPr sz="1800" kern="1200">
                  <a:solidFill>
                    <a:schemeClr val="dk1"/>
                  </a:solidFill>
                  <a:latin typeface="+mn-lt"/>
                  <a:ea typeface="+mn-ea"/>
                  <a:cs typeface="+mn-cs"/>
                </a:defRPr>
              </a:lvl8pPr>
              <a:lvl9pPr marL="3657143" algn="l" defTabSz="914286" rtl="0" eaLnBrk="1" latinLnBrk="0" hangingPunct="1">
                <a:defRPr sz="1800" kern="1200">
                  <a:solidFill>
                    <a:schemeClr val="dk1"/>
                  </a:solidFill>
                  <a:latin typeface="+mn-lt"/>
                  <a:ea typeface="+mn-ea"/>
                  <a:cs typeface="+mn-cs"/>
                </a:defRPr>
              </a:lvl9pPr>
            </a:lstStyle>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Network High level and low -level design.</a:t>
              </a:r>
              <a:br>
                <a:rPr lang="en-US" sz="1333" dirty="0">
                  <a:solidFill>
                    <a:schemeClr val="bg1">
                      <a:lumMod val="85000"/>
                    </a:schemeClr>
                  </a:solidFill>
                  <a:latin typeface="Segoe UI" panose="020B0502040204020203" pitchFamily="34" charset="0"/>
                  <a:cs typeface="Segoe UI" panose="020B0502040204020203" pitchFamily="34" charset="0"/>
                </a:rPr>
              </a:br>
              <a:endParaRPr lang="en-US"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Identify the right network partners </a:t>
              </a:r>
              <a:br>
                <a:rPr lang="en-US" sz="1333" dirty="0">
                  <a:solidFill>
                    <a:schemeClr val="bg1">
                      <a:lumMod val="85000"/>
                    </a:schemeClr>
                  </a:solidFill>
                  <a:latin typeface="Segoe UI" panose="020B0502040204020203" pitchFamily="34" charset="0"/>
                  <a:cs typeface="Segoe UI" panose="020B0502040204020203" pitchFamily="34" charset="0"/>
                </a:rPr>
              </a:br>
              <a:endParaRPr lang="en-US"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Cloud connect design.</a:t>
              </a:r>
              <a:br>
                <a:rPr lang="en-US" sz="1333" dirty="0">
                  <a:solidFill>
                    <a:schemeClr val="bg1">
                      <a:lumMod val="85000"/>
                    </a:schemeClr>
                  </a:solidFill>
                  <a:latin typeface="Segoe UI" panose="020B0502040204020203" pitchFamily="34" charset="0"/>
                  <a:cs typeface="Segoe UI" panose="020B0502040204020203" pitchFamily="34" charset="0"/>
                </a:rPr>
              </a:br>
              <a:endParaRPr lang="en-US"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Configuration templates.</a:t>
              </a:r>
              <a:br>
                <a:rPr lang="en-US" sz="1333" dirty="0">
                  <a:solidFill>
                    <a:schemeClr val="bg1">
                      <a:lumMod val="85000"/>
                    </a:schemeClr>
                  </a:solidFill>
                  <a:latin typeface="Segoe UI" panose="020B0502040204020203" pitchFamily="34" charset="0"/>
                  <a:cs typeface="Segoe UI" panose="020B0502040204020203" pitchFamily="34" charset="0"/>
                </a:rPr>
              </a:br>
              <a:endParaRPr lang="en-US"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Documentation</a:t>
              </a:r>
              <a:br>
                <a:rPr lang="en-US" sz="1333" dirty="0">
                  <a:solidFill>
                    <a:schemeClr val="bg1">
                      <a:lumMod val="85000"/>
                    </a:schemeClr>
                  </a:solidFill>
                  <a:latin typeface="Segoe UI" panose="020B0502040204020203" pitchFamily="34" charset="0"/>
                  <a:cs typeface="Segoe UI" panose="020B0502040204020203" pitchFamily="34" charset="0"/>
                </a:rPr>
              </a:br>
              <a:endParaRPr lang="en-US"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AT plan.</a:t>
              </a:r>
            </a:p>
            <a:p>
              <a:pPr marL="228589" indent="-228589" defTabSz="914354" fontAlgn="base">
                <a:spcBef>
                  <a:spcPct val="20000"/>
                </a:spcBef>
                <a:spcAft>
                  <a:spcPct val="0"/>
                </a:spcAft>
                <a:buFont typeface="Wingdings" panose="05000000000000000000" pitchFamily="2" charset="2"/>
                <a:buChar char="§"/>
              </a:pPr>
              <a:endParaRPr lang="en-US" sz="1333" dirty="0">
                <a:solidFill>
                  <a:schemeClr val="bg1">
                    <a:lumMod val="85000"/>
                  </a:schemeClr>
                </a:solidFill>
                <a:latin typeface="Segoe UI" panose="020B0502040204020203" pitchFamily="34" charset="0"/>
                <a:cs typeface="Segoe UI" panose="020B0502040204020203" pitchFamily="34" charset="0"/>
              </a:endParaRPr>
            </a:p>
          </p:txBody>
        </p:sp>
        <p:sp>
          <p:nvSpPr>
            <p:cNvPr id="13" name="Rectangle 12">
              <a:extLst>
                <a:ext uri="{FF2B5EF4-FFF2-40B4-BE49-F238E27FC236}">
                  <a16:creationId xmlns:a16="http://schemas.microsoft.com/office/drawing/2014/main" id="{40A3E06E-D5E5-678D-BEB4-1AC93EB20679}"/>
                </a:ext>
              </a:extLst>
            </p:cNvPr>
            <p:cNvSpPr/>
            <p:nvPr/>
          </p:nvSpPr>
          <p:spPr bwMode="auto">
            <a:xfrm>
              <a:off x="3241227" y="1950150"/>
              <a:ext cx="1433947" cy="2895383"/>
            </a:xfrm>
            <a:prstGeom prst="rect">
              <a:avLst/>
            </a:prstGeom>
            <a:grp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defPPr>
                <a:defRPr lang="en-US"/>
              </a:defPPr>
              <a:lvl1pPr marL="0" algn="l" defTabSz="914286" rtl="0" eaLnBrk="1" latinLnBrk="0" hangingPunct="1">
                <a:defRPr sz="1800" kern="1200">
                  <a:solidFill>
                    <a:schemeClr val="dk1"/>
                  </a:solidFill>
                  <a:latin typeface="+mn-lt"/>
                  <a:ea typeface="+mn-ea"/>
                  <a:cs typeface="+mn-cs"/>
                </a:defRPr>
              </a:lvl1pPr>
              <a:lvl2pPr marL="457143" algn="l" defTabSz="914286" rtl="0" eaLnBrk="1" latinLnBrk="0" hangingPunct="1">
                <a:defRPr sz="1800" kern="1200">
                  <a:solidFill>
                    <a:schemeClr val="dk1"/>
                  </a:solidFill>
                  <a:latin typeface="+mn-lt"/>
                  <a:ea typeface="+mn-ea"/>
                  <a:cs typeface="+mn-cs"/>
                </a:defRPr>
              </a:lvl2pPr>
              <a:lvl3pPr marL="914286" algn="l" defTabSz="914286" rtl="0" eaLnBrk="1" latinLnBrk="0" hangingPunct="1">
                <a:defRPr sz="1800" kern="1200">
                  <a:solidFill>
                    <a:schemeClr val="dk1"/>
                  </a:solidFill>
                  <a:latin typeface="+mn-lt"/>
                  <a:ea typeface="+mn-ea"/>
                  <a:cs typeface="+mn-cs"/>
                </a:defRPr>
              </a:lvl3pPr>
              <a:lvl4pPr marL="1371429" algn="l" defTabSz="914286" rtl="0" eaLnBrk="1" latinLnBrk="0" hangingPunct="1">
                <a:defRPr sz="1800" kern="1200">
                  <a:solidFill>
                    <a:schemeClr val="dk1"/>
                  </a:solidFill>
                  <a:latin typeface="+mn-lt"/>
                  <a:ea typeface="+mn-ea"/>
                  <a:cs typeface="+mn-cs"/>
                </a:defRPr>
              </a:lvl4pPr>
              <a:lvl5pPr marL="1828572" algn="l" defTabSz="914286" rtl="0" eaLnBrk="1" latinLnBrk="0" hangingPunct="1">
                <a:defRPr sz="1800" kern="1200">
                  <a:solidFill>
                    <a:schemeClr val="dk1"/>
                  </a:solidFill>
                  <a:latin typeface="+mn-lt"/>
                  <a:ea typeface="+mn-ea"/>
                  <a:cs typeface="+mn-cs"/>
                </a:defRPr>
              </a:lvl5pPr>
              <a:lvl6pPr marL="2285715" algn="l" defTabSz="914286" rtl="0" eaLnBrk="1" latinLnBrk="0" hangingPunct="1">
                <a:defRPr sz="1800" kern="1200">
                  <a:solidFill>
                    <a:schemeClr val="dk1"/>
                  </a:solidFill>
                  <a:latin typeface="+mn-lt"/>
                  <a:ea typeface="+mn-ea"/>
                  <a:cs typeface="+mn-cs"/>
                </a:defRPr>
              </a:lvl6pPr>
              <a:lvl7pPr marL="2742857" algn="l" defTabSz="914286" rtl="0" eaLnBrk="1" latinLnBrk="0" hangingPunct="1">
                <a:defRPr sz="1800" kern="1200">
                  <a:solidFill>
                    <a:schemeClr val="dk1"/>
                  </a:solidFill>
                  <a:latin typeface="+mn-lt"/>
                  <a:ea typeface="+mn-ea"/>
                  <a:cs typeface="+mn-cs"/>
                </a:defRPr>
              </a:lvl7pPr>
              <a:lvl8pPr marL="3200001" algn="l" defTabSz="914286" rtl="0" eaLnBrk="1" latinLnBrk="0" hangingPunct="1">
                <a:defRPr sz="1800" kern="1200">
                  <a:solidFill>
                    <a:schemeClr val="dk1"/>
                  </a:solidFill>
                  <a:latin typeface="+mn-lt"/>
                  <a:ea typeface="+mn-ea"/>
                  <a:cs typeface="+mn-cs"/>
                </a:defRPr>
              </a:lvl8pPr>
              <a:lvl9pPr marL="3657143" algn="l" defTabSz="914286" rtl="0" eaLnBrk="1" latinLnBrk="0" hangingPunct="1">
                <a:defRPr sz="1800" kern="1200">
                  <a:solidFill>
                    <a:schemeClr val="dk1"/>
                  </a:solidFill>
                  <a:latin typeface="+mn-lt"/>
                  <a:ea typeface="+mn-ea"/>
                  <a:cs typeface="+mn-cs"/>
                </a:defRPr>
              </a:lvl9pPr>
            </a:lstStyle>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Project Management</a:t>
              </a:r>
            </a:p>
            <a:p>
              <a:pPr marL="228589" indent="-228589" defTabSz="914354" fontAlgn="base">
                <a:spcBef>
                  <a:spcPct val="20000"/>
                </a:spcBef>
                <a:spcAft>
                  <a:spcPct val="0"/>
                </a:spcAft>
                <a:buFont typeface="Wingdings" panose="05000000000000000000" pitchFamily="2" charset="2"/>
                <a:buChar char="§"/>
              </a:pPr>
              <a:endParaRPr lang="en-US"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Site RFE</a:t>
              </a:r>
              <a:br>
                <a:rPr lang="en-US" sz="1333" dirty="0">
                  <a:solidFill>
                    <a:schemeClr val="bg1">
                      <a:lumMod val="85000"/>
                    </a:schemeClr>
                  </a:solidFill>
                  <a:latin typeface="Segoe UI" panose="020B0502040204020203" pitchFamily="34" charset="0"/>
                  <a:cs typeface="Segoe UI" panose="020B0502040204020203" pitchFamily="34" charset="0"/>
                </a:rPr>
              </a:br>
              <a:endParaRPr lang="en-US"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Links RFU</a:t>
              </a:r>
              <a:br>
                <a:rPr lang="en-US" sz="1333" dirty="0">
                  <a:solidFill>
                    <a:schemeClr val="bg1">
                      <a:lumMod val="85000"/>
                    </a:schemeClr>
                  </a:solidFill>
                  <a:latin typeface="Segoe UI" panose="020B0502040204020203" pitchFamily="34" charset="0"/>
                  <a:cs typeface="Segoe UI" panose="020B0502040204020203" pitchFamily="34" charset="0"/>
                </a:rPr>
              </a:br>
              <a:endParaRPr lang="en-US"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Hardware supply, I&amp;C.</a:t>
              </a:r>
              <a:br>
                <a:rPr lang="en-US" sz="1333" dirty="0">
                  <a:solidFill>
                    <a:schemeClr val="bg1">
                      <a:lumMod val="85000"/>
                    </a:schemeClr>
                  </a:solidFill>
                  <a:latin typeface="Segoe UI" panose="020B0502040204020203" pitchFamily="34" charset="0"/>
                  <a:cs typeface="Segoe UI" panose="020B0502040204020203" pitchFamily="34" charset="0"/>
                </a:rPr>
              </a:br>
              <a:endParaRPr lang="en-US"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Branch onboarding and provisioning.</a:t>
              </a:r>
              <a:br>
                <a:rPr lang="en-US" sz="1333" dirty="0">
                  <a:solidFill>
                    <a:schemeClr val="bg1">
                      <a:lumMod val="85000"/>
                    </a:schemeClr>
                  </a:solidFill>
                  <a:latin typeface="Segoe UI" panose="020B0502040204020203" pitchFamily="34" charset="0"/>
                  <a:cs typeface="Segoe UI" panose="020B0502040204020203" pitchFamily="34" charset="0"/>
                </a:rPr>
              </a:br>
              <a:endParaRPr lang="en-US"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AT &amp; Ops handoff</a:t>
              </a:r>
            </a:p>
          </p:txBody>
        </p:sp>
        <p:sp>
          <p:nvSpPr>
            <p:cNvPr id="14" name="Rectangle 13">
              <a:extLst>
                <a:ext uri="{FF2B5EF4-FFF2-40B4-BE49-F238E27FC236}">
                  <a16:creationId xmlns:a16="http://schemas.microsoft.com/office/drawing/2014/main" id="{AD35C29D-87CC-94CB-25B0-9ACDB9FA7BF6}"/>
                </a:ext>
              </a:extLst>
            </p:cNvPr>
            <p:cNvSpPr/>
            <p:nvPr/>
          </p:nvSpPr>
          <p:spPr bwMode="auto">
            <a:xfrm>
              <a:off x="4716730" y="1953182"/>
              <a:ext cx="1433947" cy="2895383"/>
            </a:xfrm>
            <a:prstGeom prst="rect">
              <a:avLst/>
            </a:prstGeom>
            <a:grp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defPPr>
                <a:defRPr lang="en-US"/>
              </a:defPPr>
              <a:lvl1pPr marL="0" algn="l" defTabSz="914286" rtl="0" eaLnBrk="1" latinLnBrk="0" hangingPunct="1">
                <a:defRPr sz="1800" kern="1200">
                  <a:solidFill>
                    <a:schemeClr val="dk1"/>
                  </a:solidFill>
                  <a:latin typeface="+mn-lt"/>
                  <a:ea typeface="+mn-ea"/>
                  <a:cs typeface="+mn-cs"/>
                </a:defRPr>
              </a:lvl1pPr>
              <a:lvl2pPr marL="457143" algn="l" defTabSz="914286" rtl="0" eaLnBrk="1" latinLnBrk="0" hangingPunct="1">
                <a:defRPr sz="1800" kern="1200">
                  <a:solidFill>
                    <a:schemeClr val="dk1"/>
                  </a:solidFill>
                  <a:latin typeface="+mn-lt"/>
                  <a:ea typeface="+mn-ea"/>
                  <a:cs typeface="+mn-cs"/>
                </a:defRPr>
              </a:lvl2pPr>
              <a:lvl3pPr marL="914286" algn="l" defTabSz="914286" rtl="0" eaLnBrk="1" latinLnBrk="0" hangingPunct="1">
                <a:defRPr sz="1800" kern="1200">
                  <a:solidFill>
                    <a:schemeClr val="dk1"/>
                  </a:solidFill>
                  <a:latin typeface="+mn-lt"/>
                  <a:ea typeface="+mn-ea"/>
                  <a:cs typeface="+mn-cs"/>
                </a:defRPr>
              </a:lvl3pPr>
              <a:lvl4pPr marL="1371429" algn="l" defTabSz="914286" rtl="0" eaLnBrk="1" latinLnBrk="0" hangingPunct="1">
                <a:defRPr sz="1800" kern="1200">
                  <a:solidFill>
                    <a:schemeClr val="dk1"/>
                  </a:solidFill>
                  <a:latin typeface="+mn-lt"/>
                  <a:ea typeface="+mn-ea"/>
                  <a:cs typeface="+mn-cs"/>
                </a:defRPr>
              </a:lvl4pPr>
              <a:lvl5pPr marL="1828572" algn="l" defTabSz="914286" rtl="0" eaLnBrk="1" latinLnBrk="0" hangingPunct="1">
                <a:defRPr sz="1800" kern="1200">
                  <a:solidFill>
                    <a:schemeClr val="dk1"/>
                  </a:solidFill>
                  <a:latin typeface="+mn-lt"/>
                  <a:ea typeface="+mn-ea"/>
                  <a:cs typeface="+mn-cs"/>
                </a:defRPr>
              </a:lvl5pPr>
              <a:lvl6pPr marL="2285715" algn="l" defTabSz="914286" rtl="0" eaLnBrk="1" latinLnBrk="0" hangingPunct="1">
                <a:defRPr sz="1800" kern="1200">
                  <a:solidFill>
                    <a:schemeClr val="dk1"/>
                  </a:solidFill>
                  <a:latin typeface="+mn-lt"/>
                  <a:ea typeface="+mn-ea"/>
                  <a:cs typeface="+mn-cs"/>
                </a:defRPr>
              </a:lvl6pPr>
              <a:lvl7pPr marL="2742857" algn="l" defTabSz="914286" rtl="0" eaLnBrk="1" latinLnBrk="0" hangingPunct="1">
                <a:defRPr sz="1800" kern="1200">
                  <a:solidFill>
                    <a:schemeClr val="dk1"/>
                  </a:solidFill>
                  <a:latin typeface="+mn-lt"/>
                  <a:ea typeface="+mn-ea"/>
                  <a:cs typeface="+mn-cs"/>
                </a:defRPr>
              </a:lvl7pPr>
              <a:lvl8pPr marL="3200001" algn="l" defTabSz="914286" rtl="0" eaLnBrk="1" latinLnBrk="0" hangingPunct="1">
                <a:defRPr sz="1800" kern="1200">
                  <a:solidFill>
                    <a:schemeClr val="dk1"/>
                  </a:solidFill>
                  <a:latin typeface="+mn-lt"/>
                  <a:ea typeface="+mn-ea"/>
                  <a:cs typeface="+mn-cs"/>
                </a:defRPr>
              </a:lvl8pPr>
              <a:lvl9pPr marL="3657143" algn="l" defTabSz="914286" rtl="0" eaLnBrk="1" latinLnBrk="0" hangingPunct="1">
                <a:defRPr sz="1800" kern="1200">
                  <a:solidFill>
                    <a:schemeClr val="dk1"/>
                  </a:solidFill>
                  <a:latin typeface="+mn-lt"/>
                  <a:ea typeface="+mn-ea"/>
                  <a:cs typeface="+mn-cs"/>
                </a:defRPr>
              </a:lvl9pPr>
            </a:lstStyle>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Migration plan.</a:t>
              </a:r>
            </a:p>
            <a:p>
              <a:pPr marL="228589" indent="-228589" defTabSz="914354" fontAlgn="base">
                <a:spcBef>
                  <a:spcPct val="20000"/>
                </a:spcBef>
                <a:spcAft>
                  <a:spcPct val="0"/>
                </a:spcAft>
                <a:buFont typeface="Wingdings" panose="05000000000000000000" pitchFamily="2" charset="2"/>
                <a:buChar char="§"/>
              </a:pPr>
              <a:endParaRPr lang="en-US"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Migration calendar.</a:t>
              </a:r>
            </a:p>
            <a:p>
              <a:pPr marL="228589" indent="-228589" defTabSz="914354" fontAlgn="base">
                <a:spcBef>
                  <a:spcPct val="20000"/>
                </a:spcBef>
                <a:spcAft>
                  <a:spcPct val="0"/>
                </a:spcAft>
                <a:buFont typeface="Wingdings" panose="05000000000000000000" pitchFamily="2" charset="2"/>
                <a:buChar char="§"/>
              </a:pPr>
              <a:endParaRPr lang="en-US"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Sites RFM assessment.</a:t>
              </a:r>
            </a:p>
            <a:p>
              <a:pPr marL="228589" indent="-228589" defTabSz="914354" fontAlgn="base">
                <a:spcBef>
                  <a:spcPct val="20000"/>
                </a:spcBef>
                <a:spcAft>
                  <a:spcPct val="0"/>
                </a:spcAft>
                <a:buFont typeface="Wingdings" panose="05000000000000000000" pitchFamily="2" charset="2"/>
                <a:buChar char="§"/>
              </a:pPr>
              <a:endParaRPr lang="en-US"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Migration execution.</a:t>
              </a:r>
            </a:p>
            <a:p>
              <a:pPr marL="228589" indent="-228589" defTabSz="914354" fontAlgn="base">
                <a:spcBef>
                  <a:spcPct val="20000"/>
                </a:spcBef>
                <a:spcAft>
                  <a:spcPct val="0"/>
                </a:spcAft>
                <a:buFont typeface="Wingdings" panose="05000000000000000000" pitchFamily="2" charset="2"/>
                <a:buChar char="§"/>
              </a:pPr>
              <a:endParaRPr lang="en-US"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Roll back</a:t>
              </a:r>
            </a:p>
            <a:p>
              <a:pPr marL="228589" indent="-228589" defTabSz="914354" fontAlgn="base">
                <a:spcBef>
                  <a:spcPct val="20000"/>
                </a:spcBef>
                <a:spcAft>
                  <a:spcPct val="0"/>
                </a:spcAft>
                <a:buFont typeface="Wingdings" panose="05000000000000000000" pitchFamily="2" charset="2"/>
                <a:buChar char="§"/>
              </a:pPr>
              <a:endParaRPr lang="en-US"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Failure assessment </a:t>
              </a:r>
            </a:p>
          </p:txBody>
        </p:sp>
        <p:sp>
          <p:nvSpPr>
            <p:cNvPr id="15" name="Rectangle 14">
              <a:extLst>
                <a:ext uri="{FF2B5EF4-FFF2-40B4-BE49-F238E27FC236}">
                  <a16:creationId xmlns:a16="http://schemas.microsoft.com/office/drawing/2014/main" id="{E8F99D4F-078A-B13A-4DE4-0B1474CBE0D5}"/>
                </a:ext>
              </a:extLst>
            </p:cNvPr>
            <p:cNvSpPr/>
            <p:nvPr/>
          </p:nvSpPr>
          <p:spPr bwMode="auto">
            <a:xfrm>
              <a:off x="6192233" y="1950150"/>
              <a:ext cx="1433947" cy="2895383"/>
            </a:xfrm>
            <a:prstGeom prst="rect">
              <a:avLst/>
            </a:prstGeom>
            <a:grp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defPPr>
                <a:defRPr lang="en-US"/>
              </a:defPPr>
              <a:lvl1pPr marL="0" algn="l" defTabSz="914286" rtl="0" eaLnBrk="1" latinLnBrk="0" hangingPunct="1">
                <a:defRPr sz="1800" kern="1200">
                  <a:solidFill>
                    <a:schemeClr val="dk1"/>
                  </a:solidFill>
                  <a:latin typeface="+mn-lt"/>
                  <a:ea typeface="+mn-ea"/>
                  <a:cs typeface="+mn-cs"/>
                </a:defRPr>
              </a:lvl1pPr>
              <a:lvl2pPr marL="457143" algn="l" defTabSz="914286" rtl="0" eaLnBrk="1" latinLnBrk="0" hangingPunct="1">
                <a:defRPr sz="1800" kern="1200">
                  <a:solidFill>
                    <a:schemeClr val="dk1"/>
                  </a:solidFill>
                  <a:latin typeface="+mn-lt"/>
                  <a:ea typeface="+mn-ea"/>
                  <a:cs typeface="+mn-cs"/>
                </a:defRPr>
              </a:lvl2pPr>
              <a:lvl3pPr marL="914286" algn="l" defTabSz="914286" rtl="0" eaLnBrk="1" latinLnBrk="0" hangingPunct="1">
                <a:defRPr sz="1800" kern="1200">
                  <a:solidFill>
                    <a:schemeClr val="dk1"/>
                  </a:solidFill>
                  <a:latin typeface="+mn-lt"/>
                  <a:ea typeface="+mn-ea"/>
                  <a:cs typeface="+mn-cs"/>
                </a:defRPr>
              </a:lvl3pPr>
              <a:lvl4pPr marL="1371429" algn="l" defTabSz="914286" rtl="0" eaLnBrk="1" latinLnBrk="0" hangingPunct="1">
                <a:defRPr sz="1800" kern="1200">
                  <a:solidFill>
                    <a:schemeClr val="dk1"/>
                  </a:solidFill>
                  <a:latin typeface="+mn-lt"/>
                  <a:ea typeface="+mn-ea"/>
                  <a:cs typeface="+mn-cs"/>
                </a:defRPr>
              </a:lvl4pPr>
              <a:lvl5pPr marL="1828572" algn="l" defTabSz="914286" rtl="0" eaLnBrk="1" latinLnBrk="0" hangingPunct="1">
                <a:defRPr sz="1800" kern="1200">
                  <a:solidFill>
                    <a:schemeClr val="dk1"/>
                  </a:solidFill>
                  <a:latin typeface="+mn-lt"/>
                  <a:ea typeface="+mn-ea"/>
                  <a:cs typeface="+mn-cs"/>
                </a:defRPr>
              </a:lvl5pPr>
              <a:lvl6pPr marL="2285715" algn="l" defTabSz="914286" rtl="0" eaLnBrk="1" latinLnBrk="0" hangingPunct="1">
                <a:defRPr sz="1800" kern="1200">
                  <a:solidFill>
                    <a:schemeClr val="dk1"/>
                  </a:solidFill>
                  <a:latin typeface="+mn-lt"/>
                  <a:ea typeface="+mn-ea"/>
                  <a:cs typeface="+mn-cs"/>
                </a:defRPr>
              </a:lvl6pPr>
              <a:lvl7pPr marL="2742857" algn="l" defTabSz="914286" rtl="0" eaLnBrk="1" latinLnBrk="0" hangingPunct="1">
                <a:defRPr sz="1800" kern="1200">
                  <a:solidFill>
                    <a:schemeClr val="dk1"/>
                  </a:solidFill>
                  <a:latin typeface="+mn-lt"/>
                  <a:ea typeface="+mn-ea"/>
                  <a:cs typeface="+mn-cs"/>
                </a:defRPr>
              </a:lvl7pPr>
              <a:lvl8pPr marL="3200001" algn="l" defTabSz="914286" rtl="0" eaLnBrk="1" latinLnBrk="0" hangingPunct="1">
                <a:defRPr sz="1800" kern="1200">
                  <a:solidFill>
                    <a:schemeClr val="dk1"/>
                  </a:solidFill>
                  <a:latin typeface="+mn-lt"/>
                  <a:ea typeface="+mn-ea"/>
                  <a:cs typeface="+mn-cs"/>
                </a:defRPr>
              </a:lvl8pPr>
              <a:lvl9pPr marL="3657143" algn="l" defTabSz="914286" rtl="0" eaLnBrk="1" latinLnBrk="0" hangingPunct="1">
                <a:defRPr sz="1800" kern="1200">
                  <a:solidFill>
                    <a:schemeClr val="dk1"/>
                  </a:solidFill>
                  <a:latin typeface="+mn-lt"/>
                  <a:ea typeface="+mn-ea"/>
                  <a:cs typeface="+mn-cs"/>
                </a:defRPr>
              </a:lvl9pPr>
            </a:lstStyle>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Documentation handover</a:t>
              </a: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Systems visibility</a:t>
              </a:r>
              <a:endParaRPr lang="en-IN"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Design vs as-built</a:t>
              </a: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Customer contacts</a:t>
              </a:r>
              <a:endParaRPr lang="en-IN"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Escalation matrix and review mechanisms</a:t>
              </a:r>
              <a:endParaRPr lang="en-IN"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Custom KPIs.&amp; SLA review</a:t>
              </a:r>
              <a:endParaRPr lang="en-IN"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Spares transfer.</a:t>
              </a:r>
              <a:endParaRPr lang="en-IN"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Reporting custom build up </a:t>
              </a:r>
              <a:endParaRPr lang="en-IN"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Project signoff.</a:t>
              </a:r>
              <a:endParaRPr lang="en-IN" sz="1333" dirty="0">
                <a:solidFill>
                  <a:schemeClr val="bg1">
                    <a:lumMod val="85000"/>
                  </a:schemeClr>
                </a:solidFill>
                <a:latin typeface="Segoe UI" panose="020B0502040204020203" pitchFamily="34" charset="0"/>
                <a:cs typeface="Segoe UI" panose="020B0502040204020203" pitchFamily="34" charset="0"/>
              </a:endParaRPr>
            </a:p>
            <a:p>
              <a:pPr marL="228589" indent="-228589" defTabSz="914354" fontAlgn="base">
                <a:spcBef>
                  <a:spcPct val="20000"/>
                </a:spcBef>
                <a:spcAft>
                  <a:spcPct val="0"/>
                </a:spcAft>
                <a:buFont typeface="Wingdings" panose="05000000000000000000" pitchFamily="2" charset="2"/>
                <a:buChar char="§"/>
              </a:pPr>
              <a:endParaRPr lang="en-US" sz="1333" dirty="0">
                <a:solidFill>
                  <a:schemeClr val="bg1">
                    <a:lumMod val="85000"/>
                  </a:schemeClr>
                </a:solidFill>
                <a:latin typeface="Segoe UI" panose="020B0502040204020203" pitchFamily="34" charset="0"/>
                <a:cs typeface="Segoe UI" panose="020B0502040204020203" pitchFamily="34" charset="0"/>
              </a:endParaRPr>
            </a:p>
          </p:txBody>
        </p:sp>
        <p:sp>
          <p:nvSpPr>
            <p:cNvPr id="16" name="Rectangle 15">
              <a:extLst>
                <a:ext uri="{FF2B5EF4-FFF2-40B4-BE49-F238E27FC236}">
                  <a16:creationId xmlns:a16="http://schemas.microsoft.com/office/drawing/2014/main" id="{7BF34342-7CB9-997E-C18F-8F59DCCC55CE}"/>
                </a:ext>
              </a:extLst>
            </p:cNvPr>
            <p:cNvSpPr/>
            <p:nvPr/>
          </p:nvSpPr>
          <p:spPr bwMode="auto">
            <a:xfrm>
              <a:off x="7667736" y="1950149"/>
              <a:ext cx="1433947" cy="2895383"/>
            </a:xfrm>
            <a:prstGeom prst="rect">
              <a:avLst/>
            </a:prstGeom>
            <a:grp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defPPr>
                <a:defRPr lang="en-US"/>
              </a:defPPr>
              <a:lvl1pPr marL="0" algn="l" defTabSz="914286" rtl="0" eaLnBrk="1" latinLnBrk="0" hangingPunct="1">
                <a:defRPr sz="1800" kern="1200">
                  <a:solidFill>
                    <a:schemeClr val="dk1"/>
                  </a:solidFill>
                  <a:latin typeface="+mn-lt"/>
                  <a:ea typeface="+mn-ea"/>
                  <a:cs typeface="+mn-cs"/>
                </a:defRPr>
              </a:lvl1pPr>
              <a:lvl2pPr marL="457143" algn="l" defTabSz="914286" rtl="0" eaLnBrk="1" latinLnBrk="0" hangingPunct="1">
                <a:defRPr sz="1800" kern="1200">
                  <a:solidFill>
                    <a:schemeClr val="dk1"/>
                  </a:solidFill>
                  <a:latin typeface="+mn-lt"/>
                  <a:ea typeface="+mn-ea"/>
                  <a:cs typeface="+mn-cs"/>
                </a:defRPr>
              </a:lvl2pPr>
              <a:lvl3pPr marL="914286" algn="l" defTabSz="914286" rtl="0" eaLnBrk="1" latinLnBrk="0" hangingPunct="1">
                <a:defRPr sz="1800" kern="1200">
                  <a:solidFill>
                    <a:schemeClr val="dk1"/>
                  </a:solidFill>
                  <a:latin typeface="+mn-lt"/>
                  <a:ea typeface="+mn-ea"/>
                  <a:cs typeface="+mn-cs"/>
                </a:defRPr>
              </a:lvl3pPr>
              <a:lvl4pPr marL="1371429" algn="l" defTabSz="914286" rtl="0" eaLnBrk="1" latinLnBrk="0" hangingPunct="1">
                <a:defRPr sz="1800" kern="1200">
                  <a:solidFill>
                    <a:schemeClr val="dk1"/>
                  </a:solidFill>
                  <a:latin typeface="+mn-lt"/>
                  <a:ea typeface="+mn-ea"/>
                  <a:cs typeface="+mn-cs"/>
                </a:defRPr>
              </a:lvl4pPr>
              <a:lvl5pPr marL="1828572" algn="l" defTabSz="914286" rtl="0" eaLnBrk="1" latinLnBrk="0" hangingPunct="1">
                <a:defRPr sz="1800" kern="1200">
                  <a:solidFill>
                    <a:schemeClr val="dk1"/>
                  </a:solidFill>
                  <a:latin typeface="+mn-lt"/>
                  <a:ea typeface="+mn-ea"/>
                  <a:cs typeface="+mn-cs"/>
                </a:defRPr>
              </a:lvl5pPr>
              <a:lvl6pPr marL="2285715" algn="l" defTabSz="914286" rtl="0" eaLnBrk="1" latinLnBrk="0" hangingPunct="1">
                <a:defRPr sz="1800" kern="1200">
                  <a:solidFill>
                    <a:schemeClr val="dk1"/>
                  </a:solidFill>
                  <a:latin typeface="+mn-lt"/>
                  <a:ea typeface="+mn-ea"/>
                  <a:cs typeface="+mn-cs"/>
                </a:defRPr>
              </a:lvl6pPr>
              <a:lvl7pPr marL="2742857" algn="l" defTabSz="914286" rtl="0" eaLnBrk="1" latinLnBrk="0" hangingPunct="1">
                <a:defRPr sz="1800" kern="1200">
                  <a:solidFill>
                    <a:schemeClr val="dk1"/>
                  </a:solidFill>
                  <a:latin typeface="+mn-lt"/>
                  <a:ea typeface="+mn-ea"/>
                  <a:cs typeface="+mn-cs"/>
                </a:defRPr>
              </a:lvl7pPr>
              <a:lvl8pPr marL="3200001" algn="l" defTabSz="914286" rtl="0" eaLnBrk="1" latinLnBrk="0" hangingPunct="1">
                <a:defRPr sz="1800" kern="1200">
                  <a:solidFill>
                    <a:schemeClr val="dk1"/>
                  </a:solidFill>
                  <a:latin typeface="+mn-lt"/>
                  <a:ea typeface="+mn-ea"/>
                  <a:cs typeface="+mn-cs"/>
                </a:defRPr>
              </a:lvl8pPr>
              <a:lvl9pPr marL="3657143" algn="l" defTabSz="914286" rtl="0" eaLnBrk="1" latinLnBrk="0" hangingPunct="1">
                <a:defRPr sz="1800" kern="1200">
                  <a:solidFill>
                    <a:schemeClr val="dk1"/>
                  </a:solidFill>
                  <a:latin typeface="+mn-lt"/>
                  <a:ea typeface="+mn-ea"/>
                  <a:cs typeface="+mn-cs"/>
                </a:defRPr>
              </a:lvl9pPr>
            </a:lstStyle>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Network monitoring</a:t>
              </a: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Fault and Incident management.</a:t>
              </a: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Telco management.</a:t>
              </a: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Change, Assets Problem, config and SW management.</a:t>
              </a: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Security policy management</a:t>
              </a: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Solution sustenance &amp; continuity.</a:t>
              </a:r>
            </a:p>
            <a:p>
              <a:pPr marL="228589" indent="-228589" defTabSz="914354" fontAlgn="base">
                <a:spcBef>
                  <a:spcPct val="20000"/>
                </a:spcBef>
                <a:spcAft>
                  <a:spcPct val="0"/>
                </a:spcAft>
                <a:buFont typeface="Wingdings" panose="05000000000000000000" pitchFamily="2" charset="2"/>
                <a:buChar char="§"/>
              </a:pPr>
              <a:r>
                <a:rPr lang="en-US" sz="1333" dirty="0">
                  <a:solidFill>
                    <a:schemeClr val="bg1">
                      <a:lumMod val="85000"/>
                    </a:schemeClr>
                  </a:solidFill>
                  <a:latin typeface="Segoe UI" panose="020B0502040204020203" pitchFamily="34" charset="0"/>
                  <a:cs typeface="Segoe UI" panose="020B0502040204020203" pitchFamily="34" charset="0"/>
                </a:rPr>
                <a:t>Network MACDs</a:t>
              </a:r>
            </a:p>
          </p:txBody>
        </p:sp>
      </p:grpSp>
      <p:sp>
        <p:nvSpPr>
          <p:cNvPr id="5" name="TextBox 10">
            <a:extLst>
              <a:ext uri="{FF2B5EF4-FFF2-40B4-BE49-F238E27FC236}">
                <a16:creationId xmlns:a16="http://schemas.microsoft.com/office/drawing/2014/main" id="{6844119B-3226-E7B0-7F7D-3DE59EE2C1F2}"/>
              </a:ext>
            </a:extLst>
          </p:cNvPr>
          <p:cNvSpPr txBox="1"/>
          <p:nvPr/>
        </p:nvSpPr>
        <p:spPr>
          <a:xfrm>
            <a:off x="373093" y="1376273"/>
            <a:ext cx="1906239" cy="307777"/>
          </a:xfrm>
          <a:prstGeom prst="rect">
            <a:avLst/>
          </a:prstGeom>
          <a:solidFill>
            <a:schemeClr val="tx2"/>
          </a:solidFill>
          <a:ln>
            <a:noFill/>
          </a:ln>
        </p:spPr>
        <p:txBody>
          <a:bodyPr wrap="square" rtlCol="0">
            <a:spAutoFit/>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Segoe UI" panose="020B0502040204020203" pitchFamily="34" charset="0"/>
                <a:cs typeface="Segoe UI" panose="020B0502040204020203" pitchFamily="34" charset="0"/>
              </a:rPr>
              <a:t>Solution architects</a:t>
            </a:r>
          </a:p>
        </p:txBody>
      </p:sp>
      <p:sp>
        <p:nvSpPr>
          <p:cNvPr id="6" name="TextBox 11">
            <a:extLst>
              <a:ext uri="{FF2B5EF4-FFF2-40B4-BE49-F238E27FC236}">
                <a16:creationId xmlns:a16="http://schemas.microsoft.com/office/drawing/2014/main" id="{499E497C-C6C7-2414-F9A4-8D65AD40A9F2}"/>
              </a:ext>
            </a:extLst>
          </p:cNvPr>
          <p:cNvSpPr txBox="1"/>
          <p:nvPr/>
        </p:nvSpPr>
        <p:spPr>
          <a:xfrm>
            <a:off x="2354291" y="1357196"/>
            <a:ext cx="6461732" cy="338554"/>
          </a:xfrm>
          <a:prstGeom prst="rect">
            <a:avLst/>
          </a:prstGeom>
          <a:solidFill>
            <a:schemeClr val="tx2"/>
          </a:solidFill>
          <a:ln>
            <a:noFill/>
          </a:ln>
        </p:spPr>
        <p:txBody>
          <a:bodyPr wrap="square" rtlCol="0">
            <a:spAutoFit/>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algn="ctr"/>
            <a:r>
              <a:rPr lang="en-US" sz="1600" b="1" dirty="0">
                <a:solidFill>
                  <a:schemeClr val="bg1"/>
                </a:solidFill>
                <a:latin typeface="Segoe UI" panose="020B0502040204020203" pitchFamily="34" charset="0"/>
                <a:cs typeface="Segoe UI" panose="020B0502040204020203" pitchFamily="34" charset="0"/>
              </a:rPr>
              <a:t>Activation &amp; Delivery teams</a:t>
            </a:r>
          </a:p>
        </p:txBody>
      </p:sp>
      <p:sp>
        <p:nvSpPr>
          <p:cNvPr id="7" name="TextBox 12">
            <a:extLst>
              <a:ext uri="{FF2B5EF4-FFF2-40B4-BE49-F238E27FC236}">
                <a16:creationId xmlns:a16="http://schemas.microsoft.com/office/drawing/2014/main" id="{09A3D5FC-D224-72A1-B8B9-2C35B0D21FF0}"/>
              </a:ext>
            </a:extLst>
          </p:cNvPr>
          <p:cNvSpPr txBox="1"/>
          <p:nvPr/>
        </p:nvSpPr>
        <p:spPr>
          <a:xfrm>
            <a:off x="8879603" y="1357195"/>
            <a:ext cx="2936476" cy="338554"/>
          </a:xfrm>
          <a:prstGeom prst="rect">
            <a:avLst/>
          </a:prstGeom>
          <a:solidFill>
            <a:schemeClr val="tx2"/>
          </a:solidFill>
          <a:ln>
            <a:noFill/>
          </a:ln>
        </p:spPr>
        <p:txBody>
          <a:bodyPr wrap="square" rtlCol="0">
            <a:spAutoFit/>
          </a:bodyPr>
          <a:lstStyle>
            <a:defPPr>
              <a:defRPr lang="en-US"/>
            </a:defPPr>
            <a:lvl1pPr marL="0" algn="ctr" defTabSz="914286"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r>
              <a:rPr lang="en-US" sz="1600" b="1" dirty="0">
                <a:latin typeface="Segoe UI" panose="020B0502040204020203" pitchFamily="34" charset="0"/>
                <a:cs typeface="Segoe UI" panose="020B0502040204020203" pitchFamily="34" charset="0"/>
              </a:rPr>
              <a:t>NOC + Field Ops</a:t>
            </a:r>
          </a:p>
        </p:txBody>
      </p:sp>
      <p:sp>
        <p:nvSpPr>
          <p:cNvPr id="8" name="TextBox 13">
            <a:extLst>
              <a:ext uri="{FF2B5EF4-FFF2-40B4-BE49-F238E27FC236}">
                <a16:creationId xmlns:a16="http://schemas.microsoft.com/office/drawing/2014/main" id="{22CB3A9D-A205-0C47-60C2-3EA11E75C8A3}"/>
              </a:ext>
            </a:extLst>
          </p:cNvPr>
          <p:cNvSpPr txBox="1"/>
          <p:nvPr/>
        </p:nvSpPr>
        <p:spPr>
          <a:xfrm>
            <a:off x="2354289" y="968924"/>
            <a:ext cx="6461732" cy="338554"/>
          </a:xfrm>
          <a:prstGeom prst="rect">
            <a:avLst/>
          </a:prstGeom>
          <a:solidFill>
            <a:schemeClr val="tx1"/>
          </a:solidFill>
          <a:ln>
            <a:noFill/>
          </a:ln>
        </p:spPr>
        <p:txBody>
          <a:bodyPr wrap="square" rtlCol="0">
            <a:spAutoFit/>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algn="ctr"/>
            <a:r>
              <a:rPr lang="en-US" sz="1600" b="1" dirty="0">
                <a:solidFill>
                  <a:schemeClr val="bg1"/>
                </a:solidFill>
                <a:latin typeface="Segoe UI" panose="020B0502040204020203" pitchFamily="34" charset="0"/>
                <a:cs typeface="Segoe UI" panose="020B0502040204020203" pitchFamily="34" charset="0"/>
              </a:rPr>
              <a:t>Project Manager</a:t>
            </a:r>
          </a:p>
        </p:txBody>
      </p:sp>
      <p:sp>
        <p:nvSpPr>
          <p:cNvPr id="9" name="TextBox 14">
            <a:extLst>
              <a:ext uri="{FF2B5EF4-FFF2-40B4-BE49-F238E27FC236}">
                <a16:creationId xmlns:a16="http://schemas.microsoft.com/office/drawing/2014/main" id="{57F36485-8FC7-AD63-B028-9B9C790F6B23}"/>
              </a:ext>
            </a:extLst>
          </p:cNvPr>
          <p:cNvSpPr txBox="1"/>
          <p:nvPr/>
        </p:nvSpPr>
        <p:spPr>
          <a:xfrm>
            <a:off x="8879603" y="966871"/>
            <a:ext cx="2936476" cy="338554"/>
          </a:xfrm>
          <a:prstGeom prst="rect">
            <a:avLst/>
          </a:prstGeom>
          <a:solidFill>
            <a:schemeClr val="tx1"/>
          </a:solidFill>
          <a:ln>
            <a:noFill/>
          </a:ln>
        </p:spPr>
        <p:txBody>
          <a:bodyPr wrap="square" rtlCol="0">
            <a:spAutoFit/>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algn="ctr"/>
            <a:r>
              <a:rPr lang="en-US" sz="1600" b="1" dirty="0">
                <a:solidFill>
                  <a:schemeClr val="bg1"/>
                </a:solidFill>
                <a:latin typeface="Arial" panose="020B0604020202020204" pitchFamily="34" charset="0"/>
                <a:cs typeface="Arial" panose="020B0604020202020204" pitchFamily="34" charset="0"/>
              </a:rPr>
              <a:t>Engagement Manager</a:t>
            </a:r>
          </a:p>
        </p:txBody>
      </p:sp>
      <p:sp>
        <p:nvSpPr>
          <p:cNvPr id="10" name="TextBox 15">
            <a:extLst>
              <a:ext uri="{FF2B5EF4-FFF2-40B4-BE49-F238E27FC236}">
                <a16:creationId xmlns:a16="http://schemas.microsoft.com/office/drawing/2014/main" id="{31B2E043-1078-6D9B-EED3-CEE5A0671322}"/>
              </a:ext>
            </a:extLst>
          </p:cNvPr>
          <p:cNvSpPr txBox="1"/>
          <p:nvPr/>
        </p:nvSpPr>
        <p:spPr>
          <a:xfrm>
            <a:off x="367402" y="966871"/>
            <a:ext cx="1911929" cy="338554"/>
          </a:xfrm>
          <a:prstGeom prst="rect">
            <a:avLst/>
          </a:prstGeom>
          <a:solidFill>
            <a:schemeClr val="tx1"/>
          </a:solidFill>
          <a:ln>
            <a:noFill/>
          </a:ln>
        </p:spPr>
        <p:txBody>
          <a:bodyPr wrap="square" rtlCol="0">
            <a:spAutoFit/>
          </a:bodyPr>
          <a:lstStyle>
            <a:defPPr>
              <a:defRPr lang="en-US"/>
            </a:defPPr>
            <a:lvl1pPr marL="0" algn="ctr" defTabSz="914286" rtl="0" eaLnBrk="1" latinLnBrk="0" hangingPunct="1">
              <a:defRPr sz="1200" b="1" kern="1200">
                <a:solidFill>
                  <a:schemeClr val="bg1"/>
                </a:solidFill>
                <a:latin typeface="Segoe UI" panose="020B0502040204020203" pitchFamily="34" charset="0"/>
                <a:ea typeface="+mn-ea"/>
                <a:cs typeface="Segoe UI" panose="020B0502040204020203" pitchFamily="34" charset="0"/>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r>
              <a:rPr lang="en-US" sz="1600" dirty="0"/>
              <a:t>A/C &amp; BD Team</a:t>
            </a:r>
          </a:p>
        </p:txBody>
      </p:sp>
    </p:spTree>
    <p:extLst>
      <p:ext uri="{BB962C8B-B14F-4D97-AF65-F5344CB8AC3E}">
        <p14:creationId xmlns:p14="http://schemas.microsoft.com/office/powerpoint/2010/main" val="13959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TheSansOffice"/>
              </a:rPr>
              <a:t>Integrated NETWORK Operation Model</a:t>
            </a:r>
          </a:p>
        </p:txBody>
      </p:sp>
      <p:pic>
        <p:nvPicPr>
          <p:cNvPr id="5" name="Picture 4" descr="A screenshot of a cell phone&#10;&#10;Description automatically generated">
            <a:extLst>
              <a:ext uri="{FF2B5EF4-FFF2-40B4-BE49-F238E27FC236}">
                <a16:creationId xmlns:a16="http://schemas.microsoft.com/office/drawing/2014/main" id="{23DF8873-5AFA-FD26-108B-58BE8E220DCF}"/>
              </a:ext>
            </a:extLst>
          </p:cNvPr>
          <p:cNvPicPr/>
          <p:nvPr/>
        </p:nvPicPr>
        <p:blipFill>
          <a:blip r:embed="rId2">
            <a:extLst>
              <a:ext uri="{28A0092B-C50C-407E-A947-70E740481C1C}">
                <a14:useLocalDpi xmlns:a14="http://schemas.microsoft.com/office/drawing/2010/main" val="0"/>
              </a:ext>
            </a:extLst>
          </a:blip>
          <a:stretch>
            <a:fillRect/>
          </a:stretch>
        </p:blipFill>
        <p:spPr>
          <a:xfrm>
            <a:off x="554599" y="1170432"/>
            <a:ext cx="11082803" cy="4956048"/>
          </a:xfrm>
          <a:prstGeom prst="rect">
            <a:avLst/>
          </a:prstGeom>
        </p:spPr>
      </p:pic>
    </p:spTree>
    <p:extLst>
      <p:ext uri="{BB962C8B-B14F-4D97-AF65-F5344CB8AC3E}">
        <p14:creationId xmlns:p14="http://schemas.microsoft.com/office/powerpoint/2010/main" val="234747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54">
            <a:extLst>
              <a:ext uri="{FF2B5EF4-FFF2-40B4-BE49-F238E27FC236}">
                <a16:creationId xmlns:a16="http://schemas.microsoft.com/office/drawing/2014/main" id="{A7C0D4B1-3EDC-6CF0-3319-3C179DBE8B6D}"/>
              </a:ext>
            </a:extLst>
          </p:cNvPr>
          <p:cNvSpPr/>
          <p:nvPr/>
        </p:nvSpPr>
        <p:spPr>
          <a:xfrm flipH="1">
            <a:off x="3683908" y="2616073"/>
            <a:ext cx="3224893" cy="681579"/>
          </a:xfrm>
          <a:custGeom>
            <a:avLst/>
            <a:gdLst>
              <a:gd name="connsiteX0" fmla="*/ 2997427 w 2997427"/>
              <a:gd name="connsiteY0" fmla="*/ 1131724 h 1131724"/>
              <a:gd name="connsiteX1" fmla="*/ 2087128 w 2997427"/>
              <a:gd name="connsiteY1" fmla="*/ 0 h 1131724"/>
              <a:gd name="connsiteX2" fmla="*/ 0 w 2997427"/>
              <a:gd name="connsiteY2" fmla="*/ 0 h 1131724"/>
            </a:gdLst>
            <a:ahLst/>
            <a:cxnLst>
              <a:cxn ang="0">
                <a:pos x="connsiteX0" y="connsiteY0"/>
              </a:cxn>
              <a:cxn ang="0">
                <a:pos x="connsiteX1" y="connsiteY1"/>
              </a:cxn>
              <a:cxn ang="0">
                <a:pos x="connsiteX2" y="connsiteY2"/>
              </a:cxn>
            </a:cxnLst>
            <a:rect l="l" t="t" r="r" b="b"/>
            <a:pathLst>
              <a:path w="2997427" h="1131724">
                <a:moveTo>
                  <a:pt x="2997427" y="1131724"/>
                </a:moveTo>
                <a:lnTo>
                  <a:pt x="2087128" y="0"/>
                </a:lnTo>
                <a:lnTo>
                  <a:pt x="0" y="0"/>
                </a:lnTo>
              </a:path>
            </a:pathLst>
          </a:custGeom>
          <a:noFill/>
          <a:ln w="952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6">
              <a:defRPr/>
            </a:pPr>
            <a:endParaRPr lang="en-IN" sz="1351">
              <a:solidFill>
                <a:prstClr val="white"/>
              </a:solidFill>
              <a:latin typeface="Trebuchet MS"/>
            </a:endParaRPr>
          </a:p>
        </p:txBody>
      </p:sp>
      <p:sp>
        <p:nvSpPr>
          <p:cNvPr id="15" name="TextBox 14">
            <a:extLst>
              <a:ext uri="{FF2B5EF4-FFF2-40B4-BE49-F238E27FC236}">
                <a16:creationId xmlns:a16="http://schemas.microsoft.com/office/drawing/2014/main" id="{31014BCD-C861-672F-FEF4-C322E51B382B}"/>
              </a:ext>
            </a:extLst>
          </p:cNvPr>
          <p:cNvSpPr txBox="1"/>
          <p:nvPr/>
        </p:nvSpPr>
        <p:spPr>
          <a:xfrm>
            <a:off x="431799" y="1000141"/>
            <a:ext cx="11328400" cy="276999"/>
          </a:xfrm>
          <a:prstGeom prst="rect">
            <a:avLst/>
          </a:prstGeom>
          <a:noFill/>
        </p:spPr>
        <p:txBody>
          <a:bodyPr wrap="square" rtlCol="0">
            <a:spAutoFit/>
          </a:bodyPr>
          <a:lstStyle/>
          <a:p>
            <a:pPr defTabSz="914241">
              <a:defRPr/>
            </a:pPr>
            <a:r>
              <a:rPr lang="en-IN" sz="1200" b="1">
                <a:solidFill>
                  <a:prstClr val="white"/>
                </a:solidFill>
                <a:latin typeface="Trebuchet MS"/>
              </a:rPr>
              <a:t>India’s Top 10 banks, Top 4 Manufacturing, 3 Major Hyperscalers, Global Social Media, OTT, Security Players, and 10,000+ Enterprises trust Sify.</a:t>
            </a:r>
          </a:p>
        </p:txBody>
      </p:sp>
      <p:sp>
        <p:nvSpPr>
          <p:cNvPr id="112" name="Flowchart: Connector 3">
            <a:extLst>
              <a:ext uri="{FF2B5EF4-FFF2-40B4-BE49-F238E27FC236}">
                <a16:creationId xmlns:a16="http://schemas.microsoft.com/office/drawing/2014/main" id="{B9F32308-B706-201F-36D0-4F4D85B52753}"/>
              </a:ext>
            </a:extLst>
          </p:cNvPr>
          <p:cNvSpPr>
            <a:spLocks noChangeAspect="1"/>
          </p:cNvSpPr>
          <p:nvPr/>
        </p:nvSpPr>
        <p:spPr>
          <a:xfrm rot="2700000">
            <a:off x="8861433" y="1574958"/>
            <a:ext cx="713903" cy="713903"/>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351">
              <a:solidFill>
                <a:srgbClr val="1F497D"/>
              </a:solidFill>
              <a:latin typeface="Trebuchet MS"/>
            </a:endParaRPr>
          </a:p>
        </p:txBody>
      </p:sp>
      <p:sp>
        <p:nvSpPr>
          <p:cNvPr id="113" name="TextBox 112">
            <a:extLst>
              <a:ext uri="{FF2B5EF4-FFF2-40B4-BE49-F238E27FC236}">
                <a16:creationId xmlns:a16="http://schemas.microsoft.com/office/drawing/2014/main" id="{5552D38D-735A-F52F-0582-1D2305E2ED4C}"/>
              </a:ext>
            </a:extLst>
          </p:cNvPr>
          <p:cNvSpPr txBox="1"/>
          <p:nvPr/>
        </p:nvSpPr>
        <p:spPr>
          <a:xfrm>
            <a:off x="8463035" y="2220216"/>
            <a:ext cx="1510692" cy="420756"/>
          </a:xfrm>
          <a:prstGeom prst="rect">
            <a:avLst/>
          </a:prstGeom>
          <a:noFill/>
        </p:spPr>
        <p:txBody>
          <a:bodyPr wrap="square" rtlCol="0">
            <a:spAutoFit/>
          </a:bodyPr>
          <a:lstStyle/>
          <a:p>
            <a:pPr algn="ctr" defTabSz="685698">
              <a:defRPr/>
            </a:pPr>
            <a:r>
              <a:rPr lang="en-IN" sz="1067" b="1">
                <a:solidFill>
                  <a:prstClr val="white"/>
                </a:solidFill>
                <a:latin typeface="Trebuchet MS" panose="020B0603020202020204" pitchFamily="34" charset="0"/>
              </a:rPr>
              <a:t>Network</a:t>
            </a:r>
          </a:p>
          <a:p>
            <a:pPr algn="ctr" defTabSz="685698">
              <a:defRPr/>
            </a:pPr>
            <a:r>
              <a:rPr lang="en-IN" sz="1067" b="1">
                <a:solidFill>
                  <a:prstClr val="white"/>
                </a:solidFill>
                <a:latin typeface="Trebuchet MS" panose="020B0603020202020204" pitchFamily="34" charset="0"/>
              </a:rPr>
              <a:t>Infra Services</a:t>
            </a:r>
            <a:endParaRPr lang="en-US" sz="1067">
              <a:solidFill>
                <a:prstClr val="white"/>
              </a:solidFill>
              <a:latin typeface="Trebuchet MS" panose="020B0603020202020204" pitchFamily="34" charset="0"/>
            </a:endParaRPr>
          </a:p>
        </p:txBody>
      </p:sp>
      <p:sp>
        <p:nvSpPr>
          <p:cNvPr id="114" name="Flowchart: Connector 7">
            <a:extLst>
              <a:ext uri="{FF2B5EF4-FFF2-40B4-BE49-F238E27FC236}">
                <a16:creationId xmlns:a16="http://schemas.microsoft.com/office/drawing/2014/main" id="{14281CDE-1C4F-F0DF-5CAA-267A721849EC}"/>
              </a:ext>
            </a:extLst>
          </p:cNvPr>
          <p:cNvSpPr>
            <a:spLocks noChangeAspect="1"/>
          </p:cNvSpPr>
          <p:nvPr/>
        </p:nvSpPr>
        <p:spPr>
          <a:xfrm rot="2700000">
            <a:off x="8848075" y="2863562"/>
            <a:ext cx="713903" cy="713903"/>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351">
              <a:solidFill>
                <a:srgbClr val="1F497D"/>
              </a:solidFill>
              <a:latin typeface="Trebuchet MS"/>
            </a:endParaRPr>
          </a:p>
        </p:txBody>
      </p:sp>
      <p:sp>
        <p:nvSpPr>
          <p:cNvPr id="115" name="TextBox 114">
            <a:extLst>
              <a:ext uri="{FF2B5EF4-FFF2-40B4-BE49-F238E27FC236}">
                <a16:creationId xmlns:a16="http://schemas.microsoft.com/office/drawing/2014/main" id="{0630402C-53A6-1938-0480-51094D5C8AE4}"/>
              </a:ext>
            </a:extLst>
          </p:cNvPr>
          <p:cNvSpPr txBox="1"/>
          <p:nvPr/>
        </p:nvSpPr>
        <p:spPr>
          <a:xfrm>
            <a:off x="8329731" y="3508819"/>
            <a:ext cx="1750588" cy="420756"/>
          </a:xfrm>
          <a:prstGeom prst="rect">
            <a:avLst/>
          </a:prstGeom>
          <a:noFill/>
        </p:spPr>
        <p:txBody>
          <a:bodyPr wrap="square" rtlCol="0">
            <a:spAutoFit/>
          </a:bodyPr>
          <a:lstStyle/>
          <a:p>
            <a:pPr algn="ctr" defTabSz="685698">
              <a:defRPr/>
            </a:pPr>
            <a:r>
              <a:rPr lang="pt-BR" sz="1067" b="1">
                <a:solidFill>
                  <a:prstClr val="white"/>
                </a:solidFill>
                <a:latin typeface="Trebuchet MS" panose="020B0603020202020204" pitchFamily="34" charset="0"/>
              </a:rPr>
              <a:t>Data Center</a:t>
            </a:r>
          </a:p>
          <a:p>
            <a:pPr algn="ctr" defTabSz="685698">
              <a:defRPr/>
            </a:pPr>
            <a:r>
              <a:rPr lang="pt-BR" sz="1067" b="1">
                <a:solidFill>
                  <a:prstClr val="white"/>
                </a:solidFill>
                <a:latin typeface="Trebuchet MS" panose="020B0603020202020204" pitchFamily="34" charset="0"/>
              </a:rPr>
              <a:t>Colo Services</a:t>
            </a:r>
            <a:endParaRPr lang="en-US" sz="1067" b="1">
              <a:solidFill>
                <a:prstClr val="white"/>
              </a:solidFill>
              <a:latin typeface="Trebuchet MS" panose="020B0603020202020204" pitchFamily="34" charset="0"/>
            </a:endParaRPr>
          </a:p>
        </p:txBody>
      </p:sp>
      <p:sp>
        <p:nvSpPr>
          <p:cNvPr id="116" name="Flowchart: Connector 11">
            <a:extLst>
              <a:ext uri="{FF2B5EF4-FFF2-40B4-BE49-F238E27FC236}">
                <a16:creationId xmlns:a16="http://schemas.microsoft.com/office/drawing/2014/main" id="{7CF67572-1E32-B994-AF1F-DF6983802612}"/>
              </a:ext>
            </a:extLst>
          </p:cNvPr>
          <p:cNvSpPr>
            <a:spLocks noChangeAspect="1"/>
          </p:cNvSpPr>
          <p:nvPr/>
        </p:nvSpPr>
        <p:spPr>
          <a:xfrm rot="2700000">
            <a:off x="10564807" y="1583437"/>
            <a:ext cx="713903" cy="713903"/>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351">
              <a:solidFill>
                <a:srgbClr val="1F497D"/>
              </a:solidFill>
              <a:latin typeface="Trebuchet MS"/>
            </a:endParaRPr>
          </a:p>
        </p:txBody>
      </p:sp>
      <p:sp>
        <p:nvSpPr>
          <p:cNvPr id="117" name="TextBox 116">
            <a:extLst>
              <a:ext uri="{FF2B5EF4-FFF2-40B4-BE49-F238E27FC236}">
                <a16:creationId xmlns:a16="http://schemas.microsoft.com/office/drawing/2014/main" id="{023186AF-913B-B90B-ED37-BE23D8EED65D}"/>
              </a:ext>
            </a:extLst>
          </p:cNvPr>
          <p:cNvSpPr txBox="1"/>
          <p:nvPr/>
        </p:nvSpPr>
        <p:spPr>
          <a:xfrm>
            <a:off x="10093763" y="2248718"/>
            <a:ext cx="1655991" cy="420756"/>
          </a:xfrm>
          <a:prstGeom prst="rect">
            <a:avLst/>
          </a:prstGeom>
          <a:noFill/>
        </p:spPr>
        <p:txBody>
          <a:bodyPr wrap="square" rtlCol="0">
            <a:spAutoFit/>
          </a:bodyPr>
          <a:lstStyle/>
          <a:p>
            <a:pPr algn="ctr" defTabSz="685698">
              <a:defRPr/>
            </a:pPr>
            <a:r>
              <a:rPr lang="en-IN" sz="1067" b="1">
                <a:solidFill>
                  <a:prstClr val="white"/>
                </a:solidFill>
                <a:latin typeface="Trebuchet MS" panose="020B0603020202020204" pitchFamily="34" charset="0"/>
              </a:rPr>
              <a:t>Network Digital </a:t>
            </a:r>
          </a:p>
          <a:p>
            <a:pPr algn="ctr" defTabSz="685698">
              <a:defRPr/>
            </a:pPr>
            <a:r>
              <a:rPr lang="en-IN" sz="1067" b="1">
                <a:solidFill>
                  <a:prstClr val="white"/>
                </a:solidFill>
                <a:latin typeface="Trebuchet MS" panose="020B0603020202020204" pitchFamily="34" charset="0"/>
              </a:rPr>
              <a:t>Managed Services</a:t>
            </a:r>
            <a:endParaRPr lang="en-US" sz="1067" b="1">
              <a:solidFill>
                <a:prstClr val="white"/>
              </a:solidFill>
              <a:latin typeface="Trebuchet MS" panose="020B0603020202020204" pitchFamily="34" charset="0"/>
            </a:endParaRPr>
          </a:p>
        </p:txBody>
      </p:sp>
      <p:sp>
        <p:nvSpPr>
          <p:cNvPr id="118" name="Flowchart: Connector 13">
            <a:extLst>
              <a:ext uri="{FF2B5EF4-FFF2-40B4-BE49-F238E27FC236}">
                <a16:creationId xmlns:a16="http://schemas.microsoft.com/office/drawing/2014/main" id="{AF440F4B-1E95-64E3-84FB-E61772AB4584}"/>
              </a:ext>
            </a:extLst>
          </p:cNvPr>
          <p:cNvSpPr>
            <a:spLocks noChangeAspect="1"/>
          </p:cNvSpPr>
          <p:nvPr/>
        </p:nvSpPr>
        <p:spPr>
          <a:xfrm rot="2700000">
            <a:off x="8861431" y="4106447"/>
            <a:ext cx="713903" cy="713903"/>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351">
              <a:solidFill>
                <a:srgbClr val="1F497D"/>
              </a:solidFill>
              <a:latin typeface="Trebuchet MS"/>
            </a:endParaRPr>
          </a:p>
        </p:txBody>
      </p:sp>
      <p:sp>
        <p:nvSpPr>
          <p:cNvPr id="119" name="TextBox 118">
            <a:extLst>
              <a:ext uri="{FF2B5EF4-FFF2-40B4-BE49-F238E27FC236}">
                <a16:creationId xmlns:a16="http://schemas.microsoft.com/office/drawing/2014/main" id="{FF536CFF-5CBA-405D-208A-2566569C34A2}"/>
              </a:ext>
            </a:extLst>
          </p:cNvPr>
          <p:cNvSpPr txBox="1"/>
          <p:nvPr/>
        </p:nvSpPr>
        <p:spPr>
          <a:xfrm>
            <a:off x="8343087" y="4754971"/>
            <a:ext cx="1750588" cy="420756"/>
          </a:xfrm>
          <a:prstGeom prst="rect">
            <a:avLst/>
          </a:prstGeom>
          <a:noFill/>
        </p:spPr>
        <p:txBody>
          <a:bodyPr wrap="square" rtlCol="0">
            <a:spAutoFit/>
          </a:bodyPr>
          <a:lstStyle/>
          <a:p>
            <a:pPr algn="ctr" defTabSz="685698">
              <a:defRPr/>
            </a:pPr>
            <a:r>
              <a:rPr lang="en-IN" sz="1067" b="1">
                <a:solidFill>
                  <a:prstClr val="white"/>
                </a:solidFill>
                <a:latin typeface="Trebuchet MS" panose="020B0603020202020204" pitchFamily="34" charset="0"/>
              </a:rPr>
              <a:t>Cloud &amp; IT</a:t>
            </a:r>
          </a:p>
          <a:p>
            <a:pPr algn="ctr" defTabSz="685698">
              <a:defRPr/>
            </a:pPr>
            <a:r>
              <a:rPr lang="en-IN" sz="1067" b="1">
                <a:solidFill>
                  <a:prstClr val="white"/>
                </a:solidFill>
                <a:latin typeface="Trebuchet MS" panose="020B0603020202020204" pitchFamily="34" charset="0"/>
              </a:rPr>
              <a:t>Managed Services</a:t>
            </a:r>
            <a:endParaRPr lang="en-US" sz="1067" b="1">
              <a:solidFill>
                <a:prstClr val="white"/>
              </a:solidFill>
              <a:latin typeface="Trebuchet MS" panose="020B0603020202020204" pitchFamily="34" charset="0"/>
            </a:endParaRPr>
          </a:p>
        </p:txBody>
      </p:sp>
      <p:sp>
        <p:nvSpPr>
          <p:cNvPr id="120" name="Flowchart: Connector 15">
            <a:extLst>
              <a:ext uri="{FF2B5EF4-FFF2-40B4-BE49-F238E27FC236}">
                <a16:creationId xmlns:a16="http://schemas.microsoft.com/office/drawing/2014/main" id="{3B96972B-B04E-BD4D-25B1-B3691187C323}"/>
              </a:ext>
            </a:extLst>
          </p:cNvPr>
          <p:cNvSpPr>
            <a:spLocks noChangeAspect="1"/>
          </p:cNvSpPr>
          <p:nvPr/>
        </p:nvSpPr>
        <p:spPr>
          <a:xfrm rot="2700000">
            <a:off x="10656987" y="4106447"/>
            <a:ext cx="713903" cy="713903"/>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351">
              <a:solidFill>
                <a:srgbClr val="1F497D"/>
              </a:solidFill>
              <a:latin typeface="Trebuchet MS"/>
            </a:endParaRPr>
          </a:p>
        </p:txBody>
      </p:sp>
      <p:sp>
        <p:nvSpPr>
          <p:cNvPr id="121" name="TextBox 120">
            <a:extLst>
              <a:ext uri="{FF2B5EF4-FFF2-40B4-BE49-F238E27FC236}">
                <a16:creationId xmlns:a16="http://schemas.microsoft.com/office/drawing/2014/main" id="{35F8C4D7-264F-06C7-834E-04FD374BC543}"/>
              </a:ext>
            </a:extLst>
          </p:cNvPr>
          <p:cNvSpPr txBox="1"/>
          <p:nvPr/>
        </p:nvSpPr>
        <p:spPr>
          <a:xfrm>
            <a:off x="10134851" y="4754971"/>
            <a:ext cx="1758172" cy="420756"/>
          </a:xfrm>
          <a:prstGeom prst="rect">
            <a:avLst/>
          </a:prstGeom>
          <a:noFill/>
        </p:spPr>
        <p:txBody>
          <a:bodyPr wrap="square" rtlCol="0">
            <a:spAutoFit/>
          </a:bodyPr>
          <a:lstStyle/>
          <a:p>
            <a:pPr algn="ctr" defTabSz="685698">
              <a:defRPr/>
            </a:pPr>
            <a:r>
              <a:rPr lang="en-IN" sz="1067" b="1">
                <a:solidFill>
                  <a:prstClr val="white"/>
                </a:solidFill>
                <a:latin typeface="Trebuchet MS" panose="020B0603020202020204" pitchFamily="34" charset="0"/>
              </a:rPr>
              <a:t>Security </a:t>
            </a:r>
          </a:p>
          <a:p>
            <a:pPr algn="ctr" defTabSz="685698">
              <a:defRPr/>
            </a:pPr>
            <a:r>
              <a:rPr lang="en-IN" sz="1067" b="1">
                <a:solidFill>
                  <a:prstClr val="white"/>
                </a:solidFill>
                <a:latin typeface="Trebuchet MS" panose="020B0603020202020204" pitchFamily="34" charset="0"/>
              </a:rPr>
              <a:t>Managed Services</a:t>
            </a:r>
            <a:endParaRPr lang="en-US" sz="1067">
              <a:solidFill>
                <a:prstClr val="white"/>
              </a:solidFill>
              <a:latin typeface="Trebuchet MS" panose="020B0603020202020204" pitchFamily="34" charset="0"/>
            </a:endParaRPr>
          </a:p>
        </p:txBody>
      </p:sp>
      <p:sp>
        <p:nvSpPr>
          <p:cNvPr id="122" name="Flowchart: Connector 19">
            <a:extLst>
              <a:ext uri="{FF2B5EF4-FFF2-40B4-BE49-F238E27FC236}">
                <a16:creationId xmlns:a16="http://schemas.microsoft.com/office/drawing/2014/main" id="{1494E248-CCF3-12DB-7FAE-45B57B61C763}"/>
              </a:ext>
            </a:extLst>
          </p:cNvPr>
          <p:cNvSpPr>
            <a:spLocks noChangeAspect="1"/>
          </p:cNvSpPr>
          <p:nvPr/>
        </p:nvSpPr>
        <p:spPr>
          <a:xfrm rot="2700000">
            <a:off x="8861431" y="5369762"/>
            <a:ext cx="713903" cy="713903"/>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351">
              <a:solidFill>
                <a:srgbClr val="1F497D"/>
              </a:solidFill>
              <a:latin typeface="Trebuchet MS"/>
            </a:endParaRPr>
          </a:p>
        </p:txBody>
      </p:sp>
      <p:sp>
        <p:nvSpPr>
          <p:cNvPr id="123" name="TextBox 122">
            <a:extLst>
              <a:ext uri="{FF2B5EF4-FFF2-40B4-BE49-F238E27FC236}">
                <a16:creationId xmlns:a16="http://schemas.microsoft.com/office/drawing/2014/main" id="{1E80D42C-2CCF-FF44-A2CF-4B8F2978DB0D}"/>
              </a:ext>
            </a:extLst>
          </p:cNvPr>
          <p:cNvSpPr txBox="1"/>
          <p:nvPr/>
        </p:nvSpPr>
        <p:spPr>
          <a:xfrm>
            <a:off x="8364605" y="6039775"/>
            <a:ext cx="1707547" cy="420756"/>
          </a:xfrm>
          <a:prstGeom prst="rect">
            <a:avLst/>
          </a:prstGeom>
          <a:noFill/>
        </p:spPr>
        <p:txBody>
          <a:bodyPr wrap="square" rtlCol="0">
            <a:spAutoFit/>
          </a:bodyPr>
          <a:lstStyle/>
          <a:p>
            <a:pPr algn="ctr" defTabSz="685698">
              <a:defRPr/>
            </a:pPr>
            <a:r>
              <a:rPr lang="en-IN" sz="1067" b="1">
                <a:solidFill>
                  <a:prstClr val="white"/>
                </a:solidFill>
                <a:latin typeface="Trebuchet MS" panose="020B0603020202020204" pitchFamily="34" charset="0"/>
              </a:rPr>
              <a:t>Digital Apps</a:t>
            </a:r>
          </a:p>
          <a:p>
            <a:pPr algn="ctr" defTabSz="685698">
              <a:defRPr/>
            </a:pPr>
            <a:r>
              <a:rPr lang="en-IN" sz="1067" b="1">
                <a:solidFill>
                  <a:prstClr val="white"/>
                </a:solidFill>
                <a:latin typeface="Trebuchet MS" panose="020B0603020202020204" pitchFamily="34" charset="0"/>
              </a:rPr>
              <a:t>Managed Services</a:t>
            </a:r>
            <a:endParaRPr lang="en-US" sz="1067" b="1">
              <a:solidFill>
                <a:prstClr val="white"/>
              </a:solidFill>
              <a:latin typeface="Trebuchet MS" panose="020B0603020202020204" pitchFamily="34" charset="0"/>
            </a:endParaRPr>
          </a:p>
        </p:txBody>
      </p:sp>
      <p:sp>
        <p:nvSpPr>
          <p:cNvPr id="124" name="Flowchart: Connector 21">
            <a:extLst>
              <a:ext uri="{FF2B5EF4-FFF2-40B4-BE49-F238E27FC236}">
                <a16:creationId xmlns:a16="http://schemas.microsoft.com/office/drawing/2014/main" id="{BD4BE10F-BEAB-8D9D-9F19-3AC90FE80B6E}"/>
              </a:ext>
            </a:extLst>
          </p:cNvPr>
          <p:cNvSpPr>
            <a:spLocks noChangeAspect="1"/>
          </p:cNvSpPr>
          <p:nvPr/>
        </p:nvSpPr>
        <p:spPr>
          <a:xfrm rot="2700000">
            <a:off x="10656987" y="5369762"/>
            <a:ext cx="713903" cy="713903"/>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351">
              <a:solidFill>
                <a:srgbClr val="1F497D"/>
              </a:solidFill>
              <a:latin typeface="Trebuchet MS"/>
            </a:endParaRPr>
          </a:p>
        </p:txBody>
      </p:sp>
      <p:sp>
        <p:nvSpPr>
          <p:cNvPr id="125" name="TextBox 124">
            <a:extLst>
              <a:ext uri="{FF2B5EF4-FFF2-40B4-BE49-F238E27FC236}">
                <a16:creationId xmlns:a16="http://schemas.microsoft.com/office/drawing/2014/main" id="{CEEA8162-C24C-418A-F639-F98AF03473B8}"/>
              </a:ext>
            </a:extLst>
          </p:cNvPr>
          <p:cNvSpPr txBox="1"/>
          <p:nvPr/>
        </p:nvSpPr>
        <p:spPr>
          <a:xfrm>
            <a:off x="10128557" y="6039775"/>
            <a:ext cx="1770755" cy="420756"/>
          </a:xfrm>
          <a:prstGeom prst="rect">
            <a:avLst/>
          </a:prstGeom>
          <a:noFill/>
        </p:spPr>
        <p:txBody>
          <a:bodyPr wrap="square" rtlCol="0">
            <a:spAutoFit/>
          </a:bodyPr>
          <a:lstStyle/>
          <a:p>
            <a:pPr algn="ctr" defTabSz="685698">
              <a:defRPr/>
            </a:pPr>
            <a:r>
              <a:rPr lang="en-IN" sz="1067" b="1">
                <a:solidFill>
                  <a:prstClr val="white"/>
                </a:solidFill>
                <a:latin typeface="Trebuchet MS" panose="020B0603020202020204" pitchFamily="34" charset="0"/>
              </a:rPr>
              <a:t>Industry Apps</a:t>
            </a:r>
          </a:p>
          <a:p>
            <a:pPr algn="ctr" defTabSz="685698">
              <a:defRPr/>
            </a:pPr>
            <a:r>
              <a:rPr lang="en-IN" sz="1067" b="1">
                <a:solidFill>
                  <a:prstClr val="white"/>
                </a:solidFill>
                <a:latin typeface="Trebuchet MS" panose="020B0603020202020204" pitchFamily="34" charset="0"/>
              </a:rPr>
              <a:t>Managed Services</a:t>
            </a:r>
            <a:endParaRPr lang="en-US" sz="1067" b="1">
              <a:solidFill>
                <a:prstClr val="white"/>
              </a:solidFill>
              <a:latin typeface="Trebuchet MS" panose="020B0603020202020204" pitchFamily="34" charset="0"/>
            </a:endParaRPr>
          </a:p>
        </p:txBody>
      </p:sp>
      <p:pic>
        <p:nvPicPr>
          <p:cNvPr id="126" name="Graphic 125">
            <a:extLst>
              <a:ext uri="{FF2B5EF4-FFF2-40B4-BE49-F238E27FC236}">
                <a16:creationId xmlns:a16="http://schemas.microsoft.com/office/drawing/2014/main" id="{5AFC61D3-554A-0021-914A-E3B71884A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8395" y="1690796"/>
            <a:ext cx="546727" cy="499185"/>
          </a:xfrm>
          <a:prstGeom prst="rect">
            <a:avLst/>
          </a:prstGeom>
        </p:spPr>
      </p:pic>
      <p:pic>
        <p:nvPicPr>
          <p:cNvPr id="127" name="Graphic 126">
            <a:extLst>
              <a:ext uri="{FF2B5EF4-FFF2-40B4-BE49-F238E27FC236}">
                <a16:creationId xmlns:a16="http://schemas.microsoft.com/office/drawing/2014/main" id="{D96B2AA2-D296-394B-3EFB-90A8BD31EC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46346" y="4240300"/>
            <a:ext cx="335185" cy="446189"/>
          </a:xfrm>
          <a:prstGeom prst="rect">
            <a:avLst/>
          </a:prstGeom>
        </p:spPr>
      </p:pic>
      <p:pic>
        <p:nvPicPr>
          <p:cNvPr id="128" name="Graphic 127">
            <a:extLst>
              <a:ext uri="{FF2B5EF4-FFF2-40B4-BE49-F238E27FC236}">
                <a16:creationId xmlns:a16="http://schemas.microsoft.com/office/drawing/2014/main" id="{ABC04A56-9EB1-0376-0003-5D778CEADD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20871" y="1708812"/>
            <a:ext cx="395023" cy="446189"/>
          </a:xfrm>
          <a:prstGeom prst="rect">
            <a:avLst/>
          </a:prstGeom>
        </p:spPr>
      </p:pic>
      <p:pic>
        <p:nvPicPr>
          <p:cNvPr id="129" name="Graphic 128">
            <a:extLst>
              <a:ext uri="{FF2B5EF4-FFF2-40B4-BE49-F238E27FC236}">
                <a16:creationId xmlns:a16="http://schemas.microsoft.com/office/drawing/2014/main" id="{D1C64A8D-27D9-D0E9-8E33-03908D9BC2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96578" y="5503616"/>
            <a:ext cx="443609" cy="446189"/>
          </a:xfrm>
          <a:prstGeom prst="rect">
            <a:avLst/>
          </a:prstGeom>
        </p:spPr>
      </p:pic>
      <p:sp>
        <p:nvSpPr>
          <p:cNvPr id="131" name="Flowchart: Connector 43">
            <a:extLst>
              <a:ext uri="{FF2B5EF4-FFF2-40B4-BE49-F238E27FC236}">
                <a16:creationId xmlns:a16="http://schemas.microsoft.com/office/drawing/2014/main" id="{1DECEFA8-461F-D947-F81F-60CF0966628D}"/>
              </a:ext>
            </a:extLst>
          </p:cNvPr>
          <p:cNvSpPr>
            <a:spLocks noChangeAspect="1"/>
          </p:cNvSpPr>
          <p:nvPr/>
        </p:nvSpPr>
        <p:spPr>
          <a:xfrm rot="2700000">
            <a:off x="10601251" y="2842146"/>
            <a:ext cx="713903" cy="713903"/>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351">
              <a:solidFill>
                <a:srgbClr val="1F497D"/>
              </a:solidFill>
              <a:latin typeface="Trebuchet MS"/>
            </a:endParaRPr>
          </a:p>
        </p:txBody>
      </p:sp>
      <p:sp>
        <p:nvSpPr>
          <p:cNvPr id="132" name="TextBox 131">
            <a:extLst>
              <a:ext uri="{FF2B5EF4-FFF2-40B4-BE49-F238E27FC236}">
                <a16:creationId xmlns:a16="http://schemas.microsoft.com/office/drawing/2014/main" id="{47AC02FC-6A4A-D221-DC25-9C6EE3508D68}"/>
              </a:ext>
            </a:extLst>
          </p:cNvPr>
          <p:cNvSpPr txBox="1"/>
          <p:nvPr/>
        </p:nvSpPr>
        <p:spPr>
          <a:xfrm>
            <a:off x="10082907" y="3507425"/>
            <a:ext cx="1750588" cy="420756"/>
          </a:xfrm>
          <a:prstGeom prst="rect">
            <a:avLst/>
          </a:prstGeom>
          <a:noFill/>
        </p:spPr>
        <p:txBody>
          <a:bodyPr wrap="square" rtlCol="0">
            <a:spAutoFit/>
          </a:bodyPr>
          <a:lstStyle/>
          <a:p>
            <a:pPr algn="ctr" defTabSz="685698">
              <a:defRPr/>
            </a:pPr>
            <a:r>
              <a:rPr lang="en-IN" sz="1067" b="1" err="1">
                <a:solidFill>
                  <a:prstClr val="white"/>
                </a:solidFill>
                <a:latin typeface="Trebuchet MS" panose="020B0603020202020204" pitchFamily="34" charset="0"/>
              </a:rPr>
              <a:t>CloudInfinit</a:t>
            </a:r>
            <a:r>
              <a:rPr lang="en-IN" sz="1067" b="1" baseline="30000" err="1">
                <a:solidFill>
                  <a:srgbClr val="BED730"/>
                </a:solidFill>
                <a:latin typeface="Trebuchet MS" panose="020B0603020202020204" pitchFamily="34" charset="0"/>
              </a:rPr>
              <a:t>+AI</a:t>
            </a:r>
            <a:endParaRPr lang="en-IN" sz="1067" b="1" baseline="30000">
              <a:solidFill>
                <a:srgbClr val="BED730"/>
              </a:solidFill>
              <a:latin typeface="Trebuchet MS" panose="020B0603020202020204" pitchFamily="34" charset="0"/>
            </a:endParaRPr>
          </a:p>
          <a:p>
            <a:pPr algn="ctr" defTabSz="685698">
              <a:defRPr/>
            </a:pPr>
            <a:r>
              <a:rPr lang="en-IN" sz="1067" b="1">
                <a:solidFill>
                  <a:prstClr val="white"/>
                </a:solidFill>
                <a:latin typeface="Trebuchet MS" panose="020B0603020202020204" pitchFamily="34" charset="0"/>
              </a:rPr>
              <a:t>GPU Cloud</a:t>
            </a:r>
            <a:endParaRPr lang="en-US" sz="1067" b="1">
              <a:solidFill>
                <a:prstClr val="white"/>
              </a:solidFill>
              <a:latin typeface="Trebuchet MS" panose="020B0603020202020204" pitchFamily="34" charset="0"/>
            </a:endParaRPr>
          </a:p>
        </p:txBody>
      </p:sp>
      <p:pic>
        <p:nvPicPr>
          <p:cNvPr id="133" name="Picture 132" descr="A black background with a black square&#10;&#10;Description automatically generated with medium confidence">
            <a:extLst>
              <a:ext uri="{FF2B5EF4-FFF2-40B4-BE49-F238E27FC236}">
                <a16:creationId xmlns:a16="http://schemas.microsoft.com/office/drawing/2014/main" id="{F2CF8701-C6D9-AAFA-82E2-1CB5E46942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44139" y="5495794"/>
            <a:ext cx="539596" cy="461839"/>
          </a:xfrm>
          <a:prstGeom prst="rect">
            <a:avLst/>
          </a:prstGeom>
        </p:spPr>
      </p:pic>
      <p:pic>
        <p:nvPicPr>
          <p:cNvPr id="134" name="Picture 133" descr="A black background with a black square&#10;&#10;Description automatically generated with medium confidence">
            <a:extLst>
              <a:ext uri="{FF2B5EF4-FFF2-40B4-BE49-F238E27FC236}">
                <a16:creationId xmlns:a16="http://schemas.microsoft.com/office/drawing/2014/main" id="{4C625E5D-DFF1-BBE8-8F2F-8A8381689E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03338" y="4256787"/>
            <a:ext cx="430089" cy="413223"/>
          </a:xfrm>
          <a:prstGeom prst="rect">
            <a:avLst/>
          </a:prstGeom>
        </p:spPr>
      </p:pic>
      <p:pic>
        <p:nvPicPr>
          <p:cNvPr id="136" name="Picture 135" descr="A black background with a black square&#10;&#10;Description automatically generated with medium confidence">
            <a:extLst>
              <a:ext uri="{FF2B5EF4-FFF2-40B4-BE49-F238E27FC236}">
                <a16:creationId xmlns:a16="http://schemas.microsoft.com/office/drawing/2014/main" id="{02C7506E-B797-D1DE-E7BD-50575DF8DC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76983" y="2982766"/>
            <a:ext cx="456087" cy="475495"/>
          </a:xfrm>
          <a:prstGeom prst="rect">
            <a:avLst/>
          </a:prstGeom>
        </p:spPr>
      </p:pic>
      <p:grpSp>
        <p:nvGrpSpPr>
          <p:cNvPr id="2" name="Group 1">
            <a:extLst>
              <a:ext uri="{FF2B5EF4-FFF2-40B4-BE49-F238E27FC236}">
                <a16:creationId xmlns:a16="http://schemas.microsoft.com/office/drawing/2014/main" id="{E521978B-091A-AF4A-EEC4-2F67495B039B}"/>
              </a:ext>
            </a:extLst>
          </p:cNvPr>
          <p:cNvGrpSpPr/>
          <p:nvPr/>
        </p:nvGrpSpPr>
        <p:grpSpPr>
          <a:xfrm>
            <a:off x="465411" y="1758577"/>
            <a:ext cx="6567555" cy="4467313"/>
            <a:chOff x="2676045" y="635378"/>
            <a:chExt cx="6432657" cy="4230958"/>
          </a:xfrm>
        </p:grpSpPr>
        <p:pic>
          <p:nvPicPr>
            <p:cNvPr id="3" name="Graphic 2">
              <a:extLst>
                <a:ext uri="{FF2B5EF4-FFF2-40B4-BE49-F238E27FC236}">
                  <a16:creationId xmlns:a16="http://schemas.microsoft.com/office/drawing/2014/main" id="{56565C9D-3FC8-8AB7-3C0C-FD4D1062D70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81364" y="1126125"/>
              <a:ext cx="2665004" cy="2970000"/>
            </a:xfrm>
            <a:prstGeom prst="rect">
              <a:avLst/>
            </a:prstGeom>
          </p:spPr>
        </p:pic>
        <p:sp>
          <p:nvSpPr>
            <p:cNvPr id="4" name="TextBox 3">
              <a:extLst>
                <a:ext uri="{FF2B5EF4-FFF2-40B4-BE49-F238E27FC236}">
                  <a16:creationId xmlns:a16="http://schemas.microsoft.com/office/drawing/2014/main" id="{850D06C6-777B-2ED6-25B8-90550CC01EE1}"/>
                </a:ext>
              </a:extLst>
            </p:cNvPr>
            <p:cNvSpPr txBox="1"/>
            <p:nvPr/>
          </p:nvSpPr>
          <p:spPr>
            <a:xfrm>
              <a:off x="2910526" y="635378"/>
              <a:ext cx="1970838" cy="787031"/>
            </a:xfrm>
            <a:prstGeom prst="rect">
              <a:avLst/>
            </a:prstGeom>
            <a:noFill/>
          </p:spPr>
          <p:txBody>
            <a:bodyPr wrap="square" rtlCol="0">
              <a:spAutoFit/>
            </a:bodyPr>
            <a:lstStyle/>
            <a:p>
              <a:pPr defTabSz="914241">
                <a:defRPr/>
              </a:pPr>
              <a:r>
                <a:rPr lang="en-US" sz="1200">
                  <a:solidFill>
                    <a:srgbClr val="F79646"/>
                  </a:solidFill>
                  <a:latin typeface="Trebuchet MS"/>
                </a:rPr>
                <a:t>Metro Networks </a:t>
              </a:r>
            </a:p>
            <a:p>
              <a:pPr defTabSz="914241">
                <a:defRPr/>
              </a:pPr>
              <a:r>
                <a:rPr lang="en-US" sz="1200">
                  <a:solidFill>
                    <a:srgbClr val="F79646"/>
                  </a:solidFill>
                  <a:latin typeface="Trebuchet MS"/>
                </a:rPr>
                <a:t>Fiber access</a:t>
              </a:r>
            </a:p>
            <a:p>
              <a:pPr defTabSz="914241">
                <a:defRPr/>
              </a:pPr>
              <a:r>
                <a:rPr lang="en-US" sz="1200">
                  <a:solidFill>
                    <a:srgbClr val="F79646"/>
                  </a:solidFill>
                  <a:latin typeface="Trebuchet MS"/>
                </a:rPr>
                <a:t>Connected Buildings </a:t>
              </a:r>
            </a:p>
            <a:p>
              <a:pPr defTabSz="914241">
                <a:defRPr/>
              </a:pPr>
              <a:r>
                <a:rPr lang="en-US" sz="1200">
                  <a:solidFill>
                    <a:srgbClr val="F79646"/>
                  </a:solidFill>
                  <a:latin typeface="Trebuchet MS"/>
                </a:rPr>
                <a:t>Interconnected DCs</a:t>
              </a:r>
              <a:endParaRPr lang="en-IN" sz="1200">
                <a:solidFill>
                  <a:srgbClr val="F79646"/>
                </a:solidFill>
                <a:latin typeface="Trebuchet MS"/>
              </a:endParaRPr>
            </a:p>
          </p:txBody>
        </p:sp>
        <p:sp>
          <p:nvSpPr>
            <p:cNvPr id="5" name="TextBox 4">
              <a:extLst>
                <a:ext uri="{FF2B5EF4-FFF2-40B4-BE49-F238E27FC236}">
                  <a16:creationId xmlns:a16="http://schemas.microsoft.com/office/drawing/2014/main" id="{A5B9D9D9-7E29-A3B8-3663-917DC7FDA609}"/>
                </a:ext>
              </a:extLst>
            </p:cNvPr>
            <p:cNvSpPr txBox="1"/>
            <p:nvPr/>
          </p:nvSpPr>
          <p:spPr>
            <a:xfrm>
              <a:off x="6608265" y="810274"/>
              <a:ext cx="2500437" cy="612135"/>
            </a:xfrm>
            <a:prstGeom prst="rect">
              <a:avLst/>
            </a:prstGeom>
            <a:noFill/>
          </p:spPr>
          <p:txBody>
            <a:bodyPr wrap="square" rtlCol="0">
              <a:spAutoFit/>
            </a:bodyPr>
            <a:lstStyle>
              <a:defPPr>
                <a:defRPr lang="en-US"/>
              </a:defPPr>
              <a:lvl1pPr defTabSz="685732">
                <a:defRPr sz="700">
                  <a:solidFill>
                    <a:srgbClr val="F79646">
                      <a:lumMod val="50000"/>
                    </a:srgbClr>
                  </a:solidFill>
                  <a:latin typeface="Trebuchet MS"/>
                </a:defRPr>
              </a:lvl1pPr>
            </a:lstStyle>
            <a:p>
              <a:pPr algn="r" defTabSz="914241">
                <a:defRPr/>
              </a:pPr>
              <a:r>
                <a:rPr lang="en-US" sz="1200">
                  <a:solidFill>
                    <a:srgbClr val="F79646"/>
                  </a:solidFill>
                </a:rPr>
                <a:t>Express Long-Haul Backbone, High Bandwidth and Low Latency across Key Locations</a:t>
              </a:r>
              <a:endParaRPr lang="en-IN" sz="1200">
                <a:solidFill>
                  <a:srgbClr val="F79646"/>
                </a:solidFill>
              </a:endParaRPr>
            </a:p>
          </p:txBody>
        </p:sp>
        <p:pic>
          <p:nvPicPr>
            <p:cNvPr id="6" name="Graphic 5">
              <a:extLst>
                <a:ext uri="{FF2B5EF4-FFF2-40B4-BE49-F238E27FC236}">
                  <a16:creationId xmlns:a16="http://schemas.microsoft.com/office/drawing/2014/main" id="{684AF596-75E5-61A8-9401-4C22FA5CCF5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61849" y="1081714"/>
              <a:ext cx="133988" cy="288000"/>
            </a:xfrm>
            <a:prstGeom prst="rect">
              <a:avLst/>
            </a:prstGeom>
          </p:spPr>
        </p:pic>
        <p:sp>
          <p:nvSpPr>
            <p:cNvPr id="7" name="TextBox 6">
              <a:extLst>
                <a:ext uri="{FF2B5EF4-FFF2-40B4-BE49-F238E27FC236}">
                  <a16:creationId xmlns:a16="http://schemas.microsoft.com/office/drawing/2014/main" id="{35629547-6173-112D-365F-66944DE4E61D}"/>
                </a:ext>
              </a:extLst>
            </p:cNvPr>
            <p:cNvSpPr txBox="1"/>
            <p:nvPr/>
          </p:nvSpPr>
          <p:spPr>
            <a:xfrm>
              <a:off x="6361847" y="1292180"/>
              <a:ext cx="812044" cy="242972"/>
            </a:xfrm>
            <a:prstGeom prst="rect">
              <a:avLst/>
            </a:prstGeom>
            <a:solidFill>
              <a:srgbClr val="BED730"/>
            </a:solidFill>
          </p:spPr>
          <p:txBody>
            <a:bodyPr wrap="none" rtlCol="0" anchor="ctr">
              <a:spAutoFit/>
            </a:bodyPr>
            <a:lstStyle/>
            <a:p>
              <a:pPr defTabSz="914241">
                <a:defRPr/>
              </a:pPr>
              <a:r>
                <a:rPr lang="en-IN" sz="1067" b="1">
                  <a:solidFill>
                    <a:prstClr val="black"/>
                  </a:solidFill>
                  <a:latin typeface="Trebuchet MS"/>
                </a:rPr>
                <a:t>NOIDA 02 </a:t>
              </a:r>
            </a:p>
          </p:txBody>
        </p:sp>
        <p:sp>
          <p:nvSpPr>
            <p:cNvPr id="8" name="TextBox 7">
              <a:extLst>
                <a:ext uri="{FF2B5EF4-FFF2-40B4-BE49-F238E27FC236}">
                  <a16:creationId xmlns:a16="http://schemas.microsoft.com/office/drawing/2014/main" id="{3B337DD5-07B7-F9D3-8525-EF875C3B77B0}"/>
                </a:ext>
              </a:extLst>
            </p:cNvPr>
            <p:cNvSpPr txBox="1"/>
            <p:nvPr/>
          </p:nvSpPr>
          <p:spPr>
            <a:xfrm>
              <a:off x="6354621" y="1518181"/>
              <a:ext cx="777502" cy="242972"/>
            </a:xfrm>
            <a:prstGeom prst="rect">
              <a:avLst/>
            </a:prstGeom>
            <a:noFill/>
          </p:spPr>
          <p:txBody>
            <a:bodyPr wrap="none" rtlCol="0">
              <a:spAutoFit/>
            </a:bodyPr>
            <a:lstStyle>
              <a:defPPr>
                <a:defRPr lang="en-US"/>
              </a:defPPr>
              <a:lvl1pPr defTabSz="685732">
                <a:defRPr sz="600">
                  <a:solidFill>
                    <a:schemeClr val="tx2"/>
                  </a:solidFill>
                  <a:latin typeface="Trebuchet MS"/>
                </a:defRPr>
              </a:lvl1pPr>
            </a:lstStyle>
            <a:p>
              <a:pPr defTabSz="914241">
                <a:defRPr/>
              </a:pPr>
              <a:r>
                <a:rPr lang="en-IN" sz="1067">
                  <a:solidFill>
                    <a:prstClr val="white">
                      <a:lumMod val="85000"/>
                    </a:prstClr>
                  </a:solidFill>
                </a:rPr>
                <a:t>NOIDA 01 </a:t>
              </a:r>
            </a:p>
          </p:txBody>
        </p:sp>
        <p:sp>
          <p:nvSpPr>
            <p:cNvPr id="9" name="TextBox 8">
              <a:extLst>
                <a:ext uri="{FF2B5EF4-FFF2-40B4-BE49-F238E27FC236}">
                  <a16:creationId xmlns:a16="http://schemas.microsoft.com/office/drawing/2014/main" id="{95EB3190-8EA8-17D3-1D57-5ED0389E8B0A}"/>
                </a:ext>
              </a:extLst>
            </p:cNvPr>
            <p:cNvSpPr txBox="1"/>
            <p:nvPr/>
          </p:nvSpPr>
          <p:spPr>
            <a:xfrm>
              <a:off x="7100951" y="2425366"/>
              <a:ext cx="1888112" cy="262344"/>
            </a:xfrm>
            <a:prstGeom prst="rect">
              <a:avLst/>
            </a:prstGeom>
            <a:solidFill>
              <a:schemeClr val="accent1"/>
            </a:solidFill>
          </p:spPr>
          <p:txBody>
            <a:bodyPr wrap="none" rtlCol="0" anchor="ctr">
              <a:spAutoFit/>
            </a:bodyPr>
            <a:lstStyle/>
            <a:p>
              <a:pPr defTabSz="914241">
                <a:defRPr/>
              </a:pPr>
              <a:r>
                <a:rPr lang="en-IN" sz="1200" b="1">
                  <a:solidFill>
                    <a:prstClr val="white"/>
                  </a:solidFill>
                  <a:latin typeface="Trebuchet MS"/>
                </a:rPr>
                <a:t>SAARC Gateway, Kolkata</a:t>
              </a:r>
            </a:p>
          </p:txBody>
        </p:sp>
        <p:sp>
          <p:nvSpPr>
            <p:cNvPr id="10" name="TextBox 9">
              <a:extLst>
                <a:ext uri="{FF2B5EF4-FFF2-40B4-BE49-F238E27FC236}">
                  <a16:creationId xmlns:a16="http://schemas.microsoft.com/office/drawing/2014/main" id="{10734EFD-47E8-4FC1-6EA5-05903F314F4D}"/>
                </a:ext>
              </a:extLst>
            </p:cNvPr>
            <p:cNvSpPr txBox="1"/>
            <p:nvPr/>
          </p:nvSpPr>
          <p:spPr>
            <a:xfrm>
              <a:off x="7723288" y="2694488"/>
              <a:ext cx="910959" cy="242972"/>
            </a:xfrm>
            <a:prstGeom prst="rect">
              <a:avLst/>
            </a:prstGeom>
            <a:noFill/>
          </p:spPr>
          <p:txBody>
            <a:bodyPr wrap="none" rtlCol="0">
              <a:spAutoFit/>
            </a:bodyPr>
            <a:lstStyle/>
            <a:p>
              <a:pPr defTabSz="914241">
                <a:defRPr/>
              </a:pPr>
              <a:r>
                <a:rPr lang="en-IN" sz="1067">
                  <a:solidFill>
                    <a:prstClr val="white">
                      <a:lumMod val="85000"/>
                    </a:prstClr>
                  </a:solidFill>
                  <a:latin typeface="Trebuchet MS"/>
                </a:rPr>
                <a:t>KOLKATA 01</a:t>
              </a:r>
            </a:p>
          </p:txBody>
        </p:sp>
        <p:pic>
          <p:nvPicPr>
            <p:cNvPr id="11" name="Graphic 10">
              <a:extLst>
                <a:ext uri="{FF2B5EF4-FFF2-40B4-BE49-F238E27FC236}">
                  <a16:creationId xmlns:a16="http://schemas.microsoft.com/office/drawing/2014/main" id="{13404A54-97D9-C8AF-B19E-6401C0A0D3D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81339" y="3012648"/>
              <a:ext cx="133987" cy="288000"/>
            </a:xfrm>
            <a:prstGeom prst="rect">
              <a:avLst/>
            </a:prstGeom>
          </p:spPr>
        </p:pic>
        <p:sp>
          <p:nvSpPr>
            <p:cNvPr id="12" name="TextBox 11">
              <a:extLst>
                <a:ext uri="{FF2B5EF4-FFF2-40B4-BE49-F238E27FC236}">
                  <a16:creationId xmlns:a16="http://schemas.microsoft.com/office/drawing/2014/main" id="{BC21DFF8-2335-5740-C693-CDCEE4EE6CDA}"/>
                </a:ext>
              </a:extLst>
            </p:cNvPr>
            <p:cNvSpPr txBox="1"/>
            <p:nvPr/>
          </p:nvSpPr>
          <p:spPr>
            <a:xfrm>
              <a:off x="6681342" y="3227332"/>
              <a:ext cx="1173162" cy="242972"/>
            </a:xfrm>
            <a:prstGeom prst="rect">
              <a:avLst/>
            </a:prstGeom>
            <a:solidFill>
              <a:srgbClr val="BED730"/>
            </a:solidFill>
          </p:spPr>
          <p:txBody>
            <a:bodyPr wrap="none" rtlCol="0" anchor="ctr">
              <a:spAutoFit/>
            </a:bodyPr>
            <a:lstStyle/>
            <a:p>
              <a:pPr defTabSz="914241">
                <a:defRPr/>
              </a:pPr>
              <a:r>
                <a:rPr lang="en-US" sz="1067" b="1">
                  <a:solidFill>
                    <a:prstClr val="black"/>
                  </a:solidFill>
                  <a:latin typeface="Trebuchet MS"/>
                </a:rPr>
                <a:t>HYDERABAD 02 </a:t>
              </a:r>
              <a:endParaRPr lang="en-IN" sz="1067" b="1">
                <a:solidFill>
                  <a:prstClr val="black"/>
                </a:solidFill>
                <a:latin typeface="Trebuchet MS"/>
              </a:endParaRPr>
            </a:p>
          </p:txBody>
        </p:sp>
        <p:sp>
          <p:nvSpPr>
            <p:cNvPr id="13" name="TextBox 12">
              <a:extLst>
                <a:ext uri="{FF2B5EF4-FFF2-40B4-BE49-F238E27FC236}">
                  <a16:creationId xmlns:a16="http://schemas.microsoft.com/office/drawing/2014/main" id="{7B9ACCC7-BA78-29BF-80B5-1CCD805E593E}"/>
                </a:ext>
              </a:extLst>
            </p:cNvPr>
            <p:cNvSpPr txBox="1"/>
            <p:nvPr/>
          </p:nvSpPr>
          <p:spPr>
            <a:xfrm>
              <a:off x="6541190" y="3436059"/>
              <a:ext cx="1074247" cy="242972"/>
            </a:xfrm>
            <a:prstGeom prst="rect">
              <a:avLst/>
            </a:prstGeom>
            <a:noFill/>
          </p:spPr>
          <p:txBody>
            <a:bodyPr wrap="none" rtlCol="0">
              <a:spAutoFit/>
            </a:bodyPr>
            <a:lstStyle/>
            <a:p>
              <a:pPr defTabSz="914241">
                <a:defRPr/>
              </a:pPr>
              <a:r>
                <a:rPr lang="en-IN" sz="1067">
                  <a:solidFill>
                    <a:prstClr val="white">
                      <a:lumMod val="85000"/>
                    </a:prstClr>
                  </a:solidFill>
                  <a:latin typeface="Trebuchet MS"/>
                </a:rPr>
                <a:t>HYDERABAD 01</a:t>
              </a:r>
            </a:p>
          </p:txBody>
        </p:sp>
        <p:pic>
          <p:nvPicPr>
            <p:cNvPr id="14" name="Graphic 13">
              <a:extLst>
                <a:ext uri="{FF2B5EF4-FFF2-40B4-BE49-F238E27FC236}">
                  <a16:creationId xmlns:a16="http://schemas.microsoft.com/office/drawing/2014/main" id="{9D052C33-0A1D-C282-613A-1618F3E9B5E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81339" y="3802977"/>
              <a:ext cx="133987" cy="288000"/>
            </a:xfrm>
            <a:prstGeom prst="rect">
              <a:avLst/>
            </a:prstGeom>
          </p:spPr>
        </p:pic>
        <p:sp>
          <p:nvSpPr>
            <p:cNvPr id="57" name="TextBox 56">
              <a:extLst>
                <a:ext uri="{FF2B5EF4-FFF2-40B4-BE49-F238E27FC236}">
                  <a16:creationId xmlns:a16="http://schemas.microsoft.com/office/drawing/2014/main" id="{9E6E7F7C-020D-4476-A98B-A93658C02383}"/>
                </a:ext>
              </a:extLst>
            </p:cNvPr>
            <p:cNvSpPr txBox="1"/>
            <p:nvPr/>
          </p:nvSpPr>
          <p:spPr>
            <a:xfrm>
              <a:off x="6681342" y="4013443"/>
              <a:ext cx="970622" cy="242972"/>
            </a:xfrm>
            <a:prstGeom prst="rect">
              <a:avLst/>
            </a:prstGeom>
            <a:solidFill>
              <a:srgbClr val="BED730"/>
            </a:solidFill>
          </p:spPr>
          <p:txBody>
            <a:bodyPr wrap="none" rtlCol="0" anchor="ctr">
              <a:spAutoFit/>
            </a:bodyPr>
            <a:lstStyle/>
            <a:p>
              <a:pPr defTabSz="914241">
                <a:defRPr/>
              </a:pPr>
              <a:r>
                <a:rPr lang="en-IN" sz="1067" b="1">
                  <a:solidFill>
                    <a:prstClr val="black"/>
                  </a:solidFill>
                  <a:latin typeface="Trebuchet MS"/>
                </a:rPr>
                <a:t>CHENNAI 02 </a:t>
              </a:r>
            </a:p>
          </p:txBody>
        </p:sp>
        <p:sp>
          <p:nvSpPr>
            <p:cNvPr id="58" name="TextBox 57">
              <a:extLst>
                <a:ext uri="{FF2B5EF4-FFF2-40B4-BE49-F238E27FC236}">
                  <a16:creationId xmlns:a16="http://schemas.microsoft.com/office/drawing/2014/main" id="{770FC5F7-A2F8-879B-D3F2-E8F4498BD9CC}"/>
                </a:ext>
              </a:extLst>
            </p:cNvPr>
            <p:cNvSpPr txBox="1"/>
            <p:nvPr/>
          </p:nvSpPr>
          <p:spPr>
            <a:xfrm>
              <a:off x="6541190" y="4242065"/>
              <a:ext cx="888978" cy="242972"/>
            </a:xfrm>
            <a:prstGeom prst="rect">
              <a:avLst/>
            </a:prstGeom>
            <a:noFill/>
          </p:spPr>
          <p:txBody>
            <a:bodyPr wrap="none" rtlCol="0">
              <a:spAutoFit/>
            </a:bodyPr>
            <a:lstStyle/>
            <a:p>
              <a:pPr defTabSz="914241">
                <a:defRPr/>
              </a:pPr>
              <a:r>
                <a:rPr lang="en-IN" sz="1067">
                  <a:solidFill>
                    <a:prstClr val="white">
                      <a:lumMod val="85000"/>
                    </a:prstClr>
                  </a:solidFill>
                  <a:latin typeface="Trebuchet MS"/>
                </a:rPr>
                <a:t>CHENNAI 01</a:t>
              </a:r>
            </a:p>
          </p:txBody>
        </p:sp>
        <p:sp>
          <p:nvSpPr>
            <p:cNvPr id="59" name="TextBox 58">
              <a:extLst>
                <a:ext uri="{FF2B5EF4-FFF2-40B4-BE49-F238E27FC236}">
                  <a16:creationId xmlns:a16="http://schemas.microsoft.com/office/drawing/2014/main" id="{393C7105-2666-63D7-66D3-88107AF19183}"/>
                </a:ext>
              </a:extLst>
            </p:cNvPr>
            <p:cNvSpPr txBox="1"/>
            <p:nvPr/>
          </p:nvSpPr>
          <p:spPr>
            <a:xfrm>
              <a:off x="6661179" y="4523592"/>
              <a:ext cx="1744670" cy="262344"/>
            </a:xfrm>
            <a:prstGeom prst="rect">
              <a:avLst/>
            </a:prstGeom>
            <a:solidFill>
              <a:schemeClr val="accent1"/>
            </a:solidFill>
          </p:spPr>
          <p:txBody>
            <a:bodyPr wrap="none" rtlCol="0" anchor="ctr">
              <a:spAutoFit/>
            </a:bodyPr>
            <a:lstStyle/>
            <a:p>
              <a:pPr defTabSz="914241">
                <a:defRPr/>
              </a:pPr>
              <a:r>
                <a:rPr lang="en-IN" sz="1200" b="1">
                  <a:solidFill>
                    <a:prstClr val="white"/>
                  </a:solidFill>
                  <a:latin typeface="Trebuchet MS"/>
                </a:rPr>
                <a:t>CLS, Siruseri, Chennai</a:t>
              </a:r>
            </a:p>
          </p:txBody>
        </p:sp>
        <p:pic>
          <p:nvPicPr>
            <p:cNvPr id="60" name="Graphic 59">
              <a:extLst>
                <a:ext uri="{FF2B5EF4-FFF2-40B4-BE49-F238E27FC236}">
                  <a16:creationId xmlns:a16="http://schemas.microsoft.com/office/drawing/2014/main" id="{0BE8353C-BC11-001C-B0CD-BEDF617E6DA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872283" y="4134984"/>
              <a:ext cx="133988" cy="287999"/>
            </a:xfrm>
            <a:prstGeom prst="rect">
              <a:avLst/>
            </a:prstGeom>
          </p:spPr>
        </p:pic>
        <p:sp>
          <p:nvSpPr>
            <p:cNvPr id="61" name="TextBox 60">
              <a:extLst>
                <a:ext uri="{FF2B5EF4-FFF2-40B4-BE49-F238E27FC236}">
                  <a16:creationId xmlns:a16="http://schemas.microsoft.com/office/drawing/2014/main" id="{7B29D241-3D1D-1B6A-EEFD-B335EF8B03A0}"/>
                </a:ext>
              </a:extLst>
            </p:cNvPr>
            <p:cNvSpPr txBox="1"/>
            <p:nvPr/>
          </p:nvSpPr>
          <p:spPr>
            <a:xfrm>
              <a:off x="3872284" y="4341229"/>
              <a:ext cx="1193573" cy="242972"/>
            </a:xfrm>
            <a:prstGeom prst="rect">
              <a:avLst/>
            </a:prstGeom>
            <a:solidFill>
              <a:srgbClr val="BED730"/>
            </a:solidFill>
          </p:spPr>
          <p:txBody>
            <a:bodyPr wrap="none" rtlCol="0" anchor="ctr">
              <a:spAutoFit/>
            </a:bodyPr>
            <a:lstStyle/>
            <a:p>
              <a:pPr defTabSz="914241">
                <a:defRPr/>
              </a:pPr>
              <a:r>
                <a:rPr lang="en-IN" sz="1067" b="1">
                  <a:solidFill>
                    <a:prstClr val="black"/>
                  </a:solidFill>
                  <a:latin typeface="Trebuchet MS"/>
                </a:rPr>
                <a:t>BENGALURU O2 </a:t>
              </a:r>
            </a:p>
          </p:txBody>
        </p:sp>
        <p:sp>
          <p:nvSpPr>
            <p:cNvPr id="62" name="TextBox 61">
              <a:extLst>
                <a:ext uri="{FF2B5EF4-FFF2-40B4-BE49-F238E27FC236}">
                  <a16:creationId xmlns:a16="http://schemas.microsoft.com/office/drawing/2014/main" id="{B01206F5-89F1-4D12-5592-C69EA9BBFA3D}"/>
                </a:ext>
              </a:extLst>
            </p:cNvPr>
            <p:cNvSpPr txBox="1"/>
            <p:nvPr/>
          </p:nvSpPr>
          <p:spPr>
            <a:xfrm>
              <a:off x="3820272" y="4623364"/>
              <a:ext cx="1530643" cy="242972"/>
            </a:xfrm>
            <a:prstGeom prst="rect">
              <a:avLst/>
            </a:prstGeom>
            <a:noFill/>
          </p:spPr>
          <p:txBody>
            <a:bodyPr wrap="square" rtlCol="0">
              <a:spAutoFit/>
            </a:bodyPr>
            <a:lstStyle/>
            <a:p>
              <a:pPr algn="r" defTabSz="914241">
                <a:defRPr/>
              </a:pPr>
              <a:r>
                <a:rPr lang="en-IN" sz="1067">
                  <a:solidFill>
                    <a:prstClr val="white">
                      <a:lumMod val="85000"/>
                    </a:prstClr>
                  </a:solidFill>
                  <a:latin typeface="Trebuchet MS"/>
                </a:rPr>
                <a:t>BENGALURU 01</a:t>
              </a:r>
            </a:p>
          </p:txBody>
        </p:sp>
        <p:sp>
          <p:nvSpPr>
            <p:cNvPr id="63" name="TextBox 62">
              <a:extLst>
                <a:ext uri="{FF2B5EF4-FFF2-40B4-BE49-F238E27FC236}">
                  <a16:creationId xmlns:a16="http://schemas.microsoft.com/office/drawing/2014/main" id="{8932D9DC-B2C8-AC0C-3DDD-EE6D4B4BCEF2}"/>
                </a:ext>
              </a:extLst>
            </p:cNvPr>
            <p:cNvSpPr txBox="1"/>
            <p:nvPr/>
          </p:nvSpPr>
          <p:spPr>
            <a:xfrm>
              <a:off x="2983461" y="3330343"/>
              <a:ext cx="1726959" cy="262344"/>
            </a:xfrm>
            <a:prstGeom prst="rect">
              <a:avLst/>
            </a:prstGeom>
            <a:solidFill>
              <a:schemeClr val="accent1"/>
            </a:solidFill>
          </p:spPr>
          <p:txBody>
            <a:bodyPr wrap="none" rtlCol="0" anchor="ctr">
              <a:spAutoFit/>
            </a:bodyPr>
            <a:lstStyle/>
            <a:p>
              <a:pPr defTabSz="914241">
                <a:defRPr/>
              </a:pPr>
              <a:r>
                <a:rPr lang="en-IN" sz="1200" b="1">
                  <a:solidFill>
                    <a:prstClr val="white"/>
                  </a:solidFill>
                  <a:latin typeface="Trebuchet MS"/>
                </a:rPr>
                <a:t>CLS, Versova, Mumbai</a:t>
              </a:r>
            </a:p>
          </p:txBody>
        </p:sp>
        <p:sp>
          <p:nvSpPr>
            <p:cNvPr id="64" name="TextBox 63">
              <a:extLst>
                <a:ext uri="{FF2B5EF4-FFF2-40B4-BE49-F238E27FC236}">
                  <a16:creationId xmlns:a16="http://schemas.microsoft.com/office/drawing/2014/main" id="{F6AFB153-BB19-C0A6-FE47-E1CD064547D8}"/>
                </a:ext>
              </a:extLst>
            </p:cNvPr>
            <p:cNvSpPr txBox="1"/>
            <p:nvPr/>
          </p:nvSpPr>
          <p:spPr>
            <a:xfrm>
              <a:off x="3448270" y="3078332"/>
              <a:ext cx="1303528" cy="242972"/>
            </a:xfrm>
            <a:prstGeom prst="rect">
              <a:avLst/>
            </a:prstGeom>
            <a:noFill/>
          </p:spPr>
          <p:txBody>
            <a:bodyPr wrap="square" rtlCol="0">
              <a:spAutoFit/>
            </a:bodyPr>
            <a:lstStyle/>
            <a:p>
              <a:pPr algn="r" defTabSz="914241">
                <a:defRPr/>
              </a:pPr>
              <a:r>
                <a:rPr lang="en-IN" sz="1067">
                  <a:solidFill>
                    <a:prstClr val="white">
                      <a:lumMod val="85000"/>
                    </a:prstClr>
                  </a:solidFill>
                  <a:latin typeface="Trebuchet MS"/>
                </a:rPr>
                <a:t>MUMBAI 01 VASHI</a:t>
              </a:r>
            </a:p>
          </p:txBody>
        </p:sp>
        <p:sp>
          <p:nvSpPr>
            <p:cNvPr id="65" name="TextBox 64">
              <a:extLst>
                <a:ext uri="{FF2B5EF4-FFF2-40B4-BE49-F238E27FC236}">
                  <a16:creationId xmlns:a16="http://schemas.microsoft.com/office/drawing/2014/main" id="{681CC05E-B709-1BD9-372D-2A961F626A6F}"/>
                </a:ext>
              </a:extLst>
            </p:cNvPr>
            <p:cNvSpPr txBox="1"/>
            <p:nvPr/>
          </p:nvSpPr>
          <p:spPr>
            <a:xfrm>
              <a:off x="2994844" y="2863633"/>
              <a:ext cx="1756955" cy="242972"/>
            </a:xfrm>
            <a:prstGeom prst="rect">
              <a:avLst/>
            </a:prstGeom>
            <a:noFill/>
          </p:spPr>
          <p:txBody>
            <a:bodyPr wrap="square" rtlCol="0">
              <a:spAutoFit/>
            </a:bodyPr>
            <a:lstStyle/>
            <a:p>
              <a:pPr algn="r" defTabSz="914241">
                <a:defRPr/>
              </a:pPr>
              <a:r>
                <a:rPr lang="en-IN" sz="1067">
                  <a:solidFill>
                    <a:prstClr val="white">
                      <a:lumMod val="85000"/>
                    </a:prstClr>
                  </a:solidFill>
                  <a:latin typeface="Trebuchet MS"/>
                </a:rPr>
                <a:t>MUMBAI 02 AIROLI</a:t>
              </a:r>
            </a:p>
          </p:txBody>
        </p:sp>
        <p:pic>
          <p:nvPicPr>
            <p:cNvPr id="66" name="Graphic 65">
              <a:extLst>
                <a:ext uri="{FF2B5EF4-FFF2-40B4-BE49-F238E27FC236}">
                  <a16:creationId xmlns:a16="http://schemas.microsoft.com/office/drawing/2014/main" id="{F03FD792-861D-F3CB-D524-693F46B0D84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676045" y="2343064"/>
              <a:ext cx="133987" cy="288000"/>
            </a:xfrm>
            <a:prstGeom prst="rect">
              <a:avLst/>
            </a:prstGeom>
          </p:spPr>
        </p:pic>
        <p:sp>
          <p:nvSpPr>
            <p:cNvPr id="67" name="TextBox 66">
              <a:extLst>
                <a:ext uri="{FF2B5EF4-FFF2-40B4-BE49-F238E27FC236}">
                  <a16:creationId xmlns:a16="http://schemas.microsoft.com/office/drawing/2014/main" id="{79663ED7-4D51-C1E6-D37E-7BE1CBFDB673}"/>
                </a:ext>
              </a:extLst>
            </p:cNvPr>
            <p:cNvSpPr txBox="1"/>
            <p:nvPr/>
          </p:nvSpPr>
          <p:spPr>
            <a:xfrm>
              <a:off x="2676046" y="2532771"/>
              <a:ext cx="1952635" cy="242972"/>
            </a:xfrm>
            <a:prstGeom prst="rect">
              <a:avLst/>
            </a:prstGeom>
            <a:solidFill>
              <a:srgbClr val="BED730"/>
            </a:solidFill>
          </p:spPr>
          <p:txBody>
            <a:bodyPr wrap="square" rtlCol="0" anchor="ctr">
              <a:spAutoFit/>
            </a:bodyPr>
            <a:lstStyle/>
            <a:p>
              <a:pPr defTabSz="914241">
                <a:defRPr/>
              </a:pPr>
              <a:r>
                <a:rPr lang="pt-BR" sz="1067" b="1">
                  <a:solidFill>
                    <a:prstClr val="black"/>
                  </a:solidFill>
                  <a:latin typeface="Trebuchet MS"/>
                </a:rPr>
                <a:t>MUMBAI 03 RABALE</a:t>
              </a:r>
              <a:endParaRPr lang="en-IN" sz="1067" b="1">
                <a:solidFill>
                  <a:prstClr val="black"/>
                </a:solidFill>
                <a:latin typeface="Trebuchet MS"/>
              </a:endParaRPr>
            </a:p>
          </p:txBody>
        </p:sp>
        <p:sp>
          <p:nvSpPr>
            <p:cNvPr id="68" name="Freeform: Shape 38">
              <a:extLst>
                <a:ext uri="{FF2B5EF4-FFF2-40B4-BE49-F238E27FC236}">
                  <a16:creationId xmlns:a16="http://schemas.microsoft.com/office/drawing/2014/main" id="{7FD37CC1-82B0-FE2C-02A7-13F7AB0C5CB6}"/>
                </a:ext>
              </a:extLst>
            </p:cNvPr>
            <p:cNvSpPr/>
            <p:nvPr/>
          </p:nvSpPr>
          <p:spPr>
            <a:xfrm>
              <a:off x="5283815" y="3577908"/>
              <a:ext cx="462915" cy="1154430"/>
            </a:xfrm>
            <a:custGeom>
              <a:avLst/>
              <a:gdLst>
                <a:gd name="connsiteX0" fmla="*/ 0 w 617220"/>
                <a:gd name="connsiteY0" fmla="*/ 1531620 h 1539240"/>
                <a:gd name="connsiteX1" fmla="*/ 114300 w 617220"/>
                <a:gd name="connsiteY1" fmla="*/ 1539240 h 1539240"/>
                <a:gd name="connsiteX2" fmla="*/ 617220 w 617220"/>
                <a:gd name="connsiteY2" fmla="*/ 0 h 1539240"/>
              </a:gdLst>
              <a:ahLst/>
              <a:cxnLst>
                <a:cxn ang="0">
                  <a:pos x="connsiteX0" y="connsiteY0"/>
                </a:cxn>
                <a:cxn ang="0">
                  <a:pos x="connsiteX1" y="connsiteY1"/>
                </a:cxn>
                <a:cxn ang="0">
                  <a:pos x="connsiteX2" y="connsiteY2"/>
                </a:cxn>
              </a:cxnLst>
              <a:rect l="l" t="t" r="r" b="b"/>
              <a:pathLst>
                <a:path w="617220" h="1539240">
                  <a:moveTo>
                    <a:pt x="0" y="1531620"/>
                  </a:moveTo>
                  <a:lnTo>
                    <a:pt x="114300" y="1539240"/>
                  </a:lnTo>
                  <a:lnTo>
                    <a:pt x="61722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6">
                <a:defRPr/>
              </a:pPr>
              <a:endParaRPr lang="en-IN" sz="1351">
                <a:solidFill>
                  <a:prstClr val="white"/>
                </a:solidFill>
                <a:latin typeface="Trebuchet MS"/>
              </a:endParaRPr>
            </a:p>
          </p:txBody>
        </p:sp>
        <p:sp>
          <p:nvSpPr>
            <p:cNvPr id="69" name="Freeform: Shape 39">
              <a:extLst>
                <a:ext uri="{FF2B5EF4-FFF2-40B4-BE49-F238E27FC236}">
                  <a16:creationId xmlns:a16="http://schemas.microsoft.com/office/drawing/2014/main" id="{F71BFDC4-2398-F77B-2EFB-9E47C973D1A5}"/>
                </a:ext>
              </a:extLst>
            </p:cNvPr>
            <p:cNvSpPr/>
            <p:nvPr/>
          </p:nvSpPr>
          <p:spPr>
            <a:xfrm>
              <a:off x="5132736" y="3595068"/>
              <a:ext cx="611993" cy="891848"/>
            </a:xfrm>
            <a:custGeom>
              <a:avLst/>
              <a:gdLst>
                <a:gd name="connsiteX0" fmla="*/ 0 w 815990"/>
                <a:gd name="connsiteY0" fmla="*/ 1189130 h 1189130"/>
                <a:gd name="connsiteX1" fmla="*/ 323936 w 815990"/>
                <a:gd name="connsiteY1" fmla="*/ 1189130 h 1189130"/>
                <a:gd name="connsiteX2" fmla="*/ 815990 w 815990"/>
                <a:gd name="connsiteY2" fmla="*/ 0 h 1189130"/>
              </a:gdLst>
              <a:ahLst/>
              <a:cxnLst>
                <a:cxn ang="0">
                  <a:pos x="connsiteX0" y="connsiteY0"/>
                </a:cxn>
                <a:cxn ang="0">
                  <a:pos x="connsiteX1" y="connsiteY1"/>
                </a:cxn>
                <a:cxn ang="0">
                  <a:pos x="connsiteX2" y="connsiteY2"/>
                </a:cxn>
              </a:cxnLst>
              <a:rect l="l" t="t" r="r" b="b"/>
              <a:pathLst>
                <a:path w="815990" h="1189130">
                  <a:moveTo>
                    <a:pt x="0" y="1189130"/>
                  </a:moveTo>
                  <a:lnTo>
                    <a:pt x="323936" y="1189130"/>
                  </a:lnTo>
                  <a:lnTo>
                    <a:pt x="81599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6">
                <a:defRPr/>
              </a:pPr>
              <a:endParaRPr lang="en-IN" sz="1351">
                <a:solidFill>
                  <a:prstClr val="white"/>
                </a:solidFill>
                <a:latin typeface="Trebuchet MS"/>
              </a:endParaRPr>
            </a:p>
          </p:txBody>
        </p:sp>
        <p:sp>
          <p:nvSpPr>
            <p:cNvPr id="70" name="Freeform: Shape 40">
              <a:extLst>
                <a:ext uri="{FF2B5EF4-FFF2-40B4-BE49-F238E27FC236}">
                  <a16:creationId xmlns:a16="http://schemas.microsoft.com/office/drawing/2014/main" id="{416968A1-E9CB-77B8-820F-62FDBC808479}"/>
                </a:ext>
              </a:extLst>
            </p:cNvPr>
            <p:cNvSpPr/>
            <p:nvPr/>
          </p:nvSpPr>
          <p:spPr>
            <a:xfrm>
              <a:off x="4748319" y="3029207"/>
              <a:ext cx="710403" cy="436697"/>
            </a:xfrm>
            <a:custGeom>
              <a:avLst/>
              <a:gdLst>
                <a:gd name="connsiteX0" fmla="*/ 0 w 947204"/>
                <a:gd name="connsiteY0" fmla="*/ 582263 h 582263"/>
                <a:gd name="connsiteX1" fmla="*/ 172219 w 947204"/>
                <a:gd name="connsiteY1" fmla="*/ 582263 h 582263"/>
                <a:gd name="connsiteX2" fmla="*/ 947204 w 947204"/>
                <a:gd name="connsiteY2" fmla="*/ 0 h 582263"/>
              </a:gdLst>
              <a:ahLst/>
              <a:cxnLst>
                <a:cxn ang="0">
                  <a:pos x="connsiteX0" y="connsiteY0"/>
                </a:cxn>
                <a:cxn ang="0">
                  <a:pos x="connsiteX1" y="connsiteY1"/>
                </a:cxn>
                <a:cxn ang="0">
                  <a:pos x="connsiteX2" y="connsiteY2"/>
                </a:cxn>
              </a:cxnLst>
              <a:rect l="l" t="t" r="r" b="b"/>
              <a:pathLst>
                <a:path w="947204" h="582263">
                  <a:moveTo>
                    <a:pt x="0" y="582263"/>
                  </a:moveTo>
                  <a:lnTo>
                    <a:pt x="172219" y="582263"/>
                  </a:lnTo>
                  <a:lnTo>
                    <a:pt x="947204" y="0"/>
                  </a:lnTo>
                </a:path>
              </a:pathLst>
            </a:custGeom>
            <a:no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6">
                <a:defRPr/>
              </a:pPr>
              <a:endParaRPr lang="en-IN" sz="1351">
                <a:solidFill>
                  <a:prstClr val="white"/>
                </a:solidFill>
                <a:latin typeface="Trebuchet MS"/>
              </a:endParaRPr>
            </a:p>
          </p:txBody>
        </p:sp>
        <p:sp>
          <p:nvSpPr>
            <p:cNvPr id="71" name="Freeform: Shape 41">
              <a:extLst>
                <a:ext uri="{FF2B5EF4-FFF2-40B4-BE49-F238E27FC236}">
                  <a16:creationId xmlns:a16="http://schemas.microsoft.com/office/drawing/2014/main" id="{4EDD6EC1-30CE-4516-8BA2-25907C040CC9}"/>
                </a:ext>
              </a:extLst>
            </p:cNvPr>
            <p:cNvSpPr/>
            <p:nvPr/>
          </p:nvSpPr>
          <p:spPr>
            <a:xfrm>
              <a:off x="4671436" y="3035357"/>
              <a:ext cx="781136" cy="178370"/>
            </a:xfrm>
            <a:custGeom>
              <a:avLst/>
              <a:gdLst>
                <a:gd name="connsiteX0" fmla="*/ 0 w 1041514"/>
                <a:gd name="connsiteY0" fmla="*/ 237826 h 237826"/>
                <a:gd name="connsiteX1" fmla="*/ 254228 w 1041514"/>
                <a:gd name="connsiteY1" fmla="*/ 237826 h 237826"/>
                <a:gd name="connsiteX2" fmla="*/ 1041514 w 1041514"/>
                <a:gd name="connsiteY2" fmla="*/ 0 h 237826"/>
              </a:gdLst>
              <a:ahLst/>
              <a:cxnLst>
                <a:cxn ang="0">
                  <a:pos x="connsiteX0" y="connsiteY0"/>
                </a:cxn>
                <a:cxn ang="0">
                  <a:pos x="connsiteX1" y="connsiteY1"/>
                </a:cxn>
                <a:cxn ang="0">
                  <a:pos x="connsiteX2" y="connsiteY2"/>
                </a:cxn>
              </a:cxnLst>
              <a:rect l="l" t="t" r="r" b="b"/>
              <a:pathLst>
                <a:path w="1041514" h="237826">
                  <a:moveTo>
                    <a:pt x="0" y="237826"/>
                  </a:moveTo>
                  <a:lnTo>
                    <a:pt x="254228" y="237826"/>
                  </a:lnTo>
                  <a:lnTo>
                    <a:pt x="1041514"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6">
                <a:defRPr/>
              </a:pPr>
              <a:endParaRPr lang="en-IN" sz="1351">
                <a:solidFill>
                  <a:prstClr val="white"/>
                </a:solidFill>
                <a:latin typeface="Trebuchet MS"/>
              </a:endParaRPr>
            </a:p>
          </p:txBody>
        </p:sp>
        <p:sp>
          <p:nvSpPr>
            <p:cNvPr id="72" name="Freeform: Shape 42">
              <a:extLst>
                <a:ext uri="{FF2B5EF4-FFF2-40B4-BE49-F238E27FC236}">
                  <a16:creationId xmlns:a16="http://schemas.microsoft.com/office/drawing/2014/main" id="{D21A1DA7-C3CF-5176-B506-3156C99BFBF5}"/>
                </a:ext>
              </a:extLst>
            </p:cNvPr>
            <p:cNvSpPr/>
            <p:nvPr/>
          </p:nvSpPr>
          <p:spPr>
            <a:xfrm>
              <a:off x="4665285" y="3001529"/>
              <a:ext cx="793437" cy="30753"/>
            </a:xfrm>
            <a:custGeom>
              <a:avLst/>
              <a:gdLst>
                <a:gd name="connsiteX0" fmla="*/ 0 w 1057916"/>
                <a:gd name="connsiteY0" fmla="*/ 0 h 41004"/>
                <a:gd name="connsiteX1" fmla="*/ 299333 w 1057916"/>
                <a:gd name="connsiteY1" fmla="*/ 0 h 41004"/>
                <a:gd name="connsiteX2" fmla="*/ 1057916 w 1057916"/>
                <a:gd name="connsiteY2" fmla="*/ 41004 h 41004"/>
              </a:gdLst>
              <a:ahLst/>
              <a:cxnLst>
                <a:cxn ang="0">
                  <a:pos x="connsiteX0" y="connsiteY0"/>
                </a:cxn>
                <a:cxn ang="0">
                  <a:pos x="connsiteX1" y="connsiteY1"/>
                </a:cxn>
                <a:cxn ang="0">
                  <a:pos x="connsiteX2" y="connsiteY2"/>
                </a:cxn>
              </a:cxnLst>
              <a:rect l="l" t="t" r="r" b="b"/>
              <a:pathLst>
                <a:path w="1057916" h="41004">
                  <a:moveTo>
                    <a:pt x="0" y="0"/>
                  </a:moveTo>
                  <a:lnTo>
                    <a:pt x="299333" y="0"/>
                  </a:lnTo>
                  <a:lnTo>
                    <a:pt x="1057916" y="41004"/>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6">
                <a:defRPr/>
              </a:pPr>
              <a:endParaRPr lang="en-IN" sz="1351">
                <a:solidFill>
                  <a:prstClr val="white"/>
                </a:solidFill>
                <a:latin typeface="Trebuchet MS"/>
              </a:endParaRPr>
            </a:p>
          </p:txBody>
        </p:sp>
        <p:sp>
          <p:nvSpPr>
            <p:cNvPr id="73" name="Freeform: Shape 43">
              <a:extLst>
                <a:ext uri="{FF2B5EF4-FFF2-40B4-BE49-F238E27FC236}">
                  <a16:creationId xmlns:a16="http://schemas.microsoft.com/office/drawing/2014/main" id="{11C96D99-0909-0D91-7CF5-F43F8042C0E2}"/>
                </a:ext>
              </a:extLst>
            </p:cNvPr>
            <p:cNvSpPr/>
            <p:nvPr/>
          </p:nvSpPr>
          <p:spPr>
            <a:xfrm>
              <a:off x="4622231" y="2672468"/>
              <a:ext cx="830341" cy="36289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6">
                <a:defRPr/>
              </a:pPr>
              <a:endParaRPr lang="en-IN" sz="1351">
                <a:solidFill>
                  <a:prstClr val="white"/>
                </a:solidFill>
                <a:latin typeface="Trebuchet MS"/>
              </a:endParaRPr>
            </a:p>
          </p:txBody>
        </p:sp>
        <p:sp>
          <p:nvSpPr>
            <p:cNvPr id="74" name="Freeform: Shape 44">
              <a:extLst>
                <a:ext uri="{FF2B5EF4-FFF2-40B4-BE49-F238E27FC236}">
                  <a16:creationId xmlns:a16="http://schemas.microsoft.com/office/drawing/2014/main" id="{0F2AE4CB-1752-5A17-E975-4205172A8BDE}"/>
                </a:ext>
              </a:extLst>
            </p:cNvPr>
            <p:cNvSpPr/>
            <p:nvPr/>
          </p:nvSpPr>
          <p:spPr>
            <a:xfrm>
              <a:off x="5993831" y="3647350"/>
              <a:ext cx="667348" cy="1011785"/>
            </a:xfrm>
            <a:custGeom>
              <a:avLst/>
              <a:gdLst>
                <a:gd name="connsiteX0" fmla="*/ 889797 w 889797"/>
                <a:gd name="connsiteY0" fmla="*/ 1349047 h 1349047"/>
                <a:gd name="connsiteX1" fmla="*/ 561761 w 889797"/>
                <a:gd name="connsiteY1" fmla="*/ 1349047 h 1349047"/>
                <a:gd name="connsiteX2" fmla="*/ 0 w 889797"/>
                <a:gd name="connsiteY2" fmla="*/ 0 h 1349047"/>
              </a:gdLst>
              <a:ahLst/>
              <a:cxnLst>
                <a:cxn ang="0">
                  <a:pos x="connsiteX0" y="connsiteY0"/>
                </a:cxn>
                <a:cxn ang="0">
                  <a:pos x="connsiteX1" y="connsiteY1"/>
                </a:cxn>
                <a:cxn ang="0">
                  <a:pos x="connsiteX2" y="connsiteY2"/>
                </a:cxn>
              </a:cxnLst>
              <a:rect l="l" t="t" r="r" b="b"/>
              <a:pathLst>
                <a:path w="889797" h="1349047">
                  <a:moveTo>
                    <a:pt x="889797" y="1349047"/>
                  </a:moveTo>
                  <a:lnTo>
                    <a:pt x="561761" y="1349047"/>
                  </a:lnTo>
                  <a:lnTo>
                    <a:pt x="0" y="0"/>
                  </a:lnTo>
                </a:path>
              </a:pathLst>
            </a:custGeom>
            <a:no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6">
                <a:defRPr/>
              </a:pPr>
              <a:endParaRPr lang="en-IN" sz="1351">
                <a:solidFill>
                  <a:prstClr val="white"/>
                </a:solidFill>
                <a:latin typeface="Trebuchet MS"/>
              </a:endParaRPr>
            </a:p>
          </p:txBody>
        </p:sp>
        <p:sp>
          <p:nvSpPr>
            <p:cNvPr id="75" name="Freeform: Shape 45">
              <a:extLst>
                <a:ext uri="{FF2B5EF4-FFF2-40B4-BE49-F238E27FC236}">
                  <a16:creationId xmlns:a16="http://schemas.microsoft.com/office/drawing/2014/main" id="{360F4C38-7082-600D-BFB1-B3C5AB9AB746}"/>
                </a:ext>
              </a:extLst>
            </p:cNvPr>
            <p:cNvSpPr/>
            <p:nvPr/>
          </p:nvSpPr>
          <p:spPr>
            <a:xfrm>
              <a:off x="5996906" y="3647349"/>
              <a:ext cx="627369" cy="747307"/>
            </a:xfrm>
            <a:custGeom>
              <a:avLst/>
              <a:gdLst>
                <a:gd name="connsiteX0" fmla="*/ 836492 w 836492"/>
                <a:gd name="connsiteY0" fmla="*/ 996409 h 996409"/>
                <a:gd name="connsiteX1" fmla="*/ 553561 w 836492"/>
                <a:gd name="connsiteY1" fmla="*/ 996409 h 996409"/>
                <a:gd name="connsiteX2" fmla="*/ 0 w 836492"/>
                <a:gd name="connsiteY2" fmla="*/ 0 h 996409"/>
              </a:gdLst>
              <a:ahLst/>
              <a:cxnLst>
                <a:cxn ang="0">
                  <a:pos x="connsiteX0" y="connsiteY0"/>
                </a:cxn>
                <a:cxn ang="0">
                  <a:pos x="connsiteX1" y="connsiteY1"/>
                </a:cxn>
                <a:cxn ang="0">
                  <a:pos x="connsiteX2" y="connsiteY2"/>
                </a:cxn>
              </a:cxnLst>
              <a:rect l="l" t="t" r="r" b="b"/>
              <a:pathLst>
                <a:path w="836492" h="996409">
                  <a:moveTo>
                    <a:pt x="836492" y="996409"/>
                  </a:moveTo>
                  <a:lnTo>
                    <a:pt x="553561" y="996409"/>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6">
                <a:defRPr/>
              </a:pPr>
              <a:endParaRPr lang="en-IN" sz="1351">
                <a:solidFill>
                  <a:prstClr val="white"/>
                </a:solidFill>
                <a:latin typeface="Trebuchet MS"/>
              </a:endParaRPr>
            </a:p>
          </p:txBody>
        </p:sp>
        <p:sp>
          <p:nvSpPr>
            <p:cNvPr id="76" name="Freeform: Shape 46">
              <a:extLst>
                <a:ext uri="{FF2B5EF4-FFF2-40B4-BE49-F238E27FC236}">
                  <a16:creationId xmlns:a16="http://schemas.microsoft.com/office/drawing/2014/main" id="{4554DA75-E928-1858-6310-73AB1F4730FB}"/>
                </a:ext>
              </a:extLst>
            </p:cNvPr>
            <p:cNvSpPr/>
            <p:nvPr/>
          </p:nvSpPr>
          <p:spPr>
            <a:xfrm>
              <a:off x="5993831" y="3647349"/>
              <a:ext cx="685800" cy="538184"/>
            </a:xfrm>
            <a:custGeom>
              <a:avLst/>
              <a:gdLst>
                <a:gd name="connsiteX0" fmla="*/ 914400 w 914400"/>
                <a:gd name="connsiteY0" fmla="*/ 717578 h 717578"/>
                <a:gd name="connsiteX1" fmla="*/ 557661 w 914400"/>
                <a:gd name="connsiteY1" fmla="*/ 717578 h 717578"/>
                <a:gd name="connsiteX2" fmla="*/ 0 w 914400"/>
                <a:gd name="connsiteY2" fmla="*/ 0 h 717578"/>
              </a:gdLst>
              <a:ahLst/>
              <a:cxnLst>
                <a:cxn ang="0">
                  <a:pos x="connsiteX0" y="connsiteY0"/>
                </a:cxn>
                <a:cxn ang="0">
                  <a:pos x="connsiteX1" y="connsiteY1"/>
                </a:cxn>
                <a:cxn ang="0">
                  <a:pos x="connsiteX2" y="connsiteY2"/>
                </a:cxn>
              </a:cxnLst>
              <a:rect l="l" t="t" r="r" b="b"/>
              <a:pathLst>
                <a:path w="914400" h="717578">
                  <a:moveTo>
                    <a:pt x="914400" y="717578"/>
                  </a:moveTo>
                  <a:lnTo>
                    <a:pt x="557661" y="717578"/>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6">
                <a:defRPr/>
              </a:pPr>
              <a:endParaRPr lang="en-IN" sz="1351">
                <a:solidFill>
                  <a:prstClr val="white"/>
                </a:solidFill>
                <a:latin typeface="Trebuchet MS"/>
              </a:endParaRPr>
            </a:p>
          </p:txBody>
        </p:sp>
        <p:sp>
          <p:nvSpPr>
            <p:cNvPr id="77" name="Freeform: Shape 47">
              <a:extLst>
                <a:ext uri="{FF2B5EF4-FFF2-40B4-BE49-F238E27FC236}">
                  <a16:creationId xmlns:a16="http://schemas.microsoft.com/office/drawing/2014/main" id="{84CBBC49-5582-7D37-0A15-FC8FABBEB6A3}"/>
                </a:ext>
              </a:extLst>
            </p:cNvPr>
            <p:cNvSpPr/>
            <p:nvPr/>
          </p:nvSpPr>
          <p:spPr>
            <a:xfrm>
              <a:off x="6018434" y="3050734"/>
              <a:ext cx="608916" cy="525883"/>
            </a:xfrm>
            <a:custGeom>
              <a:avLst/>
              <a:gdLst>
                <a:gd name="connsiteX0" fmla="*/ 811888 w 811888"/>
                <a:gd name="connsiteY0" fmla="*/ 701177 h 701177"/>
                <a:gd name="connsiteX1" fmla="*/ 516656 w 811888"/>
                <a:gd name="connsiteY1" fmla="*/ 701177 h 701177"/>
                <a:gd name="connsiteX2" fmla="*/ 0 w 811888"/>
                <a:gd name="connsiteY2" fmla="*/ 0 h 701177"/>
              </a:gdLst>
              <a:ahLst/>
              <a:cxnLst>
                <a:cxn ang="0">
                  <a:pos x="connsiteX0" y="connsiteY0"/>
                </a:cxn>
                <a:cxn ang="0">
                  <a:pos x="connsiteX1" y="connsiteY1"/>
                </a:cxn>
                <a:cxn ang="0">
                  <a:pos x="connsiteX2" y="connsiteY2"/>
                </a:cxn>
              </a:cxnLst>
              <a:rect l="l" t="t" r="r" b="b"/>
              <a:pathLst>
                <a:path w="811888" h="701177">
                  <a:moveTo>
                    <a:pt x="811888" y="701177"/>
                  </a:moveTo>
                  <a:lnTo>
                    <a:pt x="516656" y="701177"/>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6">
                <a:defRPr/>
              </a:pPr>
              <a:endParaRPr lang="en-IN" sz="1351">
                <a:solidFill>
                  <a:prstClr val="white"/>
                </a:solidFill>
                <a:latin typeface="Trebuchet MS"/>
              </a:endParaRPr>
            </a:p>
          </p:txBody>
        </p:sp>
        <p:sp>
          <p:nvSpPr>
            <p:cNvPr id="78" name="Freeform: Shape 48">
              <a:extLst>
                <a:ext uri="{FF2B5EF4-FFF2-40B4-BE49-F238E27FC236}">
                  <a16:creationId xmlns:a16="http://schemas.microsoft.com/office/drawing/2014/main" id="{18F3FF76-99CC-9454-00FF-3ECDD8E9A70C}"/>
                </a:ext>
              </a:extLst>
            </p:cNvPr>
            <p:cNvSpPr/>
            <p:nvPr/>
          </p:nvSpPr>
          <p:spPr>
            <a:xfrm>
              <a:off x="6015358" y="3053809"/>
              <a:ext cx="661198" cy="304459"/>
            </a:xfrm>
            <a:custGeom>
              <a:avLst/>
              <a:gdLst>
                <a:gd name="connsiteX0" fmla="*/ 881597 w 881597"/>
                <a:gd name="connsiteY0" fmla="*/ 405945 h 405945"/>
                <a:gd name="connsiteX1" fmla="*/ 545360 w 881597"/>
                <a:gd name="connsiteY1" fmla="*/ 405945 h 405945"/>
                <a:gd name="connsiteX2" fmla="*/ 0 w 881597"/>
                <a:gd name="connsiteY2" fmla="*/ 0 h 405945"/>
              </a:gdLst>
              <a:ahLst/>
              <a:cxnLst>
                <a:cxn ang="0">
                  <a:pos x="connsiteX0" y="connsiteY0"/>
                </a:cxn>
                <a:cxn ang="0">
                  <a:pos x="connsiteX1" y="connsiteY1"/>
                </a:cxn>
                <a:cxn ang="0">
                  <a:pos x="connsiteX2" y="connsiteY2"/>
                </a:cxn>
              </a:cxnLst>
              <a:rect l="l" t="t" r="r" b="b"/>
              <a:pathLst>
                <a:path w="881597" h="405945">
                  <a:moveTo>
                    <a:pt x="881597" y="405945"/>
                  </a:moveTo>
                  <a:lnTo>
                    <a:pt x="545360" y="405945"/>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6">
                <a:defRPr/>
              </a:pPr>
              <a:endParaRPr lang="en-IN" sz="1351">
                <a:solidFill>
                  <a:prstClr val="white"/>
                </a:solidFill>
                <a:latin typeface="Trebuchet MS"/>
              </a:endParaRPr>
            </a:p>
          </p:txBody>
        </p:sp>
        <p:sp>
          <p:nvSpPr>
            <p:cNvPr id="79" name="Freeform: Shape 49">
              <a:extLst>
                <a:ext uri="{FF2B5EF4-FFF2-40B4-BE49-F238E27FC236}">
                  <a16:creationId xmlns:a16="http://schemas.microsoft.com/office/drawing/2014/main" id="{71383651-A56C-2B66-A943-1DF9CDBF54F5}"/>
                </a:ext>
              </a:extLst>
            </p:cNvPr>
            <p:cNvSpPr/>
            <p:nvPr/>
          </p:nvSpPr>
          <p:spPr>
            <a:xfrm>
              <a:off x="6781117" y="2641714"/>
              <a:ext cx="1017936" cy="215274"/>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952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6">
                <a:defRPr/>
              </a:pPr>
              <a:endParaRPr lang="en-IN" sz="1351">
                <a:solidFill>
                  <a:prstClr val="white"/>
                </a:solidFill>
                <a:latin typeface="Trebuchet MS"/>
              </a:endParaRPr>
            </a:p>
          </p:txBody>
        </p:sp>
        <p:sp>
          <p:nvSpPr>
            <p:cNvPr id="80" name="Freeform: Shape 50">
              <a:extLst>
                <a:ext uri="{FF2B5EF4-FFF2-40B4-BE49-F238E27FC236}">
                  <a16:creationId xmlns:a16="http://schemas.microsoft.com/office/drawing/2014/main" id="{FF01318F-F052-B879-99DC-E9133839CF4B}"/>
                </a:ext>
              </a:extLst>
            </p:cNvPr>
            <p:cNvSpPr/>
            <p:nvPr/>
          </p:nvSpPr>
          <p:spPr>
            <a:xfrm>
              <a:off x="6790343" y="2641714"/>
              <a:ext cx="301383" cy="0"/>
            </a:xfrm>
            <a:custGeom>
              <a:avLst/>
              <a:gdLst>
                <a:gd name="connsiteX0" fmla="*/ 401844 w 401844"/>
                <a:gd name="connsiteY0" fmla="*/ 0 h 0"/>
                <a:gd name="connsiteX1" fmla="*/ 0 w 401844"/>
                <a:gd name="connsiteY1" fmla="*/ 0 h 0"/>
              </a:gdLst>
              <a:ahLst/>
              <a:cxnLst>
                <a:cxn ang="0">
                  <a:pos x="connsiteX0" y="connsiteY0"/>
                </a:cxn>
                <a:cxn ang="0">
                  <a:pos x="connsiteX1" y="connsiteY1"/>
                </a:cxn>
              </a:cxnLst>
              <a:rect l="l" t="t" r="r" b="b"/>
              <a:pathLst>
                <a:path w="401844">
                  <a:moveTo>
                    <a:pt x="401844" y="0"/>
                  </a:moveTo>
                  <a:lnTo>
                    <a:pt x="0" y="0"/>
                  </a:lnTo>
                </a:path>
              </a:pathLst>
            </a:custGeom>
            <a:no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6">
                <a:defRPr/>
              </a:pPr>
              <a:endParaRPr lang="en-IN" sz="1351">
                <a:solidFill>
                  <a:prstClr val="white"/>
                </a:solidFill>
                <a:latin typeface="Trebuchet MS"/>
              </a:endParaRPr>
            </a:p>
          </p:txBody>
        </p:sp>
        <p:sp>
          <p:nvSpPr>
            <p:cNvPr id="81" name="Freeform: Shape 51">
              <a:extLst>
                <a:ext uri="{FF2B5EF4-FFF2-40B4-BE49-F238E27FC236}">
                  <a16:creationId xmlns:a16="http://schemas.microsoft.com/office/drawing/2014/main" id="{884CA506-EDC3-18FD-C3E0-151941046A40}"/>
                </a:ext>
              </a:extLst>
            </p:cNvPr>
            <p:cNvSpPr/>
            <p:nvPr/>
          </p:nvSpPr>
          <p:spPr>
            <a:xfrm>
              <a:off x="5849290" y="1669907"/>
              <a:ext cx="421321" cy="405945"/>
            </a:xfrm>
            <a:custGeom>
              <a:avLst/>
              <a:gdLst>
                <a:gd name="connsiteX0" fmla="*/ 561761 w 561761"/>
                <a:gd name="connsiteY0" fmla="*/ 0 h 541260"/>
                <a:gd name="connsiteX1" fmla="*/ 455150 w 561761"/>
                <a:gd name="connsiteY1" fmla="*/ 0 h 541260"/>
                <a:gd name="connsiteX2" fmla="*/ 0 w 561761"/>
                <a:gd name="connsiteY2" fmla="*/ 541260 h 541260"/>
              </a:gdLst>
              <a:ahLst/>
              <a:cxnLst>
                <a:cxn ang="0">
                  <a:pos x="connsiteX0" y="connsiteY0"/>
                </a:cxn>
                <a:cxn ang="0">
                  <a:pos x="connsiteX1" y="connsiteY1"/>
                </a:cxn>
                <a:cxn ang="0">
                  <a:pos x="connsiteX2" y="connsiteY2"/>
                </a:cxn>
              </a:cxnLst>
              <a:rect l="l" t="t" r="r" b="b"/>
              <a:pathLst>
                <a:path w="561761" h="541260">
                  <a:moveTo>
                    <a:pt x="561761" y="0"/>
                  </a:moveTo>
                  <a:lnTo>
                    <a:pt x="455150" y="0"/>
                  </a:lnTo>
                  <a:lnTo>
                    <a:pt x="0" y="54126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6">
                <a:defRPr/>
              </a:pPr>
              <a:endParaRPr lang="en-IN" sz="1351">
                <a:solidFill>
                  <a:prstClr val="white"/>
                </a:solidFill>
                <a:latin typeface="Trebuchet MS"/>
              </a:endParaRPr>
            </a:p>
          </p:txBody>
        </p:sp>
        <p:sp>
          <p:nvSpPr>
            <p:cNvPr id="82" name="Freeform: Shape 52">
              <a:extLst>
                <a:ext uri="{FF2B5EF4-FFF2-40B4-BE49-F238E27FC236}">
                  <a16:creationId xmlns:a16="http://schemas.microsoft.com/office/drawing/2014/main" id="{43C3F5F3-E50D-18CA-416F-3D1034140869}"/>
                </a:ext>
              </a:extLst>
            </p:cNvPr>
            <p:cNvSpPr/>
            <p:nvPr/>
          </p:nvSpPr>
          <p:spPr>
            <a:xfrm>
              <a:off x="5846214" y="1451559"/>
              <a:ext cx="516657" cy="611992"/>
            </a:xfrm>
            <a:custGeom>
              <a:avLst/>
              <a:gdLst>
                <a:gd name="connsiteX0" fmla="*/ 688876 w 688876"/>
                <a:gd name="connsiteY0" fmla="*/ 0 h 815989"/>
                <a:gd name="connsiteX1" fmla="*/ 438748 w 688876"/>
                <a:gd name="connsiteY1" fmla="*/ 0 h 815989"/>
                <a:gd name="connsiteX2" fmla="*/ 0 w 688876"/>
                <a:gd name="connsiteY2" fmla="*/ 815989 h 815989"/>
              </a:gdLst>
              <a:ahLst/>
              <a:cxnLst>
                <a:cxn ang="0">
                  <a:pos x="connsiteX0" y="connsiteY0"/>
                </a:cxn>
                <a:cxn ang="0">
                  <a:pos x="connsiteX1" y="connsiteY1"/>
                </a:cxn>
                <a:cxn ang="0">
                  <a:pos x="connsiteX2" y="connsiteY2"/>
                </a:cxn>
              </a:cxnLst>
              <a:rect l="l" t="t" r="r" b="b"/>
              <a:pathLst>
                <a:path w="688876" h="815989">
                  <a:moveTo>
                    <a:pt x="688876" y="0"/>
                  </a:moveTo>
                  <a:lnTo>
                    <a:pt x="438748" y="0"/>
                  </a:lnTo>
                  <a:lnTo>
                    <a:pt x="0" y="815989"/>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6">
                <a:defRPr/>
              </a:pPr>
              <a:endParaRPr lang="en-IN" sz="1351">
                <a:solidFill>
                  <a:prstClr val="white"/>
                </a:solidFill>
                <a:latin typeface="Trebuchet MS"/>
              </a:endParaRPr>
            </a:p>
          </p:txBody>
        </p:sp>
        <p:sp>
          <p:nvSpPr>
            <p:cNvPr id="84" name="Freeform: Shape 54">
              <a:extLst>
                <a:ext uri="{FF2B5EF4-FFF2-40B4-BE49-F238E27FC236}">
                  <a16:creationId xmlns:a16="http://schemas.microsoft.com/office/drawing/2014/main" id="{8BEBBA49-916C-91D4-807B-D34468047CCC}"/>
                </a:ext>
              </a:extLst>
            </p:cNvPr>
            <p:cNvSpPr/>
            <p:nvPr/>
          </p:nvSpPr>
          <p:spPr>
            <a:xfrm>
              <a:off x="2910524" y="1467276"/>
              <a:ext cx="2763471" cy="746966"/>
            </a:xfrm>
            <a:custGeom>
              <a:avLst/>
              <a:gdLst>
                <a:gd name="connsiteX0" fmla="*/ 2997427 w 2997427"/>
                <a:gd name="connsiteY0" fmla="*/ 1131724 h 1131724"/>
                <a:gd name="connsiteX1" fmla="*/ 2087128 w 2997427"/>
                <a:gd name="connsiteY1" fmla="*/ 0 h 1131724"/>
                <a:gd name="connsiteX2" fmla="*/ 0 w 2997427"/>
                <a:gd name="connsiteY2" fmla="*/ 0 h 1131724"/>
              </a:gdLst>
              <a:ahLst/>
              <a:cxnLst>
                <a:cxn ang="0">
                  <a:pos x="connsiteX0" y="connsiteY0"/>
                </a:cxn>
                <a:cxn ang="0">
                  <a:pos x="connsiteX1" y="connsiteY1"/>
                </a:cxn>
                <a:cxn ang="0">
                  <a:pos x="connsiteX2" y="connsiteY2"/>
                </a:cxn>
              </a:cxnLst>
              <a:rect l="l" t="t" r="r" b="b"/>
              <a:pathLst>
                <a:path w="2997427" h="1131724">
                  <a:moveTo>
                    <a:pt x="2997427" y="1131724"/>
                  </a:moveTo>
                  <a:lnTo>
                    <a:pt x="2087128" y="0"/>
                  </a:lnTo>
                  <a:lnTo>
                    <a:pt x="0" y="0"/>
                  </a:lnTo>
                </a:path>
              </a:pathLst>
            </a:custGeom>
            <a:noFill/>
            <a:ln w="952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6">
                <a:defRPr/>
              </a:pPr>
              <a:endParaRPr lang="en-IN" sz="1351">
                <a:solidFill>
                  <a:prstClr val="white"/>
                </a:solidFill>
                <a:latin typeface="Trebuchet MS"/>
              </a:endParaRPr>
            </a:p>
          </p:txBody>
        </p:sp>
      </p:grpSp>
      <p:sp>
        <p:nvSpPr>
          <p:cNvPr id="90" name="Title 89">
            <a:extLst>
              <a:ext uri="{FF2B5EF4-FFF2-40B4-BE49-F238E27FC236}">
                <a16:creationId xmlns:a16="http://schemas.microsoft.com/office/drawing/2014/main" id="{4EEAC829-3AF4-1C19-B487-A213E90A28E9}"/>
              </a:ext>
            </a:extLst>
          </p:cNvPr>
          <p:cNvSpPr>
            <a:spLocks noGrp="1"/>
          </p:cNvSpPr>
          <p:nvPr>
            <p:ph type="title"/>
          </p:nvPr>
        </p:nvSpPr>
        <p:spPr>
          <a:xfrm>
            <a:off x="432000" y="292328"/>
            <a:ext cx="11328200" cy="533530"/>
          </a:xfrm>
        </p:spPr>
        <p:txBody>
          <a:bodyPr vert="horz" wrap="square" lIns="0" tIns="60953" rIns="121904" bIns="60953" rtlCol="0" anchor="ctr">
            <a:spAutoFit/>
          </a:bodyPr>
          <a:lstStyle/>
          <a:p>
            <a:pPr defTabSz="1219018"/>
            <a:r>
              <a:rPr lang="en-IN" dirty="0"/>
              <a:t>Our DIGITAL INFRASTRUCTURE &amp; PLATFORMS  </a:t>
            </a:r>
          </a:p>
        </p:txBody>
      </p:sp>
      <p:pic>
        <p:nvPicPr>
          <p:cNvPr id="98" name="Picture 97">
            <a:extLst>
              <a:ext uri="{FF2B5EF4-FFF2-40B4-BE49-F238E27FC236}">
                <a16:creationId xmlns:a16="http://schemas.microsoft.com/office/drawing/2014/main" id="{DD84E925-C395-0A08-92AF-1CDBE8892A26}"/>
              </a:ext>
            </a:extLst>
          </p:cNvPr>
          <p:cNvPicPr>
            <a:picLocks noChangeAspect="1"/>
          </p:cNvPicPr>
          <p:nvPr/>
        </p:nvPicPr>
        <p:blipFill>
          <a:blip r:embed="rId18">
            <a:extLst>
              <a:ext uri="{BEBA8EAE-BF5A-486C-A8C5-ECC9F3942E4B}">
                <a14:imgProps xmlns:a14="http://schemas.microsoft.com/office/drawing/2010/main">
                  <a14:imgLayer r:embed="rId19">
                    <a14:imgEffect>
                      <a14:sharpenSoften amount="-50000"/>
                    </a14:imgEffect>
                    <a14:imgEffect>
                      <a14:saturation sat="0"/>
                    </a14:imgEffect>
                  </a14:imgLayer>
                </a14:imgProps>
              </a:ext>
            </a:extLst>
          </a:blip>
          <a:stretch>
            <a:fillRect/>
          </a:stretch>
        </p:blipFill>
        <p:spPr>
          <a:xfrm>
            <a:off x="10688747" y="3029135"/>
            <a:ext cx="538904" cy="339924"/>
          </a:xfrm>
          <a:prstGeom prst="rect">
            <a:avLst/>
          </a:prstGeom>
        </p:spPr>
      </p:pic>
    </p:spTree>
    <p:extLst>
      <p:ext uri="{BB962C8B-B14F-4D97-AF65-F5344CB8AC3E}">
        <p14:creationId xmlns:p14="http://schemas.microsoft.com/office/powerpoint/2010/main" val="119996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F206863-ADC8-3CE1-A9AE-6BDDA937CB45}"/>
              </a:ext>
            </a:extLst>
          </p:cNvPr>
          <p:cNvSpPr/>
          <p:nvPr/>
        </p:nvSpPr>
        <p:spPr>
          <a:xfrm>
            <a:off x="437172" y="1490315"/>
            <a:ext cx="2468217" cy="2058428"/>
          </a:xfrm>
          <a:prstGeom prst="roundRect">
            <a:avLst/>
          </a:prstGeom>
          <a:solidFill>
            <a:srgbClr val="DCE6F2">
              <a:alpha val="50196"/>
            </a:srgbClr>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8958">
              <a:defRPr/>
            </a:pPr>
            <a:endParaRPr lang="en-IN" sz="2133" dirty="0">
              <a:solidFill>
                <a:schemeClr val="bg1">
                  <a:lumMod val="85000"/>
                </a:schemeClr>
              </a:solidFill>
              <a:latin typeface="Arial Nova" panose="020B0504020202020204" pitchFamily="34" charset="0"/>
            </a:endParaRPr>
          </a:p>
        </p:txBody>
      </p:sp>
      <p:sp>
        <p:nvSpPr>
          <p:cNvPr id="6" name="Rectangle: Rounded Corners 5">
            <a:extLst>
              <a:ext uri="{FF2B5EF4-FFF2-40B4-BE49-F238E27FC236}">
                <a16:creationId xmlns:a16="http://schemas.microsoft.com/office/drawing/2014/main" id="{26F36985-7CEF-F38D-F0E8-6D922937053F}"/>
              </a:ext>
            </a:extLst>
          </p:cNvPr>
          <p:cNvSpPr/>
          <p:nvPr/>
        </p:nvSpPr>
        <p:spPr>
          <a:xfrm>
            <a:off x="6190442" y="1498605"/>
            <a:ext cx="2468217" cy="2050143"/>
          </a:xfrm>
          <a:prstGeom prst="roundRect">
            <a:avLst/>
          </a:prstGeom>
          <a:solidFill>
            <a:srgbClr val="DCE6F2">
              <a:alpha val="50196"/>
            </a:srgbClr>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8958">
              <a:defRPr/>
            </a:pPr>
            <a:endParaRPr lang="en-IN" sz="2133" dirty="0">
              <a:solidFill>
                <a:schemeClr val="bg1">
                  <a:lumMod val="85000"/>
                </a:schemeClr>
              </a:solidFill>
              <a:latin typeface="Arial Nova" panose="020B0504020202020204" pitchFamily="34" charset="0"/>
            </a:endParaRPr>
          </a:p>
        </p:txBody>
      </p:sp>
      <p:sp>
        <p:nvSpPr>
          <p:cNvPr id="8" name="Rectangle: Rounded Corners 7">
            <a:extLst>
              <a:ext uri="{FF2B5EF4-FFF2-40B4-BE49-F238E27FC236}">
                <a16:creationId xmlns:a16="http://schemas.microsoft.com/office/drawing/2014/main" id="{B755F397-21A2-EBF0-3904-4F6990D7E5AA}"/>
              </a:ext>
            </a:extLst>
          </p:cNvPr>
          <p:cNvSpPr/>
          <p:nvPr/>
        </p:nvSpPr>
        <p:spPr>
          <a:xfrm>
            <a:off x="8985346" y="1498605"/>
            <a:ext cx="2468217" cy="2050143"/>
          </a:xfrm>
          <a:prstGeom prst="round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8958">
              <a:defRPr/>
            </a:pPr>
            <a:endParaRPr lang="en-IN" sz="2133" dirty="0">
              <a:solidFill>
                <a:schemeClr val="bg1">
                  <a:lumMod val="85000"/>
                </a:schemeClr>
              </a:solidFill>
              <a:latin typeface="Arial Nova" panose="020B0504020202020204" pitchFamily="34" charset="0"/>
            </a:endParaRPr>
          </a:p>
        </p:txBody>
      </p:sp>
      <p:sp>
        <p:nvSpPr>
          <p:cNvPr id="10" name="Rectangle: Rounded Corners 9">
            <a:extLst>
              <a:ext uri="{FF2B5EF4-FFF2-40B4-BE49-F238E27FC236}">
                <a16:creationId xmlns:a16="http://schemas.microsoft.com/office/drawing/2014/main" id="{B7134B10-2314-E254-CB25-BC5F542E4862}"/>
              </a:ext>
            </a:extLst>
          </p:cNvPr>
          <p:cNvSpPr/>
          <p:nvPr/>
        </p:nvSpPr>
        <p:spPr>
          <a:xfrm>
            <a:off x="3286874" y="1493759"/>
            <a:ext cx="2468217" cy="2054988"/>
          </a:xfrm>
          <a:prstGeom prst="round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8958">
              <a:defRPr/>
            </a:pPr>
            <a:endParaRPr lang="en-IN" sz="2133" dirty="0">
              <a:solidFill>
                <a:schemeClr val="bg1">
                  <a:lumMod val="85000"/>
                </a:schemeClr>
              </a:solidFill>
              <a:latin typeface="Arial Nova" panose="020B0504020202020204" pitchFamily="34" charset="0"/>
            </a:endParaRPr>
          </a:p>
        </p:txBody>
      </p:sp>
      <p:sp>
        <p:nvSpPr>
          <p:cNvPr id="12" name="TextBox 11">
            <a:extLst>
              <a:ext uri="{FF2B5EF4-FFF2-40B4-BE49-F238E27FC236}">
                <a16:creationId xmlns:a16="http://schemas.microsoft.com/office/drawing/2014/main" id="{394D2DAB-EF55-001E-CD2F-29E027C30B31}"/>
              </a:ext>
            </a:extLst>
          </p:cNvPr>
          <p:cNvSpPr txBox="1"/>
          <p:nvPr/>
        </p:nvSpPr>
        <p:spPr>
          <a:xfrm>
            <a:off x="670480" y="1839149"/>
            <a:ext cx="2145781" cy="1528175"/>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218958">
              <a:defRPr/>
            </a:pPr>
            <a:r>
              <a:rPr lang="en-US" sz="1333" b="1" dirty="0">
                <a:solidFill>
                  <a:schemeClr val="bg1">
                    <a:lumMod val="85000"/>
                  </a:schemeClr>
                </a:solidFill>
                <a:latin typeface="Arial Nova" panose="020B0504020202020204" pitchFamily="34" charset="0"/>
              </a:rPr>
              <a:t>Incident Management</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Event to Ticket</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Ticket priority</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Ticket Assignment rules</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SLA</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Escalations</a:t>
            </a:r>
          </a:p>
        </p:txBody>
      </p:sp>
      <p:pic>
        <p:nvPicPr>
          <p:cNvPr id="13" name="Picture 2">
            <a:extLst>
              <a:ext uri="{FF2B5EF4-FFF2-40B4-BE49-F238E27FC236}">
                <a16:creationId xmlns:a16="http://schemas.microsoft.com/office/drawing/2014/main" id="{DC857F35-12BE-5E5F-75E6-F8744DC64D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801" y="3618237"/>
            <a:ext cx="2473587" cy="27435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952D8B0D-93D6-1A2B-749D-301CD94AEA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3183" y="1252075"/>
            <a:ext cx="571500" cy="5715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8103E31-EB5F-3295-90DF-C78CD159F3A4}"/>
              </a:ext>
            </a:extLst>
          </p:cNvPr>
          <p:cNvSpPr txBox="1"/>
          <p:nvPr/>
        </p:nvSpPr>
        <p:spPr>
          <a:xfrm>
            <a:off x="6285315" y="1839147"/>
            <a:ext cx="2265455" cy="1323054"/>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218958">
              <a:defRPr/>
            </a:pPr>
            <a:r>
              <a:rPr lang="en-US" sz="1333" b="1" dirty="0">
                <a:solidFill>
                  <a:schemeClr val="bg1">
                    <a:lumMod val="85000"/>
                  </a:schemeClr>
                </a:solidFill>
                <a:latin typeface="Arial Nova" panose="020B0504020202020204" pitchFamily="34" charset="0"/>
              </a:rPr>
              <a:t>Problem Management</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Analyze and Eliminate Recurring Incidents</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Permanent Fix</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Improve Customer Satisfaction</a:t>
            </a:r>
          </a:p>
        </p:txBody>
      </p:sp>
      <p:sp>
        <p:nvSpPr>
          <p:cNvPr id="23" name="TextBox 22">
            <a:extLst>
              <a:ext uri="{FF2B5EF4-FFF2-40B4-BE49-F238E27FC236}">
                <a16:creationId xmlns:a16="http://schemas.microsoft.com/office/drawing/2014/main" id="{65F6A2A5-8E2D-DA0A-5676-F627811575FB}"/>
              </a:ext>
            </a:extLst>
          </p:cNvPr>
          <p:cNvSpPr txBox="1"/>
          <p:nvPr/>
        </p:nvSpPr>
        <p:spPr>
          <a:xfrm>
            <a:off x="6190437" y="3706504"/>
            <a:ext cx="2455099" cy="2553776"/>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71434" indent="-171434" defTabSz="1218958" fontAlgn="base">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Incident Analysis</a:t>
            </a:r>
          </a:p>
          <a:p>
            <a:pPr marL="171434" indent="-171434" defTabSz="1218958" fontAlgn="base">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Identifying possible causes</a:t>
            </a:r>
          </a:p>
          <a:p>
            <a:pPr marL="171434" indent="-171434" defTabSz="1218958" fontAlgn="base">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Identifying a cause with its solution</a:t>
            </a:r>
          </a:p>
          <a:p>
            <a:pPr marL="171434" indent="-171434" defTabSz="1218958" fontAlgn="base">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Managing work arounds</a:t>
            </a:r>
          </a:p>
          <a:p>
            <a:pPr marL="171434" indent="-171434" defTabSz="1218958" fontAlgn="base">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Reduce impact of incidents by identifying actual and potential causes of incidents</a:t>
            </a:r>
          </a:p>
          <a:p>
            <a:pPr marL="171434" indent="-171434" defTabSz="1218958" fontAlgn="base">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Choosing best solution</a:t>
            </a:r>
          </a:p>
          <a:p>
            <a:pPr marL="171434" indent="-171434" defTabSz="1218958" fontAlgn="base">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Improve customer satisfaction (CSAT)</a:t>
            </a:r>
          </a:p>
        </p:txBody>
      </p:sp>
      <p:pic>
        <p:nvPicPr>
          <p:cNvPr id="25" name="Picture 8" descr="Image result for Problem management icon">
            <a:extLst>
              <a:ext uri="{FF2B5EF4-FFF2-40B4-BE49-F238E27FC236}">
                <a16:creationId xmlns:a16="http://schemas.microsoft.com/office/drawing/2014/main" id="{917A85CD-3310-9988-5DC6-B7B7B42A13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099" y="1245110"/>
            <a:ext cx="571500" cy="58543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4A5F826-5405-4848-DA6E-B6E3716DA3D3}"/>
              </a:ext>
            </a:extLst>
          </p:cNvPr>
          <p:cNvSpPr txBox="1"/>
          <p:nvPr/>
        </p:nvSpPr>
        <p:spPr>
          <a:xfrm>
            <a:off x="9080217" y="1839149"/>
            <a:ext cx="2366819" cy="1528175"/>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218958">
              <a:defRPr/>
            </a:pPr>
            <a:r>
              <a:rPr lang="en-US" sz="1333" b="1" dirty="0">
                <a:solidFill>
                  <a:schemeClr val="bg1">
                    <a:lumMod val="85000"/>
                  </a:schemeClr>
                </a:solidFill>
                <a:latin typeface="Arial Nova" panose="020B0504020202020204" pitchFamily="34" charset="0"/>
              </a:rPr>
              <a:t>Change Management</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Planned Changes</a:t>
            </a:r>
          </a:p>
          <a:p>
            <a:pPr marL="237043" indent="-122756" defTabSz="1218958">
              <a:buFont typeface="Arial" panose="020B0604020202020204" pitchFamily="34" charset="0"/>
              <a:buChar char="•"/>
              <a:defRPr/>
            </a:pPr>
            <a:r>
              <a:rPr lang="en-IN" sz="1333" dirty="0">
                <a:solidFill>
                  <a:schemeClr val="bg1">
                    <a:lumMod val="85000"/>
                  </a:schemeClr>
                </a:solidFill>
                <a:latin typeface="Arial Nova" panose="020B0504020202020204" pitchFamily="34" charset="0"/>
              </a:rPr>
              <a:t>Assess, prioritize, and schedule changes</a:t>
            </a:r>
          </a:p>
          <a:p>
            <a:pPr marL="237043" indent="-122756" defTabSz="1218958">
              <a:buFont typeface="Arial" panose="020B0604020202020204" pitchFamily="34" charset="0"/>
              <a:buChar char="•"/>
              <a:defRPr/>
            </a:pPr>
            <a:r>
              <a:rPr lang="en-IN" sz="1333" dirty="0">
                <a:solidFill>
                  <a:schemeClr val="bg1">
                    <a:lumMod val="85000"/>
                  </a:schemeClr>
                </a:solidFill>
                <a:latin typeface="Arial Nova" panose="020B0504020202020204" pitchFamily="34" charset="0"/>
              </a:rPr>
              <a:t>Impact analysis</a:t>
            </a:r>
          </a:p>
          <a:p>
            <a:pPr marL="237043" indent="-122756" defTabSz="1218958">
              <a:buFont typeface="Arial" panose="020B0604020202020204" pitchFamily="34" charset="0"/>
              <a:buChar char="•"/>
              <a:defRPr/>
            </a:pPr>
            <a:r>
              <a:rPr lang="en-IN" sz="1333" dirty="0">
                <a:solidFill>
                  <a:schemeClr val="bg1">
                    <a:lumMod val="85000"/>
                  </a:schemeClr>
                </a:solidFill>
                <a:latin typeface="Arial Nova" panose="020B0504020202020204" pitchFamily="34" charset="0"/>
              </a:rPr>
              <a:t>Customer Communication</a:t>
            </a:r>
            <a:endParaRPr lang="en-US" sz="1333" dirty="0">
              <a:solidFill>
                <a:schemeClr val="bg1">
                  <a:lumMod val="85000"/>
                </a:schemeClr>
              </a:solidFill>
              <a:latin typeface="Arial Nova" panose="020B0504020202020204" pitchFamily="34" charset="0"/>
            </a:endParaRPr>
          </a:p>
        </p:txBody>
      </p:sp>
      <p:pic>
        <p:nvPicPr>
          <p:cNvPr id="31" name="Picture 10" descr="Establish a change management process - Establishing Your Cloud Foundation  on AWS">
            <a:extLst>
              <a:ext uri="{FF2B5EF4-FFF2-40B4-BE49-F238E27FC236}">
                <a16:creationId xmlns:a16="http://schemas.microsoft.com/office/drawing/2014/main" id="{37BB2D4C-017A-7765-6AB4-ABC689DD54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2041" y="3706503"/>
            <a:ext cx="2554825" cy="24326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Change management - Free business and finance icons">
            <a:extLst>
              <a:ext uri="{FF2B5EF4-FFF2-40B4-BE49-F238E27FC236}">
                <a16:creationId xmlns:a16="http://schemas.microsoft.com/office/drawing/2014/main" id="{C226CDDC-2F71-A558-8FAE-95C67469B0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88001" y="1245110"/>
            <a:ext cx="585439" cy="58543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98157F7E-A993-383D-9A5A-763BE192E217}"/>
              </a:ext>
            </a:extLst>
          </p:cNvPr>
          <p:cNvSpPr txBox="1"/>
          <p:nvPr/>
        </p:nvSpPr>
        <p:spPr>
          <a:xfrm>
            <a:off x="3448088" y="1839151"/>
            <a:ext cx="2145781" cy="1528175"/>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218958">
              <a:defRPr/>
            </a:pPr>
            <a:r>
              <a:rPr lang="en-US" sz="1333" b="1" dirty="0">
                <a:solidFill>
                  <a:schemeClr val="bg1">
                    <a:lumMod val="85000"/>
                  </a:schemeClr>
                </a:solidFill>
                <a:latin typeface="Arial Nova" panose="020B0504020202020204" pitchFamily="34" charset="0"/>
              </a:rPr>
              <a:t>Major Incident Management</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Major Incident</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Ticket priority</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MIT Formation</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Quick Resolution</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Communication</a:t>
            </a:r>
          </a:p>
        </p:txBody>
      </p:sp>
      <p:pic>
        <p:nvPicPr>
          <p:cNvPr id="34" name="Picture 2">
            <a:extLst>
              <a:ext uri="{FF2B5EF4-FFF2-40B4-BE49-F238E27FC236}">
                <a16:creationId xmlns:a16="http://schemas.microsoft.com/office/drawing/2014/main" id="{0C496C27-1C70-263A-DB09-802CEC80B4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5479" y="1252075"/>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B1ADFA1E-A04F-1A5D-8746-FBF3C4F0E2F1}"/>
              </a:ext>
            </a:extLst>
          </p:cNvPr>
          <p:cNvPicPr>
            <a:picLocks noChangeAspect="1"/>
          </p:cNvPicPr>
          <p:nvPr/>
        </p:nvPicPr>
        <p:blipFill>
          <a:blip r:embed="rId8"/>
          <a:stretch>
            <a:fillRect/>
          </a:stretch>
        </p:blipFill>
        <p:spPr>
          <a:xfrm>
            <a:off x="3286873" y="3706500"/>
            <a:ext cx="628183" cy="583312"/>
          </a:xfrm>
          <a:prstGeom prst="rect">
            <a:avLst/>
          </a:prstGeom>
        </p:spPr>
      </p:pic>
      <p:pic>
        <p:nvPicPr>
          <p:cNvPr id="36" name="Picture 35">
            <a:extLst>
              <a:ext uri="{FF2B5EF4-FFF2-40B4-BE49-F238E27FC236}">
                <a16:creationId xmlns:a16="http://schemas.microsoft.com/office/drawing/2014/main" id="{AB846D1C-6B07-72D6-CAE4-5D5895D4F7DC}"/>
              </a:ext>
            </a:extLst>
          </p:cNvPr>
          <p:cNvPicPr>
            <a:picLocks noChangeAspect="1"/>
          </p:cNvPicPr>
          <p:nvPr/>
        </p:nvPicPr>
        <p:blipFill>
          <a:blip r:embed="rId9"/>
          <a:stretch>
            <a:fillRect/>
          </a:stretch>
        </p:blipFill>
        <p:spPr>
          <a:xfrm>
            <a:off x="3286873" y="4362685"/>
            <a:ext cx="641303" cy="583312"/>
          </a:xfrm>
          <a:prstGeom prst="rect">
            <a:avLst/>
          </a:prstGeom>
        </p:spPr>
      </p:pic>
      <p:pic>
        <p:nvPicPr>
          <p:cNvPr id="37" name="Picture 36">
            <a:extLst>
              <a:ext uri="{FF2B5EF4-FFF2-40B4-BE49-F238E27FC236}">
                <a16:creationId xmlns:a16="http://schemas.microsoft.com/office/drawing/2014/main" id="{B2437417-B5F2-E3AE-17CE-7E6A7B47E723}"/>
              </a:ext>
            </a:extLst>
          </p:cNvPr>
          <p:cNvPicPr>
            <a:picLocks noChangeAspect="1"/>
          </p:cNvPicPr>
          <p:nvPr/>
        </p:nvPicPr>
        <p:blipFill>
          <a:blip r:embed="rId10"/>
          <a:stretch>
            <a:fillRect/>
          </a:stretch>
        </p:blipFill>
        <p:spPr>
          <a:xfrm>
            <a:off x="3286873" y="4983452"/>
            <a:ext cx="628183" cy="613824"/>
          </a:xfrm>
          <a:prstGeom prst="rect">
            <a:avLst/>
          </a:prstGeom>
        </p:spPr>
      </p:pic>
      <p:pic>
        <p:nvPicPr>
          <p:cNvPr id="38" name="Picture 37">
            <a:extLst>
              <a:ext uri="{FF2B5EF4-FFF2-40B4-BE49-F238E27FC236}">
                <a16:creationId xmlns:a16="http://schemas.microsoft.com/office/drawing/2014/main" id="{E97E2AA3-67EF-8B29-A636-4E0540722D67}"/>
              </a:ext>
            </a:extLst>
          </p:cNvPr>
          <p:cNvPicPr>
            <a:picLocks noChangeAspect="1"/>
          </p:cNvPicPr>
          <p:nvPr/>
        </p:nvPicPr>
        <p:blipFill>
          <a:blip r:embed="rId11"/>
          <a:stretch>
            <a:fillRect/>
          </a:stretch>
        </p:blipFill>
        <p:spPr>
          <a:xfrm>
            <a:off x="3286874" y="5628115"/>
            <a:ext cx="654153" cy="621263"/>
          </a:xfrm>
          <a:prstGeom prst="rect">
            <a:avLst/>
          </a:prstGeom>
        </p:spPr>
      </p:pic>
      <p:sp>
        <p:nvSpPr>
          <p:cNvPr id="39" name="TextBox 38">
            <a:extLst>
              <a:ext uri="{FF2B5EF4-FFF2-40B4-BE49-F238E27FC236}">
                <a16:creationId xmlns:a16="http://schemas.microsoft.com/office/drawing/2014/main" id="{CC9D697D-1621-ED1E-88E1-B0CC5EF8042E}"/>
              </a:ext>
            </a:extLst>
          </p:cNvPr>
          <p:cNvSpPr txBox="1"/>
          <p:nvPr/>
        </p:nvSpPr>
        <p:spPr>
          <a:xfrm>
            <a:off x="3936307" y="3771720"/>
            <a:ext cx="1818783" cy="307777"/>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218958">
              <a:defRPr/>
            </a:pPr>
            <a:r>
              <a:rPr lang="en-US" sz="1400" dirty="0">
                <a:solidFill>
                  <a:schemeClr val="bg1">
                    <a:lumMod val="85000"/>
                  </a:schemeClr>
                </a:solidFill>
                <a:latin typeface="Arial Nova" panose="020B0504020202020204" pitchFamily="34" charset="0"/>
              </a:rPr>
              <a:t>Identification</a:t>
            </a:r>
            <a:endParaRPr lang="en-IN" sz="1400" dirty="0">
              <a:solidFill>
                <a:schemeClr val="bg1">
                  <a:lumMod val="85000"/>
                </a:schemeClr>
              </a:solidFill>
              <a:latin typeface="Arial Nova" panose="020B0504020202020204" pitchFamily="34" charset="0"/>
            </a:endParaRPr>
          </a:p>
        </p:txBody>
      </p:sp>
      <p:sp>
        <p:nvSpPr>
          <p:cNvPr id="40" name="TextBox 39">
            <a:extLst>
              <a:ext uri="{FF2B5EF4-FFF2-40B4-BE49-F238E27FC236}">
                <a16:creationId xmlns:a16="http://schemas.microsoft.com/office/drawing/2014/main" id="{9B3A7A5D-451A-3863-4B00-A0B6C5BA2798}"/>
              </a:ext>
            </a:extLst>
          </p:cNvPr>
          <p:cNvSpPr txBox="1"/>
          <p:nvPr/>
        </p:nvSpPr>
        <p:spPr>
          <a:xfrm>
            <a:off x="3936307" y="4458848"/>
            <a:ext cx="1818783" cy="307777"/>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218958">
              <a:defRPr/>
            </a:pPr>
            <a:r>
              <a:rPr lang="en-US" sz="1400" dirty="0">
                <a:solidFill>
                  <a:schemeClr val="bg1">
                    <a:lumMod val="85000"/>
                  </a:schemeClr>
                </a:solidFill>
                <a:latin typeface="Arial Nova" panose="020B0504020202020204" pitchFamily="34" charset="0"/>
              </a:rPr>
              <a:t>Containment</a:t>
            </a:r>
            <a:endParaRPr lang="en-IN" sz="1400" dirty="0">
              <a:solidFill>
                <a:schemeClr val="bg1">
                  <a:lumMod val="85000"/>
                </a:schemeClr>
              </a:solidFill>
              <a:latin typeface="Arial Nova" panose="020B0504020202020204" pitchFamily="34" charset="0"/>
            </a:endParaRPr>
          </a:p>
        </p:txBody>
      </p:sp>
      <p:sp>
        <p:nvSpPr>
          <p:cNvPr id="41" name="TextBox 40">
            <a:extLst>
              <a:ext uri="{FF2B5EF4-FFF2-40B4-BE49-F238E27FC236}">
                <a16:creationId xmlns:a16="http://schemas.microsoft.com/office/drawing/2014/main" id="{C6CD52A5-7B05-EB64-FD90-20B45404AB89}"/>
              </a:ext>
            </a:extLst>
          </p:cNvPr>
          <p:cNvSpPr txBox="1"/>
          <p:nvPr/>
        </p:nvSpPr>
        <p:spPr>
          <a:xfrm>
            <a:off x="3936307" y="5107046"/>
            <a:ext cx="1818783" cy="307777"/>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218958">
              <a:defRPr/>
            </a:pPr>
            <a:r>
              <a:rPr lang="en-US" sz="1400" dirty="0">
                <a:solidFill>
                  <a:schemeClr val="bg1">
                    <a:lumMod val="85000"/>
                  </a:schemeClr>
                </a:solidFill>
                <a:latin typeface="Arial Nova" panose="020B0504020202020204" pitchFamily="34" charset="0"/>
              </a:rPr>
              <a:t>Resolution</a:t>
            </a:r>
            <a:endParaRPr lang="en-IN" sz="1400" dirty="0">
              <a:solidFill>
                <a:schemeClr val="bg1">
                  <a:lumMod val="85000"/>
                </a:schemeClr>
              </a:solidFill>
              <a:latin typeface="Arial Nova" panose="020B0504020202020204" pitchFamily="34" charset="0"/>
            </a:endParaRPr>
          </a:p>
        </p:txBody>
      </p:sp>
      <p:sp>
        <p:nvSpPr>
          <p:cNvPr id="42" name="TextBox 41">
            <a:extLst>
              <a:ext uri="{FF2B5EF4-FFF2-40B4-BE49-F238E27FC236}">
                <a16:creationId xmlns:a16="http://schemas.microsoft.com/office/drawing/2014/main" id="{3AE10E73-6B34-EE82-C63D-465983CE7A6B}"/>
              </a:ext>
            </a:extLst>
          </p:cNvPr>
          <p:cNvSpPr txBox="1"/>
          <p:nvPr/>
        </p:nvSpPr>
        <p:spPr>
          <a:xfrm>
            <a:off x="3936307" y="5819664"/>
            <a:ext cx="1818783" cy="307777"/>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218958">
              <a:defRPr/>
            </a:pPr>
            <a:r>
              <a:rPr lang="en-US" sz="1400" dirty="0">
                <a:solidFill>
                  <a:schemeClr val="bg1">
                    <a:lumMod val="85000"/>
                  </a:schemeClr>
                </a:solidFill>
                <a:latin typeface="Arial Nova" panose="020B0504020202020204" pitchFamily="34" charset="0"/>
              </a:rPr>
              <a:t>Maintenance</a:t>
            </a:r>
            <a:endParaRPr lang="en-IN" sz="1400" dirty="0">
              <a:solidFill>
                <a:schemeClr val="bg1">
                  <a:lumMod val="85000"/>
                </a:schemeClr>
              </a:solidFill>
              <a:latin typeface="Arial Nova" panose="020B0504020202020204" pitchFamily="34" charset="0"/>
            </a:endParaRPr>
          </a:p>
        </p:txBody>
      </p:sp>
      <p:sp>
        <p:nvSpPr>
          <p:cNvPr id="15" name="Title 1">
            <a:extLst>
              <a:ext uri="{FF2B5EF4-FFF2-40B4-BE49-F238E27FC236}">
                <a16:creationId xmlns:a16="http://schemas.microsoft.com/office/drawing/2014/main" id="{B72C2C04-24B8-D94B-4E2F-C200842B54E7}"/>
              </a:ext>
            </a:extLst>
          </p:cNvPr>
          <p:cNvSpPr txBox="1">
            <a:spLocks/>
          </p:cNvSpPr>
          <p:nvPr/>
        </p:nvSpPr>
        <p:spPr>
          <a:xfrm>
            <a:off x="686672" y="213349"/>
            <a:ext cx="8330296" cy="556884"/>
          </a:xfrm>
          <a:prstGeom prst="rect">
            <a:avLst/>
          </a:prstGeom>
        </p:spPr>
        <p:txBody>
          <a:bodyPr vert="horz" wrap="square" lIns="0" tIns="45715" rIns="91428" bIns="45715" rtlCol="0" anchor="ctr">
            <a:spAutoFit/>
          </a:bodyPr>
          <a:lstStyle>
            <a:defPPr>
              <a:defRPr lang="en-US"/>
            </a:defPPr>
            <a:lvl1pPr defTabSz="1219200">
              <a:spcBef>
                <a:spcPct val="0"/>
              </a:spcBef>
              <a:buNone/>
              <a:defRPr kumimoji="0" lang="en-US" sz="3200" b="1" i="0" u="none" strike="noStrike" cap="all" spc="0" normalizeH="0" baseline="0" noProof="0">
                <a:ln>
                  <a:noFill/>
                </a:ln>
                <a:solidFill>
                  <a:srgbClr val="BED730"/>
                </a:solidFill>
                <a:effectLst/>
                <a:uLnTx/>
                <a:uFillTx/>
                <a:latin typeface="TheSansOffice"/>
                <a:ea typeface="+mj-ea"/>
                <a:cs typeface="+mj-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NOC Processes &amp; Practices (1/2)</a:t>
            </a:r>
          </a:p>
        </p:txBody>
      </p:sp>
    </p:spTree>
    <p:extLst>
      <p:ext uri="{BB962C8B-B14F-4D97-AF65-F5344CB8AC3E}">
        <p14:creationId xmlns:p14="http://schemas.microsoft.com/office/powerpoint/2010/main" val="420511514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6CAAC83-42D9-A18A-012A-D14E768602A4}"/>
              </a:ext>
            </a:extLst>
          </p:cNvPr>
          <p:cNvSpPr/>
          <p:nvPr/>
        </p:nvSpPr>
        <p:spPr>
          <a:xfrm>
            <a:off x="437172" y="1490315"/>
            <a:ext cx="2468217" cy="2058428"/>
          </a:xfrm>
          <a:prstGeom prst="round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8958">
              <a:defRPr/>
            </a:pPr>
            <a:endParaRPr lang="en-IN" sz="2133" dirty="0">
              <a:solidFill>
                <a:schemeClr val="bg1">
                  <a:lumMod val="85000"/>
                </a:schemeClr>
              </a:solidFill>
              <a:latin typeface="Arial Nova" panose="020B0504020202020204" pitchFamily="34" charset="0"/>
            </a:endParaRPr>
          </a:p>
        </p:txBody>
      </p:sp>
      <p:sp>
        <p:nvSpPr>
          <p:cNvPr id="7" name="Rectangle: Rounded Corners 6">
            <a:extLst>
              <a:ext uri="{FF2B5EF4-FFF2-40B4-BE49-F238E27FC236}">
                <a16:creationId xmlns:a16="http://schemas.microsoft.com/office/drawing/2014/main" id="{93620E7E-83D7-5E64-CA1B-93F33939086E}"/>
              </a:ext>
            </a:extLst>
          </p:cNvPr>
          <p:cNvSpPr/>
          <p:nvPr/>
        </p:nvSpPr>
        <p:spPr>
          <a:xfrm>
            <a:off x="6190442" y="1498605"/>
            <a:ext cx="2468217" cy="2050143"/>
          </a:xfrm>
          <a:prstGeom prst="round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8958">
              <a:defRPr/>
            </a:pPr>
            <a:endParaRPr lang="en-IN" sz="2133" dirty="0">
              <a:solidFill>
                <a:schemeClr val="bg1">
                  <a:lumMod val="85000"/>
                </a:schemeClr>
              </a:solidFill>
              <a:latin typeface="Arial Nova" panose="020B0504020202020204" pitchFamily="34" charset="0"/>
            </a:endParaRPr>
          </a:p>
        </p:txBody>
      </p:sp>
      <p:sp>
        <p:nvSpPr>
          <p:cNvPr id="10" name="Rectangle: Rounded Corners 9">
            <a:extLst>
              <a:ext uri="{FF2B5EF4-FFF2-40B4-BE49-F238E27FC236}">
                <a16:creationId xmlns:a16="http://schemas.microsoft.com/office/drawing/2014/main" id="{47605484-379F-76E9-7DAC-770283667940}"/>
              </a:ext>
            </a:extLst>
          </p:cNvPr>
          <p:cNvSpPr/>
          <p:nvPr/>
        </p:nvSpPr>
        <p:spPr>
          <a:xfrm>
            <a:off x="8985344" y="1498605"/>
            <a:ext cx="2629517" cy="2050143"/>
          </a:xfrm>
          <a:prstGeom prst="roundRect">
            <a:avLst/>
          </a:prstGeom>
          <a:solidFill>
            <a:srgbClr val="DCE6F2">
              <a:alpha val="50196"/>
            </a:srgbClr>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8958">
              <a:defRPr/>
            </a:pPr>
            <a:endParaRPr lang="en-IN" sz="2133" dirty="0">
              <a:solidFill>
                <a:schemeClr val="bg1">
                  <a:lumMod val="85000"/>
                </a:schemeClr>
              </a:solidFill>
              <a:latin typeface="Arial Nova" panose="020B0504020202020204" pitchFamily="34" charset="0"/>
            </a:endParaRPr>
          </a:p>
        </p:txBody>
      </p:sp>
      <p:sp>
        <p:nvSpPr>
          <p:cNvPr id="15" name="Rectangle: Rounded Corners 14">
            <a:extLst>
              <a:ext uri="{FF2B5EF4-FFF2-40B4-BE49-F238E27FC236}">
                <a16:creationId xmlns:a16="http://schemas.microsoft.com/office/drawing/2014/main" id="{C80E5D1E-5A77-B09E-0921-F57AA82F96BD}"/>
              </a:ext>
            </a:extLst>
          </p:cNvPr>
          <p:cNvSpPr/>
          <p:nvPr/>
        </p:nvSpPr>
        <p:spPr>
          <a:xfrm>
            <a:off x="3286874" y="1493759"/>
            <a:ext cx="2468217" cy="2054988"/>
          </a:xfrm>
          <a:prstGeom prst="roundRect">
            <a:avLst/>
          </a:prstGeom>
          <a:solidFill>
            <a:srgbClr val="DCE6F2">
              <a:alpha val="50196"/>
            </a:srgbClr>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8958">
              <a:defRPr/>
            </a:pPr>
            <a:endParaRPr lang="en-IN" sz="2133" dirty="0">
              <a:solidFill>
                <a:schemeClr val="bg1">
                  <a:lumMod val="85000"/>
                </a:schemeClr>
              </a:solidFill>
              <a:latin typeface="Arial Nova" panose="020B0504020202020204" pitchFamily="34" charset="0"/>
            </a:endParaRPr>
          </a:p>
        </p:txBody>
      </p:sp>
      <p:sp>
        <p:nvSpPr>
          <p:cNvPr id="18" name="TextBox 17">
            <a:extLst>
              <a:ext uri="{FF2B5EF4-FFF2-40B4-BE49-F238E27FC236}">
                <a16:creationId xmlns:a16="http://schemas.microsoft.com/office/drawing/2014/main" id="{37828D52-B9D2-7DC6-E107-2DE626AE1EC3}"/>
              </a:ext>
            </a:extLst>
          </p:cNvPr>
          <p:cNvSpPr txBox="1"/>
          <p:nvPr/>
        </p:nvSpPr>
        <p:spPr>
          <a:xfrm>
            <a:off x="3424107" y="1766866"/>
            <a:ext cx="2249340" cy="1528175"/>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218958">
              <a:defRPr/>
            </a:pPr>
            <a:r>
              <a:rPr lang="en-US" sz="1333" b="1" dirty="0">
                <a:solidFill>
                  <a:schemeClr val="bg1">
                    <a:lumMod val="85000"/>
                  </a:schemeClr>
                </a:solidFill>
                <a:latin typeface="Arial Nova" panose="020B0504020202020204" pitchFamily="34" charset="0"/>
              </a:rPr>
              <a:t>Config Management</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Config Backup</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Compare</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Compliance</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Golden Template</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Restore</a:t>
            </a:r>
          </a:p>
          <a:p>
            <a:pPr marL="285724" indent="-285724" defTabSz="1218958">
              <a:buFont typeface="Arial" panose="020B0604020202020204" pitchFamily="34" charset="0"/>
              <a:buChar char="•"/>
              <a:defRPr/>
            </a:pPr>
            <a:endParaRPr lang="en-US" sz="1333" dirty="0">
              <a:solidFill>
                <a:schemeClr val="bg1">
                  <a:lumMod val="85000"/>
                </a:schemeClr>
              </a:solidFill>
              <a:latin typeface="Arial Nova" panose="020B0504020202020204" pitchFamily="34" charset="0"/>
            </a:endParaRPr>
          </a:p>
        </p:txBody>
      </p:sp>
      <p:sp>
        <p:nvSpPr>
          <p:cNvPr id="21" name="TextBox 20">
            <a:extLst>
              <a:ext uri="{FF2B5EF4-FFF2-40B4-BE49-F238E27FC236}">
                <a16:creationId xmlns:a16="http://schemas.microsoft.com/office/drawing/2014/main" id="{8285475F-CF49-4C09-4085-3C21347CC822}"/>
              </a:ext>
            </a:extLst>
          </p:cNvPr>
          <p:cNvSpPr txBox="1"/>
          <p:nvPr/>
        </p:nvSpPr>
        <p:spPr>
          <a:xfrm>
            <a:off x="577139" y="1788437"/>
            <a:ext cx="2264032" cy="1323054"/>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218958">
              <a:defRPr/>
            </a:pPr>
            <a:r>
              <a:rPr lang="en-US" sz="1333" b="1" dirty="0">
                <a:solidFill>
                  <a:schemeClr val="bg1">
                    <a:lumMod val="85000"/>
                  </a:schemeClr>
                </a:solidFill>
                <a:latin typeface="Arial Nova" panose="020B0504020202020204" pitchFamily="34" charset="0"/>
              </a:rPr>
              <a:t>Asset Management</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Asset Discovery</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Manage Asset</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Track your assets (Hardware/Software)</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CMDB </a:t>
            </a:r>
            <a:r>
              <a:rPr lang="en-US" sz="1333" dirty="0" err="1">
                <a:solidFill>
                  <a:schemeClr val="bg1">
                    <a:lumMod val="85000"/>
                  </a:schemeClr>
                </a:solidFill>
                <a:latin typeface="Arial Nova" panose="020B0504020202020204" pitchFamily="34" charset="0"/>
              </a:rPr>
              <a:t>Updation</a:t>
            </a:r>
            <a:endParaRPr lang="en-US" sz="1333" dirty="0">
              <a:solidFill>
                <a:schemeClr val="bg1">
                  <a:lumMod val="85000"/>
                </a:schemeClr>
              </a:solidFill>
              <a:latin typeface="Arial Nova" panose="020B0504020202020204" pitchFamily="34" charset="0"/>
            </a:endParaRPr>
          </a:p>
        </p:txBody>
      </p:sp>
      <p:sp>
        <p:nvSpPr>
          <p:cNvPr id="22" name="TextBox 21">
            <a:extLst>
              <a:ext uri="{FF2B5EF4-FFF2-40B4-BE49-F238E27FC236}">
                <a16:creationId xmlns:a16="http://schemas.microsoft.com/office/drawing/2014/main" id="{56587271-5152-AB4B-C7C2-F5AE3A2C8B00}"/>
              </a:ext>
            </a:extLst>
          </p:cNvPr>
          <p:cNvSpPr txBox="1"/>
          <p:nvPr/>
        </p:nvSpPr>
        <p:spPr>
          <a:xfrm>
            <a:off x="431800" y="3663059"/>
            <a:ext cx="2473584" cy="2677656"/>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71434" indent="-171434" defTabSz="1218958" fontAlgn="base">
              <a:buFont typeface="Arial" panose="020B0604020202020204" pitchFamily="34" charset="0"/>
              <a:buChar char="•"/>
              <a:defRPr/>
            </a:pPr>
            <a:r>
              <a:rPr lang="en-US" sz="1200" dirty="0">
                <a:solidFill>
                  <a:schemeClr val="bg1">
                    <a:lumMod val="85000"/>
                  </a:schemeClr>
                </a:solidFill>
                <a:latin typeface="Arial Nova" panose="020B0504020202020204" pitchFamily="34" charset="0"/>
              </a:rPr>
              <a:t>Gain control over all hardware and software inventory</a:t>
            </a:r>
          </a:p>
          <a:p>
            <a:pPr marL="171434" indent="-171434" defTabSz="1218958" fontAlgn="base">
              <a:buFont typeface="Arial" panose="020B0604020202020204" pitchFamily="34" charset="0"/>
              <a:buChar char="•"/>
              <a:defRPr/>
            </a:pPr>
            <a:r>
              <a:rPr lang="en-US" sz="1200" dirty="0">
                <a:solidFill>
                  <a:schemeClr val="bg1">
                    <a:lumMod val="85000"/>
                  </a:schemeClr>
                </a:solidFill>
                <a:latin typeface="Arial Nova" panose="020B0504020202020204" pitchFamily="34" charset="0"/>
              </a:rPr>
              <a:t>Track assets across their life cycle from requisition to retirement, along with ownership</a:t>
            </a:r>
          </a:p>
          <a:p>
            <a:pPr marL="171434" indent="-171434" defTabSz="1218958" fontAlgn="base">
              <a:buFont typeface="Arial" panose="020B0604020202020204" pitchFamily="34" charset="0"/>
              <a:buChar char="•"/>
              <a:defRPr/>
            </a:pPr>
            <a:r>
              <a:rPr lang="en-US" sz="1200" dirty="0">
                <a:solidFill>
                  <a:schemeClr val="bg1">
                    <a:lumMod val="85000"/>
                  </a:schemeClr>
                </a:solidFill>
                <a:latin typeface="Arial Nova" panose="020B0504020202020204" pitchFamily="34" charset="0"/>
              </a:rPr>
              <a:t>Map relationships between assets and business services</a:t>
            </a:r>
          </a:p>
          <a:p>
            <a:pPr marL="171434" indent="-171434" defTabSz="1218958" fontAlgn="base">
              <a:buFont typeface="Arial" panose="020B0604020202020204" pitchFamily="34" charset="0"/>
              <a:buChar char="•"/>
              <a:defRPr/>
            </a:pPr>
            <a:r>
              <a:rPr lang="en-US" sz="1200" dirty="0">
                <a:solidFill>
                  <a:schemeClr val="bg1">
                    <a:lumMod val="85000"/>
                  </a:schemeClr>
                </a:solidFill>
                <a:latin typeface="Arial Nova" panose="020B0504020202020204" pitchFamily="34" charset="0"/>
              </a:rPr>
              <a:t>Keep track of asset depreciation and other costs</a:t>
            </a:r>
          </a:p>
          <a:p>
            <a:pPr marL="171434" indent="-171434" defTabSz="1218958" fontAlgn="base">
              <a:buFont typeface="Arial" panose="020B0604020202020204" pitchFamily="34" charset="0"/>
              <a:buChar char="•"/>
              <a:defRPr/>
            </a:pPr>
            <a:r>
              <a:rPr lang="en-US" sz="1200" dirty="0">
                <a:solidFill>
                  <a:schemeClr val="bg1">
                    <a:lumMod val="85000"/>
                  </a:schemeClr>
                </a:solidFill>
                <a:latin typeface="Arial Nova" panose="020B0504020202020204" pitchFamily="34" charset="0"/>
              </a:rPr>
              <a:t>Manage all your software license investments</a:t>
            </a:r>
          </a:p>
          <a:p>
            <a:pPr marL="171434" indent="-171434" defTabSz="1218958" fontAlgn="base">
              <a:buFont typeface="Arial" panose="020B0604020202020204" pitchFamily="34" charset="0"/>
              <a:buChar char="•"/>
              <a:defRPr/>
            </a:pPr>
            <a:r>
              <a:rPr lang="en-US" sz="1200" dirty="0">
                <a:solidFill>
                  <a:schemeClr val="bg1">
                    <a:lumMod val="85000"/>
                  </a:schemeClr>
                </a:solidFill>
                <a:latin typeface="Arial Nova" panose="020B0504020202020204" pitchFamily="34" charset="0"/>
              </a:rPr>
              <a:t>Centralize the asset contracts management process</a:t>
            </a:r>
          </a:p>
        </p:txBody>
      </p:sp>
      <p:pic>
        <p:nvPicPr>
          <p:cNvPr id="23" name="Picture 6" descr="Image result for Asset management icon">
            <a:extLst>
              <a:ext uri="{FF2B5EF4-FFF2-40B4-BE49-F238E27FC236}">
                <a16:creationId xmlns:a16="http://schemas.microsoft.com/office/drawing/2014/main" id="{885E6CAA-6C6A-B0AA-52B1-D4B0C6CBBA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6623" y="1216935"/>
            <a:ext cx="571500" cy="5715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F2B0947-78B5-5C76-0AE9-F073274EDCBF}"/>
              </a:ext>
            </a:extLst>
          </p:cNvPr>
          <p:cNvSpPr txBox="1"/>
          <p:nvPr/>
        </p:nvSpPr>
        <p:spPr>
          <a:xfrm>
            <a:off x="6298830" y="1788435"/>
            <a:ext cx="2265455" cy="1117935"/>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218958">
              <a:defRPr/>
            </a:pPr>
            <a:r>
              <a:rPr lang="en-US" sz="1333" b="1" dirty="0">
                <a:solidFill>
                  <a:schemeClr val="bg1">
                    <a:lumMod val="85000"/>
                  </a:schemeClr>
                </a:solidFill>
                <a:latin typeface="Arial Nova" panose="020B0504020202020204" pitchFamily="34" charset="0"/>
              </a:rPr>
              <a:t>Capacity Management</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Realtime Monitoring</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Trend Analysis</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Redesigning</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Planning</a:t>
            </a:r>
          </a:p>
        </p:txBody>
      </p:sp>
      <p:sp>
        <p:nvSpPr>
          <p:cNvPr id="25" name="TextBox 24">
            <a:extLst>
              <a:ext uri="{FF2B5EF4-FFF2-40B4-BE49-F238E27FC236}">
                <a16:creationId xmlns:a16="http://schemas.microsoft.com/office/drawing/2014/main" id="{1A887FC5-1D58-9B16-2F5E-7B165EA36649}"/>
              </a:ext>
            </a:extLst>
          </p:cNvPr>
          <p:cNvSpPr txBox="1"/>
          <p:nvPr/>
        </p:nvSpPr>
        <p:spPr>
          <a:xfrm>
            <a:off x="9086739" y="1788437"/>
            <a:ext cx="2366820" cy="1528175"/>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218958">
              <a:defRPr/>
            </a:pPr>
            <a:r>
              <a:rPr lang="en-US" sz="1333" b="1" dirty="0">
                <a:solidFill>
                  <a:schemeClr val="bg1">
                    <a:lumMod val="85000"/>
                  </a:schemeClr>
                </a:solidFill>
                <a:latin typeface="Arial Nova" panose="020B0504020202020204" pitchFamily="34" charset="0"/>
              </a:rPr>
              <a:t>Performance Management</a:t>
            </a:r>
          </a:p>
          <a:p>
            <a:pPr marL="237043" indent="-122756" defTabSz="1218958">
              <a:buFont typeface="Arial" panose="020B0604020202020204" pitchFamily="34" charset="0"/>
              <a:buChar char="•"/>
              <a:defRPr/>
            </a:pPr>
            <a:r>
              <a:rPr lang="en-US" sz="1333" dirty="0">
                <a:solidFill>
                  <a:schemeClr val="bg1">
                    <a:lumMod val="85000"/>
                  </a:schemeClr>
                </a:solidFill>
                <a:latin typeface="Arial Nova" panose="020B0504020202020204" pitchFamily="34" charset="0"/>
              </a:rPr>
              <a:t>Monitor Device health</a:t>
            </a:r>
          </a:p>
          <a:p>
            <a:pPr marL="237043" indent="-122756" defTabSz="1218958">
              <a:buFont typeface="Arial" panose="020B0604020202020204" pitchFamily="34" charset="0"/>
              <a:buChar char="•"/>
              <a:defRPr/>
            </a:pPr>
            <a:r>
              <a:rPr lang="en-IN" sz="1333" dirty="0">
                <a:solidFill>
                  <a:schemeClr val="bg1">
                    <a:lumMod val="85000"/>
                  </a:schemeClr>
                </a:solidFill>
                <a:latin typeface="Arial Nova" panose="020B0504020202020204" pitchFamily="34" charset="0"/>
              </a:rPr>
              <a:t>Trend Analysis</a:t>
            </a:r>
          </a:p>
          <a:p>
            <a:pPr marL="237043" indent="-122756" defTabSz="1218958">
              <a:buFont typeface="Arial" panose="020B0604020202020204" pitchFamily="34" charset="0"/>
              <a:buChar char="•"/>
              <a:defRPr/>
            </a:pPr>
            <a:r>
              <a:rPr lang="en-IN" sz="1333" dirty="0">
                <a:solidFill>
                  <a:schemeClr val="bg1">
                    <a:lumMod val="85000"/>
                  </a:schemeClr>
                </a:solidFill>
                <a:latin typeface="Arial Nova" panose="020B0504020202020204" pitchFamily="34" charset="0"/>
              </a:rPr>
              <a:t>Source for capacity planning</a:t>
            </a:r>
          </a:p>
          <a:p>
            <a:pPr marL="237043" indent="-122756" defTabSz="1218958">
              <a:buFont typeface="Arial" panose="020B0604020202020204" pitchFamily="34" charset="0"/>
              <a:buChar char="•"/>
              <a:defRPr/>
            </a:pPr>
            <a:r>
              <a:rPr lang="en-IN" sz="1333" dirty="0">
                <a:solidFill>
                  <a:schemeClr val="bg1">
                    <a:lumMod val="85000"/>
                  </a:schemeClr>
                </a:solidFill>
                <a:latin typeface="Arial Nova" panose="020B0504020202020204" pitchFamily="34" charset="0"/>
              </a:rPr>
              <a:t>Communication</a:t>
            </a:r>
          </a:p>
          <a:p>
            <a:pPr marL="237043" indent="-122756" defTabSz="1218958">
              <a:buFont typeface="Arial" panose="020B0604020202020204" pitchFamily="34" charset="0"/>
              <a:buChar char="•"/>
              <a:defRPr/>
            </a:pPr>
            <a:r>
              <a:rPr lang="en-IN" sz="1333" dirty="0">
                <a:solidFill>
                  <a:schemeClr val="bg1">
                    <a:lumMod val="85000"/>
                  </a:schemeClr>
                </a:solidFill>
                <a:latin typeface="Arial Nova" panose="020B0504020202020204" pitchFamily="34" charset="0"/>
              </a:rPr>
              <a:t>Dashboards/ Reports</a:t>
            </a:r>
            <a:endParaRPr lang="en-US" sz="1333" dirty="0">
              <a:solidFill>
                <a:schemeClr val="bg1">
                  <a:lumMod val="85000"/>
                </a:schemeClr>
              </a:solidFill>
              <a:latin typeface="Arial Nova" panose="020B0504020202020204" pitchFamily="34" charset="0"/>
            </a:endParaRPr>
          </a:p>
        </p:txBody>
      </p:sp>
      <p:pic>
        <p:nvPicPr>
          <p:cNvPr id="26" name="Picture 12" descr="Change management - Free business and finance icons">
            <a:extLst>
              <a:ext uri="{FF2B5EF4-FFF2-40B4-BE49-F238E27FC236}">
                <a16:creationId xmlns:a16="http://schemas.microsoft.com/office/drawing/2014/main" id="{A9A1F677-3B4C-9D82-FDC9-F50E0B8121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2606" y="1264526"/>
            <a:ext cx="585439" cy="58543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Config management icon">
            <a:extLst>
              <a:ext uri="{FF2B5EF4-FFF2-40B4-BE49-F238E27FC236}">
                <a16:creationId xmlns:a16="http://schemas.microsoft.com/office/drawing/2014/main" id="{6DDF4D61-0C34-CE65-BC57-C9E56AFB6F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9796" y="1225171"/>
            <a:ext cx="618344" cy="5715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Motive - Capacity Management Capacity Icon Transparent PNG - 1458x1458 -  Free Download on NicePNG">
            <a:extLst>
              <a:ext uri="{FF2B5EF4-FFF2-40B4-BE49-F238E27FC236}">
                <a16:creationId xmlns:a16="http://schemas.microsoft.com/office/drawing/2014/main" id="{6ABA976B-C3B4-2CBE-0AFC-8C834AE1EC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8795" y="1213076"/>
            <a:ext cx="571500" cy="60020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2042FA0-1908-ECB4-9F3E-D074D4108928}"/>
              </a:ext>
            </a:extLst>
          </p:cNvPr>
          <p:cNvSpPr txBox="1"/>
          <p:nvPr/>
        </p:nvSpPr>
        <p:spPr>
          <a:xfrm>
            <a:off x="6190440" y="3663062"/>
            <a:ext cx="2468217" cy="2139047"/>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8584" indent="-228584" defTabSz="1218958">
              <a:spcAft>
                <a:spcPts val="533"/>
              </a:spcAft>
              <a:defRPr/>
            </a:pPr>
            <a:r>
              <a:rPr lang="en-US" sz="1200" dirty="0">
                <a:solidFill>
                  <a:schemeClr val="bg1">
                    <a:lumMod val="85000"/>
                  </a:schemeClr>
                </a:solidFill>
                <a:latin typeface="Arial Nova" panose="020B0504020202020204" pitchFamily="34" charset="0"/>
                <a:cs typeface="Arial" panose="020B0604020202020204" pitchFamily="34" charset="0"/>
              </a:rPr>
              <a:t>Monitor, analyze, and optimize network resource utilization</a:t>
            </a:r>
          </a:p>
          <a:p>
            <a:pPr marL="228584" indent="-228584" defTabSz="1218958">
              <a:spcAft>
                <a:spcPts val="533"/>
              </a:spcAft>
              <a:defRPr/>
            </a:pPr>
            <a:r>
              <a:rPr lang="en-US" sz="1200" dirty="0">
                <a:solidFill>
                  <a:schemeClr val="bg1">
                    <a:lumMod val="85000"/>
                  </a:schemeClr>
                </a:solidFill>
                <a:latin typeface="Arial Nova" panose="020B0504020202020204" pitchFamily="34" charset="0"/>
                <a:cs typeface="Arial" panose="020B0604020202020204" pitchFamily="34" charset="0"/>
              </a:rPr>
              <a:t>Manage demand for additional resources</a:t>
            </a:r>
          </a:p>
          <a:p>
            <a:pPr marL="228584" indent="-228584" defTabSz="1218958">
              <a:spcAft>
                <a:spcPts val="533"/>
              </a:spcAft>
              <a:defRPr/>
            </a:pPr>
            <a:r>
              <a:rPr lang="en-US" sz="1200" dirty="0">
                <a:solidFill>
                  <a:schemeClr val="bg1">
                    <a:lumMod val="85000"/>
                  </a:schemeClr>
                </a:solidFill>
                <a:latin typeface="Arial Nova" panose="020B0504020202020204" pitchFamily="34" charset="0"/>
                <a:cs typeface="Arial" panose="020B0604020202020204" pitchFamily="34" charset="0"/>
              </a:rPr>
              <a:t>Capacity Planning that covers:</a:t>
            </a:r>
          </a:p>
          <a:p>
            <a:pPr marL="628587" lvl="1" indent="-171434" defTabSz="1218958">
              <a:spcAft>
                <a:spcPts val="533"/>
              </a:spcAft>
              <a:buFont typeface="Arial" panose="020B0604020202020204" pitchFamily="34" charset="0"/>
              <a:buChar char="•"/>
              <a:defRPr/>
            </a:pPr>
            <a:r>
              <a:rPr lang="en-US" sz="1200" dirty="0">
                <a:solidFill>
                  <a:schemeClr val="bg1">
                    <a:lumMod val="85000"/>
                  </a:schemeClr>
                </a:solidFill>
                <a:latin typeface="Arial Nova" panose="020B0504020202020204" pitchFamily="34" charset="0"/>
                <a:cs typeface="Arial" panose="020B0604020202020204" pitchFamily="34" charset="0"/>
              </a:rPr>
              <a:t>Current usage</a:t>
            </a:r>
          </a:p>
          <a:p>
            <a:pPr marL="628587" lvl="1" indent="-171434" defTabSz="1218958">
              <a:spcAft>
                <a:spcPts val="533"/>
              </a:spcAft>
              <a:buFont typeface="Arial" panose="020B0604020202020204" pitchFamily="34" charset="0"/>
              <a:buChar char="•"/>
              <a:defRPr/>
            </a:pPr>
            <a:r>
              <a:rPr lang="en-US" sz="1200" dirty="0">
                <a:solidFill>
                  <a:schemeClr val="bg1">
                    <a:lumMod val="85000"/>
                  </a:schemeClr>
                </a:solidFill>
                <a:latin typeface="Arial Nova" panose="020B0504020202020204" pitchFamily="34" charset="0"/>
                <a:cs typeface="Arial" panose="020B0604020202020204" pitchFamily="34" charset="0"/>
              </a:rPr>
              <a:t>Growth analysis</a:t>
            </a:r>
          </a:p>
          <a:p>
            <a:pPr marL="628587" lvl="1" indent="-171434" defTabSz="1218958">
              <a:spcAft>
                <a:spcPts val="533"/>
              </a:spcAft>
              <a:buFont typeface="Arial" panose="020B0604020202020204" pitchFamily="34" charset="0"/>
              <a:buChar char="•"/>
              <a:defRPr/>
            </a:pPr>
            <a:r>
              <a:rPr lang="en-US" sz="1200" dirty="0">
                <a:solidFill>
                  <a:schemeClr val="bg1">
                    <a:lumMod val="85000"/>
                  </a:schemeClr>
                </a:solidFill>
                <a:latin typeface="Arial Nova" panose="020B0504020202020204" pitchFamily="34" charset="0"/>
                <a:cs typeface="Arial" panose="020B0604020202020204" pitchFamily="34" charset="0"/>
              </a:rPr>
              <a:t>Forecast needs</a:t>
            </a:r>
          </a:p>
          <a:p>
            <a:pPr marL="609479" lvl="1" defTabSz="1218958">
              <a:spcAft>
                <a:spcPts val="533"/>
              </a:spcAft>
              <a:defRPr/>
            </a:pPr>
            <a:endParaRPr lang="en-US" sz="1200" dirty="0">
              <a:solidFill>
                <a:schemeClr val="bg1">
                  <a:lumMod val="85000"/>
                </a:schemeClr>
              </a:solidFill>
              <a:latin typeface="Arial Nova" panose="020B0504020202020204" pitchFamily="34" charset="0"/>
            </a:endParaRPr>
          </a:p>
        </p:txBody>
      </p:sp>
      <p:sp>
        <p:nvSpPr>
          <p:cNvPr id="30" name="TextBox 29">
            <a:extLst>
              <a:ext uri="{FF2B5EF4-FFF2-40B4-BE49-F238E27FC236}">
                <a16:creationId xmlns:a16="http://schemas.microsoft.com/office/drawing/2014/main" id="{343568D9-EEC2-6F92-B536-23D21A133E06}"/>
              </a:ext>
            </a:extLst>
          </p:cNvPr>
          <p:cNvSpPr txBox="1"/>
          <p:nvPr/>
        </p:nvSpPr>
        <p:spPr>
          <a:xfrm>
            <a:off x="8985344" y="3663062"/>
            <a:ext cx="2629517" cy="1769715"/>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8584" indent="-228584" defTabSz="1218958">
              <a:spcAft>
                <a:spcPts val="533"/>
              </a:spcAft>
              <a:defRPr/>
            </a:pPr>
            <a:r>
              <a:rPr lang="en-US" sz="1200" dirty="0">
                <a:solidFill>
                  <a:schemeClr val="bg1">
                    <a:lumMod val="85000"/>
                  </a:schemeClr>
                </a:solidFill>
                <a:latin typeface="Arial Nova" panose="020B0504020202020204" pitchFamily="34" charset="0"/>
                <a:cs typeface="Arial" panose="020B0604020202020204" pitchFamily="34" charset="0"/>
              </a:rPr>
              <a:t>Visibility into Network Health</a:t>
            </a:r>
          </a:p>
          <a:p>
            <a:pPr marL="228584" indent="-228584" defTabSz="1218958">
              <a:spcAft>
                <a:spcPts val="533"/>
              </a:spcAft>
              <a:defRPr/>
            </a:pPr>
            <a:r>
              <a:rPr lang="en-US" sz="1200" dirty="0">
                <a:solidFill>
                  <a:schemeClr val="bg1">
                    <a:lumMod val="85000"/>
                  </a:schemeClr>
                </a:solidFill>
                <a:latin typeface="Arial Nova" panose="020B0504020202020204" pitchFamily="34" charset="0"/>
                <a:cs typeface="Arial" panose="020B0604020202020204" pitchFamily="34" charset="0"/>
              </a:rPr>
              <a:t>Gathering data</a:t>
            </a:r>
          </a:p>
          <a:p>
            <a:pPr marL="228584" indent="-228584" defTabSz="1218958">
              <a:spcAft>
                <a:spcPts val="533"/>
              </a:spcAft>
              <a:defRPr/>
            </a:pPr>
            <a:r>
              <a:rPr lang="en-US" sz="1200" dirty="0">
                <a:solidFill>
                  <a:schemeClr val="bg1">
                    <a:lumMod val="85000"/>
                  </a:schemeClr>
                </a:solidFill>
                <a:latin typeface="Arial Nova" panose="020B0504020202020204" pitchFamily="34" charset="0"/>
                <a:cs typeface="Arial" panose="020B0604020202020204" pitchFamily="34" charset="0"/>
              </a:rPr>
              <a:t>Identify and reduce bottlenecks</a:t>
            </a:r>
          </a:p>
          <a:p>
            <a:pPr marL="228584" indent="-228584" defTabSz="1218958">
              <a:spcAft>
                <a:spcPts val="533"/>
              </a:spcAft>
              <a:defRPr/>
            </a:pPr>
            <a:r>
              <a:rPr lang="en-US" sz="1200" dirty="0">
                <a:solidFill>
                  <a:schemeClr val="bg1">
                    <a:lumMod val="85000"/>
                  </a:schemeClr>
                </a:solidFill>
                <a:latin typeface="Arial Nova" panose="020B0504020202020204" pitchFamily="34" charset="0"/>
                <a:cs typeface="Arial" panose="020B0604020202020204" pitchFamily="34" charset="0"/>
              </a:rPr>
              <a:t>Intelligent Visualization</a:t>
            </a:r>
          </a:p>
          <a:p>
            <a:pPr marL="228584" indent="-228584" defTabSz="1218958">
              <a:spcAft>
                <a:spcPts val="533"/>
              </a:spcAft>
              <a:defRPr/>
            </a:pPr>
            <a:r>
              <a:rPr lang="en-US" sz="1200" dirty="0">
                <a:solidFill>
                  <a:schemeClr val="bg1">
                    <a:lumMod val="85000"/>
                  </a:schemeClr>
                </a:solidFill>
                <a:latin typeface="Arial Nova" panose="020B0504020202020204" pitchFamily="34" charset="0"/>
                <a:cs typeface="Arial" panose="020B0604020202020204" pitchFamily="34" charset="0"/>
              </a:rPr>
              <a:t>Helps Optimization</a:t>
            </a:r>
          </a:p>
          <a:p>
            <a:pPr marL="228584" indent="-228584" defTabSz="1218958">
              <a:spcAft>
                <a:spcPts val="533"/>
              </a:spcAft>
              <a:defRPr/>
            </a:pPr>
            <a:r>
              <a:rPr lang="en-US" sz="1200" dirty="0">
                <a:solidFill>
                  <a:schemeClr val="bg1">
                    <a:lumMod val="85000"/>
                  </a:schemeClr>
                </a:solidFill>
                <a:latin typeface="Arial Nova" panose="020B0504020202020204" pitchFamily="34" charset="0"/>
                <a:cs typeface="Arial" panose="020B0604020202020204" pitchFamily="34" charset="0"/>
              </a:rPr>
              <a:t>SLA monitoring &amp; Management</a:t>
            </a:r>
          </a:p>
          <a:p>
            <a:pPr marL="609479" lvl="1" defTabSz="1218958">
              <a:spcAft>
                <a:spcPts val="533"/>
              </a:spcAft>
              <a:defRPr/>
            </a:pPr>
            <a:endParaRPr lang="en-US" sz="1200" dirty="0">
              <a:solidFill>
                <a:schemeClr val="bg1">
                  <a:lumMod val="85000"/>
                </a:schemeClr>
              </a:solidFill>
              <a:latin typeface="Arial Nova" panose="020B0504020202020204" pitchFamily="34" charset="0"/>
            </a:endParaRPr>
          </a:p>
        </p:txBody>
      </p:sp>
      <p:sp>
        <p:nvSpPr>
          <p:cNvPr id="31" name="TextBox 30">
            <a:extLst>
              <a:ext uri="{FF2B5EF4-FFF2-40B4-BE49-F238E27FC236}">
                <a16:creationId xmlns:a16="http://schemas.microsoft.com/office/drawing/2014/main" id="{E6F1BE74-E8FA-CF05-EF56-A7BE9D1F6D53}"/>
              </a:ext>
            </a:extLst>
          </p:cNvPr>
          <p:cNvSpPr txBox="1"/>
          <p:nvPr/>
        </p:nvSpPr>
        <p:spPr>
          <a:xfrm>
            <a:off x="3286869" y="3663062"/>
            <a:ext cx="2468216" cy="1769715"/>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71434" indent="-171434" defTabSz="1218958" fontAlgn="base">
              <a:spcAft>
                <a:spcPts val="533"/>
              </a:spcAft>
              <a:buFont typeface="Arial" panose="020B0604020202020204" pitchFamily="34" charset="0"/>
              <a:buChar char="•"/>
              <a:defRPr/>
            </a:pPr>
            <a:r>
              <a:rPr lang="en-US" sz="1200" dirty="0">
                <a:solidFill>
                  <a:schemeClr val="bg1">
                    <a:lumMod val="85000"/>
                  </a:schemeClr>
                </a:solidFill>
                <a:latin typeface="Arial Nova" panose="020B0504020202020204" pitchFamily="34" charset="0"/>
              </a:rPr>
              <a:t>Periodic Config Backups</a:t>
            </a:r>
          </a:p>
          <a:p>
            <a:pPr marL="171434" indent="-171434" defTabSz="1218958" fontAlgn="base">
              <a:spcAft>
                <a:spcPts val="533"/>
              </a:spcAft>
              <a:buFont typeface="Arial" panose="020B0604020202020204" pitchFamily="34" charset="0"/>
              <a:buChar char="•"/>
              <a:defRPr/>
            </a:pPr>
            <a:r>
              <a:rPr lang="en-US" sz="1200" dirty="0">
                <a:solidFill>
                  <a:schemeClr val="bg1">
                    <a:lumMod val="85000"/>
                  </a:schemeClr>
                </a:solidFill>
                <a:latin typeface="Arial Nova" panose="020B0504020202020204" pitchFamily="34" charset="0"/>
              </a:rPr>
              <a:t>Config restorations</a:t>
            </a:r>
          </a:p>
          <a:p>
            <a:pPr marL="171434" indent="-171434" defTabSz="1218958" fontAlgn="base">
              <a:spcAft>
                <a:spcPts val="533"/>
              </a:spcAft>
              <a:buFont typeface="Arial" panose="020B0604020202020204" pitchFamily="34" charset="0"/>
              <a:buChar char="•"/>
              <a:defRPr/>
            </a:pPr>
            <a:r>
              <a:rPr lang="en-US" sz="1200" dirty="0">
                <a:solidFill>
                  <a:schemeClr val="bg1">
                    <a:lumMod val="85000"/>
                  </a:schemeClr>
                </a:solidFill>
                <a:latin typeface="Arial Nova" panose="020B0504020202020204" pitchFamily="34" charset="0"/>
              </a:rPr>
              <a:t>Config standardization</a:t>
            </a:r>
          </a:p>
          <a:p>
            <a:pPr marL="171434" indent="-171434" defTabSz="1218958" fontAlgn="base">
              <a:spcAft>
                <a:spcPts val="533"/>
              </a:spcAft>
              <a:buFont typeface="Arial" panose="020B0604020202020204" pitchFamily="34" charset="0"/>
              <a:buChar char="•"/>
              <a:defRPr/>
            </a:pPr>
            <a:r>
              <a:rPr lang="en-US" sz="1200" dirty="0">
                <a:solidFill>
                  <a:schemeClr val="bg1">
                    <a:lumMod val="85000"/>
                  </a:schemeClr>
                </a:solidFill>
                <a:latin typeface="Arial Nova" panose="020B0504020202020204" pitchFamily="34" charset="0"/>
              </a:rPr>
              <a:t>Software version analysis</a:t>
            </a:r>
          </a:p>
          <a:p>
            <a:pPr marL="171434" indent="-171434" defTabSz="1218958" fontAlgn="base">
              <a:spcAft>
                <a:spcPts val="533"/>
              </a:spcAft>
              <a:buFont typeface="Arial" panose="020B0604020202020204" pitchFamily="34" charset="0"/>
              <a:buChar char="•"/>
              <a:defRPr/>
            </a:pPr>
            <a:r>
              <a:rPr lang="en-US" sz="1200" dirty="0">
                <a:solidFill>
                  <a:schemeClr val="bg1">
                    <a:lumMod val="85000"/>
                  </a:schemeClr>
                </a:solidFill>
                <a:latin typeface="Arial Nova" panose="020B0504020202020204" pitchFamily="34" charset="0"/>
              </a:rPr>
              <a:t>CM Process</a:t>
            </a:r>
          </a:p>
          <a:p>
            <a:pPr marL="171434" indent="-171434" defTabSz="1218958" fontAlgn="base">
              <a:spcAft>
                <a:spcPts val="533"/>
              </a:spcAft>
              <a:buFont typeface="Arial" panose="020B0604020202020204" pitchFamily="34" charset="0"/>
              <a:buChar char="•"/>
              <a:defRPr/>
            </a:pPr>
            <a:r>
              <a:rPr lang="en-US" sz="1200" dirty="0">
                <a:solidFill>
                  <a:schemeClr val="bg1">
                    <a:lumMod val="85000"/>
                  </a:schemeClr>
                </a:solidFill>
                <a:latin typeface="Arial Nova" panose="020B0504020202020204" pitchFamily="34" charset="0"/>
              </a:rPr>
              <a:t>Security Vulnerability</a:t>
            </a:r>
          </a:p>
          <a:p>
            <a:pPr marL="171434" indent="-171434" defTabSz="1218958" fontAlgn="base">
              <a:spcAft>
                <a:spcPts val="533"/>
              </a:spcAft>
              <a:buFont typeface="Arial" panose="020B0604020202020204" pitchFamily="34" charset="0"/>
              <a:buChar char="•"/>
              <a:defRPr/>
            </a:pPr>
            <a:endParaRPr lang="en-US" sz="1200" dirty="0">
              <a:solidFill>
                <a:schemeClr val="bg1">
                  <a:lumMod val="85000"/>
                </a:schemeClr>
              </a:solidFill>
              <a:latin typeface="Arial Nova" panose="020B0504020202020204" pitchFamily="34" charset="0"/>
            </a:endParaRPr>
          </a:p>
        </p:txBody>
      </p:sp>
      <p:sp>
        <p:nvSpPr>
          <p:cNvPr id="5" name="Title 1">
            <a:extLst>
              <a:ext uri="{FF2B5EF4-FFF2-40B4-BE49-F238E27FC236}">
                <a16:creationId xmlns:a16="http://schemas.microsoft.com/office/drawing/2014/main" id="{C8A71BF5-214A-310B-CCAD-18FE7905DAFA}"/>
              </a:ext>
            </a:extLst>
          </p:cNvPr>
          <p:cNvSpPr txBox="1">
            <a:spLocks/>
          </p:cNvSpPr>
          <p:nvPr/>
        </p:nvSpPr>
        <p:spPr>
          <a:xfrm>
            <a:off x="686672" y="213349"/>
            <a:ext cx="8330296" cy="556884"/>
          </a:xfrm>
          <a:prstGeom prst="rect">
            <a:avLst/>
          </a:prstGeom>
        </p:spPr>
        <p:txBody>
          <a:bodyPr vert="horz" wrap="square" lIns="0" tIns="45715" rIns="91428" bIns="45715" rtlCol="0" anchor="ctr">
            <a:spAutoFit/>
          </a:bodyPr>
          <a:lstStyle>
            <a:defPPr>
              <a:defRPr lang="en-US"/>
            </a:defPPr>
            <a:lvl1pPr defTabSz="1219200">
              <a:spcBef>
                <a:spcPct val="0"/>
              </a:spcBef>
              <a:buNone/>
              <a:defRPr kumimoji="0" lang="en-US" sz="3200" b="1" i="0" u="none" strike="noStrike" cap="all" spc="0" normalizeH="0" baseline="0" noProof="0">
                <a:ln>
                  <a:noFill/>
                </a:ln>
                <a:solidFill>
                  <a:srgbClr val="BED730"/>
                </a:solidFill>
                <a:effectLst/>
                <a:uLnTx/>
                <a:uFillTx/>
                <a:latin typeface="TheSansOffice"/>
                <a:ea typeface="+mj-ea"/>
                <a:cs typeface="+mj-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NOC Processes &amp; Practices (2/2)</a:t>
            </a:r>
          </a:p>
        </p:txBody>
      </p:sp>
    </p:spTree>
    <p:extLst>
      <p:ext uri="{BB962C8B-B14F-4D97-AF65-F5344CB8AC3E}">
        <p14:creationId xmlns:p14="http://schemas.microsoft.com/office/powerpoint/2010/main" val="133474571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1414365" y="4040067"/>
            <a:ext cx="3618536" cy="720000"/>
          </a:xfrm>
          <a:prstGeom prst="roundRect">
            <a:avLst>
              <a:gd name="adj" fmla="val 50000"/>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IN"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6" name="Rectangle: Rounded Corners 35"/>
          <p:cNvSpPr/>
          <p:nvPr/>
        </p:nvSpPr>
        <p:spPr>
          <a:xfrm>
            <a:off x="1805428" y="4932863"/>
            <a:ext cx="3996025" cy="720000"/>
          </a:xfrm>
          <a:prstGeom prst="roundRect">
            <a:avLst>
              <a:gd name="adj" fmla="val 50000"/>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IN"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7" name="Rectangle: Rounded Corners 36"/>
          <p:cNvSpPr/>
          <p:nvPr/>
        </p:nvSpPr>
        <p:spPr>
          <a:xfrm>
            <a:off x="1414365" y="3147271"/>
            <a:ext cx="3618536" cy="720000"/>
          </a:xfrm>
          <a:prstGeom prst="roundRect">
            <a:avLst>
              <a:gd name="adj" fmla="val 50000"/>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IN"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8" name="Rectangle: Rounded Corners 37"/>
          <p:cNvSpPr/>
          <p:nvPr/>
        </p:nvSpPr>
        <p:spPr>
          <a:xfrm>
            <a:off x="1805428" y="2254475"/>
            <a:ext cx="3996025" cy="720000"/>
          </a:xfrm>
          <a:prstGeom prst="roundRect">
            <a:avLst>
              <a:gd name="adj" fmla="val 50000"/>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IN"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9" name="Rectangle: Rounded Corners 38"/>
          <p:cNvSpPr/>
          <p:nvPr/>
        </p:nvSpPr>
        <p:spPr>
          <a:xfrm>
            <a:off x="6407311" y="4932863"/>
            <a:ext cx="4526419" cy="720000"/>
          </a:xfrm>
          <a:prstGeom prst="roundRect">
            <a:avLst>
              <a:gd name="adj" fmla="val 50000"/>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IN"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40" name="Rectangle: Rounded Corners 39"/>
          <p:cNvSpPr/>
          <p:nvPr/>
        </p:nvSpPr>
        <p:spPr>
          <a:xfrm>
            <a:off x="7315199" y="3593669"/>
            <a:ext cx="3618536" cy="720000"/>
          </a:xfrm>
          <a:prstGeom prst="roundRect">
            <a:avLst>
              <a:gd name="adj" fmla="val 50000"/>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IN"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41" name="Rectangle: Rounded Corners 40"/>
          <p:cNvSpPr/>
          <p:nvPr/>
        </p:nvSpPr>
        <p:spPr>
          <a:xfrm>
            <a:off x="6407312" y="2254475"/>
            <a:ext cx="4220043" cy="720000"/>
          </a:xfrm>
          <a:prstGeom prst="roundRect">
            <a:avLst>
              <a:gd name="adj" fmla="val 50000"/>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IN"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cxnSp>
        <p:nvCxnSpPr>
          <p:cNvPr id="10" name="Straight Arrow Connector 9"/>
          <p:cNvCxnSpPr/>
          <p:nvPr/>
        </p:nvCxnSpPr>
        <p:spPr>
          <a:xfrm>
            <a:off x="6096000" y="1316567"/>
            <a:ext cx="0" cy="4800600"/>
          </a:xfrm>
          <a:prstGeom prst="straightConnector1">
            <a:avLst/>
          </a:prstGeom>
          <a:ln w="9525">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3" name="object 9"/>
          <p:cNvSpPr/>
          <p:nvPr/>
        </p:nvSpPr>
        <p:spPr bwMode="auto">
          <a:xfrm>
            <a:off x="4188315" y="2008776"/>
            <a:ext cx="3840000" cy="3840000"/>
          </a:xfrm>
          <a:custGeom>
            <a:avLst/>
            <a:gdLst/>
            <a:ahLst/>
            <a:cxnLst/>
            <a:rect l="l" t="t" r="r" b="b"/>
            <a:pathLst>
              <a:path w="3596640" h="3595370">
                <a:moveTo>
                  <a:pt x="0" y="1797558"/>
                </a:moveTo>
                <a:lnTo>
                  <a:pt x="625" y="1749670"/>
                </a:lnTo>
                <a:lnTo>
                  <a:pt x="2492" y="1702092"/>
                </a:lnTo>
                <a:lnTo>
                  <a:pt x="5585" y="1654837"/>
                </a:lnTo>
                <a:lnTo>
                  <a:pt x="9888" y="1607923"/>
                </a:lnTo>
                <a:lnTo>
                  <a:pt x="15386" y="1561365"/>
                </a:lnTo>
                <a:lnTo>
                  <a:pt x="22062" y="1515177"/>
                </a:lnTo>
                <a:lnTo>
                  <a:pt x="29902" y="1469376"/>
                </a:lnTo>
                <a:lnTo>
                  <a:pt x="38891" y="1423977"/>
                </a:lnTo>
                <a:lnTo>
                  <a:pt x="49011" y="1378996"/>
                </a:lnTo>
                <a:lnTo>
                  <a:pt x="60249" y="1334448"/>
                </a:lnTo>
                <a:lnTo>
                  <a:pt x="72588" y="1290348"/>
                </a:lnTo>
                <a:lnTo>
                  <a:pt x="86013" y="1246713"/>
                </a:lnTo>
                <a:lnTo>
                  <a:pt x="100508" y="1203557"/>
                </a:lnTo>
                <a:lnTo>
                  <a:pt x="116058" y="1160897"/>
                </a:lnTo>
                <a:lnTo>
                  <a:pt x="132647" y="1118747"/>
                </a:lnTo>
                <a:lnTo>
                  <a:pt x="150260" y="1077124"/>
                </a:lnTo>
                <a:lnTo>
                  <a:pt x="168881" y="1036043"/>
                </a:lnTo>
                <a:lnTo>
                  <a:pt x="188495" y="995519"/>
                </a:lnTo>
                <a:lnTo>
                  <a:pt x="209086" y="955568"/>
                </a:lnTo>
                <a:lnTo>
                  <a:pt x="230638" y="916205"/>
                </a:lnTo>
                <a:lnTo>
                  <a:pt x="253136" y="877446"/>
                </a:lnTo>
                <a:lnTo>
                  <a:pt x="276565" y="839307"/>
                </a:lnTo>
                <a:lnTo>
                  <a:pt x="300909" y="801803"/>
                </a:lnTo>
                <a:lnTo>
                  <a:pt x="326152" y="764949"/>
                </a:lnTo>
                <a:lnTo>
                  <a:pt x="352279" y="728762"/>
                </a:lnTo>
                <a:lnTo>
                  <a:pt x="379275" y="693256"/>
                </a:lnTo>
                <a:lnTo>
                  <a:pt x="407123" y="658447"/>
                </a:lnTo>
                <a:lnTo>
                  <a:pt x="435808" y="624351"/>
                </a:lnTo>
                <a:lnTo>
                  <a:pt x="465315" y="590983"/>
                </a:lnTo>
                <a:lnTo>
                  <a:pt x="495628" y="558359"/>
                </a:lnTo>
                <a:lnTo>
                  <a:pt x="526732" y="526494"/>
                </a:lnTo>
                <a:lnTo>
                  <a:pt x="558611" y="495404"/>
                </a:lnTo>
                <a:lnTo>
                  <a:pt x="591249" y="465104"/>
                </a:lnTo>
                <a:lnTo>
                  <a:pt x="624632" y="435610"/>
                </a:lnTo>
                <a:lnTo>
                  <a:pt x="658743" y="406937"/>
                </a:lnTo>
                <a:lnTo>
                  <a:pt x="693567" y="379102"/>
                </a:lnTo>
                <a:lnTo>
                  <a:pt x="729088" y="352118"/>
                </a:lnTo>
                <a:lnTo>
                  <a:pt x="765291" y="326003"/>
                </a:lnTo>
                <a:lnTo>
                  <a:pt x="802160" y="300771"/>
                </a:lnTo>
                <a:lnTo>
                  <a:pt x="839680" y="276438"/>
                </a:lnTo>
                <a:lnTo>
                  <a:pt x="877836" y="253020"/>
                </a:lnTo>
                <a:lnTo>
                  <a:pt x="916611" y="230532"/>
                </a:lnTo>
                <a:lnTo>
                  <a:pt x="955990" y="208989"/>
                </a:lnTo>
                <a:lnTo>
                  <a:pt x="995958" y="188408"/>
                </a:lnTo>
                <a:lnTo>
                  <a:pt x="1036499" y="168803"/>
                </a:lnTo>
                <a:lnTo>
                  <a:pt x="1077598" y="150191"/>
                </a:lnTo>
                <a:lnTo>
                  <a:pt x="1119238" y="132586"/>
                </a:lnTo>
                <a:lnTo>
                  <a:pt x="1161405" y="116004"/>
                </a:lnTo>
                <a:lnTo>
                  <a:pt x="1204083" y="100461"/>
                </a:lnTo>
                <a:lnTo>
                  <a:pt x="1247256" y="85973"/>
                </a:lnTo>
                <a:lnTo>
                  <a:pt x="1290909" y="72554"/>
                </a:lnTo>
                <a:lnTo>
                  <a:pt x="1335027" y="60221"/>
                </a:lnTo>
                <a:lnTo>
                  <a:pt x="1379593" y="48988"/>
                </a:lnTo>
                <a:lnTo>
                  <a:pt x="1424592" y="38872"/>
                </a:lnTo>
                <a:lnTo>
                  <a:pt x="1470010" y="29888"/>
                </a:lnTo>
                <a:lnTo>
                  <a:pt x="1515829" y="22052"/>
                </a:lnTo>
                <a:lnTo>
                  <a:pt x="1562035" y="15378"/>
                </a:lnTo>
                <a:lnTo>
                  <a:pt x="1608612" y="9883"/>
                </a:lnTo>
                <a:lnTo>
                  <a:pt x="1655544" y="5582"/>
                </a:lnTo>
                <a:lnTo>
                  <a:pt x="1702817" y="2491"/>
                </a:lnTo>
                <a:lnTo>
                  <a:pt x="1750414" y="625"/>
                </a:lnTo>
                <a:lnTo>
                  <a:pt x="1798320" y="0"/>
                </a:lnTo>
                <a:lnTo>
                  <a:pt x="1846225" y="625"/>
                </a:lnTo>
                <a:lnTo>
                  <a:pt x="1893822" y="2491"/>
                </a:lnTo>
                <a:lnTo>
                  <a:pt x="1941095" y="5582"/>
                </a:lnTo>
                <a:lnTo>
                  <a:pt x="1988027" y="9883"/>
                </a:lnTo>
                <a:lnTo>
                  <a:pt x="2034604" y="15378"/>
                </a:lnTo>
                <a:lnTo>
                  <a:pt x="2080810" y="22052"/>
                </a:lnTo>
                <a:lnTo>
                  <a:pt x="2126629" y="29888"/>
                </a:lnTo>
                <a:lnTo>
                  <a:pt x="2172047" y="38872"/>
                </a:lnTo>
                <a:lnTo>
                  <a:pt x="2217046" y="48988"/>
                </a:lnTo>
                <a:lnTo>
                  <a:pt x="2261612" y="60221"/>
                </a:lnTo>
                <a:lnTo>
                  <a:pt x="2305730" y="72554"/>
                </a:lnTo>
                <a:lnTo>
                  <a:pt x="2349383" y="85973"/>
                </a:lnTo>
                <a:lnTo>
                  <a:pt x="2392556" y="100461"/>
                </a:lnTo>
                <a:lnTo>
                  <a:pt x="2435234" y="116004"/>
                </a:lnTo>
                <a:lnTo>
                  <a:pt x="2477401" y="132586"/>
                </a:lnTo>
                <a:lnTo>
                  <a:pt x="2519041" y="150191"/>
                </a:lnTo>
                <a:lnTo>
                  <a:pt x="2560140" y="168803"/>
                </a:lnTo>
                <a:lnTo>
                  <a:pt x="2600681" y="188408"/>
                </a:lnTo>
                <a:lnTo>
                  <a:pt x="2640649" y="208989"/>
                </a:lnTo>
                <a:lnTo>
                  <a:pt x="2680028" y="230532"/>
                </a:lnTo>
                <a:lnTo>
                  <a:pt x="2718803" y="253020"/>
                </a:lnTo>
                <a:lnTo>
                  <a:pt x="2756959" y="276438"/>
                </a:lnTo>
                <a:lnTo>
                  <a:pt x="2794479" y="300771"/>
                </a:lnTo>
                <a:lnTo>
                  <a:pt x="2831348" y="326003"/>
                </a:lnTo>
                <a:lnTo>
                  <a:pt x="2867551" y="352118"/>
                </a:lnTo>
                <a:lnTo>
                  <a:pt x="2903072" y="379102"/>
                </a:lnTo>
                <a:lnTo>
                  <a:pt x="2937896" y="406937"/>
                </a:lnTo>
                <a:lnTo>
                  <a:pt x="2972007" y="435610"/>
                </a:lnTo>
                <a:lnTo>
                  <a:pt x="3005390" y="465104"/>
                </a:lnTo>
                <a:lnTo>
                  <a:pt x="3038028" y="495404"/>
                </a:lnTo>
                <a:lnTo>
                  <a:pt x="3069907" y="526494"/>
                </a:lnTo>
                <a:lnTo>
                  <a:pt x="3101011" y="558359"/>
                </a:lnTo>
                <a:lnTo>
                  <a:pt x="3131324" y="590983"/>
                </a:lnTo>
                <a:lnTo>
                  <a:pt x="3160831" y="624351"/>
                </a:lnTo>
                <a:lnTo>
                  <a:pt x="3189516" y="658447"/>
                </a:lnTo>
                <a:lnTo>
                  <a:pt x="3217364" y="693256"/>
                </a:lnTo>
                <a:lnTo>
                  <a:pt x="3244360" y="728762"/>
                </a:lnTo>
                <a:lnTo>
                  <a:pt x="3270487" y="764949"/>
                </a:lnTo>
                <a:lnTo>
                  <a:pt x="3295730" y="801803"/>
                </a:lnTo>
                <a:lnTo>
                  <a:pt x="3320074" y="839307"/>
                </a:lnTo>
                <a:lnTo>
                  <a:pt x="3343503" y="877446"/>
                </a:lnTo>
                <a:lnTo>
                  <a:pt x="3366001" y="916205"/>
                </a:lnTo>
                <a:lnTo>
                  <a:pt x="3387553" y="955568"/>
                </a:lnTo>
                <a:lnTo>
                  <a:pt x="3408144" y="995519"/>
                </a:lnTo>
                <a:lnTo>
                  <a:pt x="3427758" y="1036043"/>
                </a:lnTo>
                <a:lnTo>
                  <a:pt x="3446379" y="1077124"/>
                </a:lnTo>
                <a:lnTo>
                  <a:pt x="3463992" y="1118747"/>
                </a:lnTo>
                <a:lnTo>
                  <a:pt x="3480581" y="1160897"/>
                </a:lnTo>
                <a:lnTo>
                  <a:pt x="3496131" y="1203557"/>
                </a:lnTo>
                <a:lnTo>
                  <a:pt x="3510626" y="1246713"/>
                </a:lnTo>
                <a:lnTo>
                  <a:pt x="3524051" y="1290348"/>
                </a:lnTo>
                <a:lnTo>
                  <a:pt x="3536390" y="1334448"/>
                </a:lnTo>
                <a:lnTo>
                  <a:pt x="3547628" y="1378996"/>
                </a:lnTo>
                <a:lnTo>
                  <a:pt x="3557748" y="1423977"/>
                </a:lnTo>
                <a:lnTo>
                  <a:pt x="3566737" y="1469376"/>
                </a:lnTo>
                <a:lnTo>
                  <a:pt x="3574577" y="1515177"/>
                </a:lnTo>
                <a:lnTo>
                  <a:pt x="3581253" y="1561365"/>
                </a:lnTo>
                <a:lnTo>
                  <a:pt x="3586751" y="1607923"/>
                </a:lnTo>
                <a:lnTo>
                  <a:pt x="3591054" y="1654837"/>
                </a:lnTo>
                <a:lnTo>
                  <a:pt x="3594147" y="1702092"/>
                </a:lnTo>
                <a:lnTo>
                  <a:pt x="3596014" y="1749670"/>
                </a:lnTo>
                <a:lnTo>
                  <a:pt x="3596640" y="1797558"/>
                </a:lnTo>
                <a:lnTo>
                  <a:pt x="3596014" y="1845445"/>
                </a:lnTo>
                <a:lnTo>
                  <a:pt x="3594147" y="1893023"/>
                </a:lnTo>
                <a:lnTo>
                  <a:pt x="3591054" y="1940278"/>
                </a:lnTo>
                <a:lnTo>
                  <a:pt x="3586751" y="1987192"/>
                </a:lnTo>
                <a:lnTo>
                  <a:pt x="3581253" y="2033750"/>
                </a:lnTo>
                <a:lnTo>
                  <a:pt x="3574577" y="2079938"/>
                </a:lnTo>
                <a:lnTo>
                  <a:pt x="3566737" y="2125739"/>
                </a:lnTo>
                <a:lnTo>
                  <a:pt x="3557748" y="2171138"/>
                </a:lnTo>
                <a:lnTo>
                  <a:pt x="3547628" y="2216119"/>
                </a:lnTo>
                <a:lnTo>
                  <a:pt x="3536390" y="2260667"/>
                </a:lnTo>
                <a:lnTo>
                  <a:pt x="3524051" y="2304767"/>
                </a:lnTo>
                <a:lnTo>
                  <a:pt x="3510626" y="2348402"/>
                </a:lnTo>
                <a:lnTo>
                  <a:pt x="3496131" y="2391558"/>
                </a:lnTo>
                <a:lnTo>
                  <a:pt x="3480581" y="2434218"/>
                </a:lnTo>
                <a:lnTo>
                  <a:pt x="3463992" y="2476368"/>
                </a:lnTo>
                <a:lnTo>
                  <a:pt x="3446379" y="2517991"/>
                </a:lnTo>
                <a:lnTo>
                  <a:pt x="3427758" y="2559072"/>
                </a:lnTo>
                <a:lnTo>
                  <a:pt x="3408144" y="2599596"/>
                </a:lnTo>
                <a:lnTo>
                  <a:pt x="3387553" y="2639547"/>
                </a:lnTo>
                <a:lnTo>
                  <a:pt x="3366001" y="2678910"/>
                </a:lnTo>
                <a:lnTo>
                  <a:pt x="3343503" y="2717669"/>
                </a:lnTo>
                <a:lnTo>
                  <a:pt x="3320074" y="2755808"/>
                </a:lnTo>
                <a:lnTo>
                  <a:pt x="3295730" y="2793312"/>
                </a:lnTo>
                <a:lnTo>
                  <a:pt x="3270487" y="2830166"/>
                </a:lnTo>
                <a:lnTo>
                  <a:pt x="3244360" y="2866353"/>
                </a:lnTo>
                <a:lnTo>
                  <a:pt x="3217364" y="2901859"/>
                </a:lnTo>
                <a:lnTo>
                  <a:pt x="3189516" y="2936668"/>
                </a:lnTo>
                <a:lnTo>
                  <a:pt x="3160831" y="2970764"/>
                </a:lnTo>
                <a:lnTo>
                  <a:pt x="3131324" y="3004132"/>
                </a:lnTo>
                <a:lnTo>
                  <a:pt x="3101011" y="3036756"/>
                </a:lnTo>
                <a:lnTo>
                  <a:pt x="3069907" y="3068621"/>
                </a:lnTo>
                <a:lnTo>
                  <a:pt x="3038028" y="3099711"/>
                </a:lnTo>
                <a:lnTo>
                  <a:pt x="3005390" y="3130011"/>
                </a:lnTo>
                <a:lnTo>
                  <a:pt x="2972007" y="3159505"/>
                </a:lnTo>
                <a:lnTo>
                  <a:pt x="2937896" y="3188178"/>
                </a:lnTo>
                <a:lnTo>
                  <a:pt x="2903072" y="3216013"/>
                </a:lnTo>
                <a:lnTo>
                  <a:pt x="2867551" y="3242997"/>
                </a:lnTo>
                <a:lnTo>
                  <a:pt x="2831348" y="3269112"/>
                </a:lnTo>
                <a:lnTo>
                  <a:pt x="2794479" y="3294344"/>
                </a:lnTo>
                <a:lnTo>
                  <a:pt x="2756959" y="3318677"/>
                </a:lnTo>
                <a:lnTo>
                  <a:pt x="2718803" y="3342095"/>
                </a:lnTo>
                <a:lnTo>
                  <a:pt x="2680028" y="3364583"/>
                </a:lnTo>
                <a:lnTo>
                  <a:pt x="2640649" y="3386126"/>
                </a:lnTo>
                <a:lnTo>
                  <a:pt x="2600681" y="3406707"/>
                </a:lnTo>
                <a:lnTo>
                  <a:pt x="2560140" y="3426312"/>
                </a:lnTo>
                <a:lnTo>
                  <a:pt x="2519041" y="3444924"/>
                </a:lnTo>
                <a:lnTo>
                  <a:pt x="2477401" y="3462529"/>
                </a:lnTo>
                <a:lnTo>
                  <a:pt x="2435234" y="3479111"/>
                </a:lnTo>
                <a:lnTo>
                  <a:pt x="2392556" y="3494654"/>
                </a:lnTo>
                <a:lnTo>
                  <a:pt x="2349383" y="3509142"/>
                </a:lnTo>
                <a:lnTo>
                  <a:pt x="2305730" y="3522561"/>
                </a:lnTo>
                <a:lnTo>
                  <a:pt x="2261612" y="3534894"/>
                </a:lnTo>
                <a:lnTo>
                  <a:pt x="2217046" y="3546127"/>
                </a:lnTo>
                <a:lnTo>
                  <a:pt x="2172047" y="3556243"/>
                </a:lnTo>
                <a:lnTo>
                  <a:pt x="2126629" y="3565227"/>
                </a:lnTo>
                <a:lnTo>
                  <a:pt x="2080810" y="3573063"/>
                </a:lnTo>
                <a:lnTo>
                  <a:pt x="2034604" y="3579737"/>
                </a:lnTo>
                <a:lnTo>
                  <a:pt x="1988027" y="3585232"/>
                </a:lnTo>
                <a:lnTo>
                  <a:pt x="1941095" y="3589533"/>
                </a:lnTo>
                <a:lnTo>
                  <a:pt x="1893822" y="3592624"/>
                </a:lnTo>
                <a:lnTo>
                  <a:pt x="1846225" y="3594490"/>
                </a:lnTo>
                <a:lnTo>
                  <a:pt x="1798320" y="3595116"/>
                </a:lnTo>
                <a:lnTo>
                  <a:pt x="1750414" y="3594490"/>
                </a:lnTo>
                <a:lnTo>
                  <a:pt x="1702817" y="3592624"/>
                </a:lnTo>
                <a:lnTo>
                  <a:pt x="1655544" y="3589533"/>
                </a:lnTo>
                <a:lnTo>
                  <a:pt x="1608612" y="3585232"/>
                </a:lnTo>
                <a:lnTo>
                  <a:pt x="1562035" y="3579737"/>
                </a:lnTo>
                <a:lnTo>
                  <a:pt x="1515829" y="3573063"/>
                </a:lnTo>
                <a:lnTo>
                  <a:pt x="1470010" y="3565227"/>
                </a:lnTo>
                <a:lnTo>
                  <a:pt x="1424592" y="3556243"/>
                </a:lnTo>
                <a:lnTo>
                  <a:pt x="1379593" y="3546127"/>
                </a:lnTo>
                <a:lnTo>
                  <a:pt x="1335027" y="3534894"/>
                </a:lnTo>
                <a:lnTo>
                  <a:pt x="1290909" y="3522561"/>
                </a:lnTo>
                <a:lnTo>
                  <a:pt x="1247256" y="3509142"/>
                </a:lnTo>
                <a:lnTo>
                  <a:pt x="1204083" y="3494654"/>
                </a:lnTo>
                <a:lnTo>
                  <a:pt x="1161405" y="3479111"/>
                </a:lnTo>
                <a:lnTo>
                  <a:pt x="1119238" y="3462529"/>
                </a:lnTo>
                <a:lnTo>
                  <a:pt x="1077598" y="3444924"/>
                </a:lnTo>
                <a:lnTo>
                  <a:pt x="1036499" y="3426312"/>
                </a:lnTo>
                <a:lnTo>
                  <a:pt x="995958" y="3406707"/>
                </a:lnTo>
                <a:lnTo>
                  <a:pt x="955990" y="3386126"/>
                </a:lnTo>
                <a:lnTo>
                  <a:pt x="916611" y="3364583"/>
                </a:lnTo>
                <a:lnTo>
                  <a:pt x="877836" y="3342095"/>
                </a:lnTo>
                <a:lnTo>
                  <a:pt x="839680" y="3318677"/>
                </a:lnTo>
                <a:lnTo>
                  <a:pt x="802160" y="3294344"/>
                </a:lnTo>
                <a:lnTo>
                  <a:pt x="765291" y="3269112"/>
                </a:lnTo>
                <a:lnTo>
                  <a:pt x="729088" y="3242997"/>
                </a:lnTo>
                <a:lnTo>
                  <a:pt x="693567" y="3216013"/>
                </a:lnTo>
                <a:lnTo>
                  <a:pt x="658743" y="3188178"/>
                </a:lnTo>
                <a:lnTo>
                  <a:pt x="624632" y="3159505"/>
                </a:lnTo>
                <a:lnTo>
                  <a:pt x="591249" y="3130011"/>
                </a:lnTo>
                <a:lnTo>
                  <a:pt x="558611" y="3099711"/>
                </a:lnTo>
                <a:lnTo>
                  <a:pt x="526732" y="3068621"/>
                </a:lnTo>
                <a:lnTo>
                  <a:pt x="495628" y="3036756"/>
                </a:lnTo>
                <a:lnTo>
                  <a:pt x="465315" y="3004132"/>
                </a:lnTo>
                <a:lnTo>
                  <a:pt x="435808" y="2970764"/>
                </a:lnTo>
                <a:lnTo>
                  <a:pt x="407123" y="2936668"/>
                </a:lnTo>
                <a:lnTo>
                  <a:pt x="379275" y="2901859"/>
                </a:lnTo>
                <a:lnTo>
                  <a:pt x="352279" y="2866353"/>
                </a:lnTo>
                <a:lnTo>
                  <a:pt x="326152" y="2830166"/>
                </a:lnTo>
                <a:lnTo>
                  <a:pt x="300909" y="2793312"/>
                </a:lnTo>
                <a:lnTo>
                  <a:pt x="276565" y="2755808"/>
                </a:lnTo>
                <a:lnTo>
                  <a:pt x="253136" y="2717669"/>
                </a:lnTo>
                <a:lnTo>
                  <a:pt x="230638" y="2678910"/>
                </a:lnTo>
                <a:lnTo>
                  <a:pt x="209086" y="2639547"/>
                </a:lnTo>
                <a:lnTo>
                  <a:pt x="188495" y="2599596"/>
                </a:lnTo>
                <a:lnTo>
                  <a:pt x="168881" y="2559072"/>
                </a:lnTo>
                <a:lnTo>
                  <a:pt x="150260" y="2517991"/>
                </a:lnTo>
                <a:lnTo>
                  <a:pt x="132647" y="2476368"/>
                </a:lnTo>
                <a:lnTo>
                  <a:pt x="116058" y="2434218"/>
                </a:lnTo>
                <a:lnTo>
                  <a:pt x="100508" y="2391558"/>
                </a:lnTo>
                <a:lnTo>
                  <a:pt x="86013" y="2348402"/>
                </a:lnTo>
                <a:lnTo>
                  <a:pt x="72588" y="2304767"/>
                </a:lnTo>
                <a:lnTo>
                  <a:pt x="60249" y="2260667"/>
                </a:lnTo>
                <a:lnTo>
                  <a:pt x="49011" y="2216119"/>
                </a:lnTo>
                <a:lnTo>
                  <a:pt x="38891" y="2171138"/>
                </a:lnTo>
                <a:lnTo>
                  <a:pt x="29902" y="2125739"/>
                </a:lnTo>
                <a:lnTo>
                  <a:pt x="22062" y="2079938"/>
                </a:lnTo>
                <a:lnTo>
                  <a:pt x="15386" y="2033750"/>
                </a:lnTo>
                <a:lnTo>
                  <a:pt x="9888" y="1987192"/>
                </a:lnTo>
                <a:lnTo>
                  <a:pt x="5585" y="1940278"/>
                </a:lnTo>
                <a:lnTo>
                  <a:pt x="2492" y="1893023"/>
                </a:lnTo>
                <a:lnTo>
                  <a:pt x="625" y="1845445"/>
                </a:lnTo>
                <a:lnTo>
                  <a:pt x="0" y="1797558"/>
                </a:lnTo>
                <a:close/>
              </a:path>
            </a:pathLst>
          </a:custGeom>
          <a:solidFill>
            <a:schemeClr val="bg1"/>
          </a:solidFill>
          <a:ln w="12700">
            <a:solidFill>
              <a:schemeClr val="accent1">
                <a:lumMod val="40000"/>
                <a:lumOff val="60000"/>
              </a:schemeClr>
            </a:solidFill>
            <a:prstDash val="sysDot"/>
          </a:ln>
        </p:spPr>
        <p:txBody>
          <a:bodyPr lIns="0" tIns="0" rIns="0" bIns="0"/>
          <a:lstStyle/>
          <a:p>
            <a:pPr marL="0" marR="0" lvl="0" indent="0" algn="l" defTabSz="6096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4" name="object 11"/>
          <p:cNvSpPr>
            <a:spLocks noChangeAspect="1"/>
          </p:cNvSpPr>
          <p:nvPr/>
        </p:nvSpPr>
        <p:spPr bwMode="auto">
          <a:xfrm>
            <a:off x="4284315" y="2104776"/>
            <a:ext cx="3648000" cy="3648000"/>
          </a:xfrm>
          <a:custGeom>
            <a:avLst/>
            <a:gdLst/>
            <a:ahLst/>
            <a:cxnLst/>
            <a:rect l="l" t="t" r="r" b="b"/>
            <a:pathLst>
              <a:path w="3406140" h="3385185">
                <a:moveTo>
                  <a:pt x="1703070" y="0"/>
                </a:moveTo>
                <a:lnTo>
                  <a:pt x="1654582" y="672"/>
                </a:lnTo>
                <a:lnTo>
                  <a:pt x="1606429" y="2678"/>
                </a:lnTo>
                <a:lnTo>
                  <a:pt x="1558630" y="6000"/>
                </a:lnTo>
                <a:lnTo>
                  <a:pt x="1511203" y="10620"/>
                </a:lnTo>
                <a:lnTo>
                  <a:pt x="1464165" y="16520"/>
                </a:lnTo>
                <a:lnTo>
                  <a:pt x="1417534" y="23682"/>
                </a:lnTo>
                <a:lnTo>
                  <a:pt x="1371329" y="32088"/>
                </a:lnTo>
                <a:lnTo>
                  <a:pt x="1325568" y="41720"/>
                </a:lnTo>
                <a:lnTo>
                  <a:pt x="1280267" y="52562"/>
                </a:lnTo>
                <a:lnTo>
                  <a:pt x="1235446" y="64593"/>
                </a:lnTo>
                <a:lnTo>
                  <a:pt x="1191122" y="77798"/>
                </a:lnTo>
                <a:lnTo>
                  <a:pt x="1147314" y="92157"/>
                </a:lnTo>
                <a:lnTo>
                  <a:pt x="1104039" y="107654"/>
                </a:lnTo>
                <a:lnTo>
                  <a:pt x="1061315" y="124270"/>
                </a:lnTo>
                <a:lnTo>
                  <a:pt x="1019160" y="141988"/>
                </a:lnTo>
                <a:lnTo>
                  <a:pt x="977593" y="160789"/>
                </a:lnTo>
                <a:lnTo>
                  <a:pt x="936630" y="180655"/>
                </a:lnTo>
                <a:lnTo>
                  <a:pt x="896291" y="201570"/>
                </a:lnTo>
                <a:lnTo>
                  <a:pt x="856592" y="223514"/>
                </a:lnTo>
                <a:lnTo>
                  <a:pt x="817553" y="246471"/>
                </a:lnTo>
                <a:lnTo>
                  <a:pt x="779191" y="270422"/>
                </a:lnTo>
                <a:lnTo>
                  <a:pt x="741524" y="295349"/>
                </a:lnTo>
                <a:lnTo>
                  <a:pt x="704570" y="321235"/>
                </a:lnTo>
                <a:lnTo>
                  <a:pt x="668347" y="348062"/>
                </a:lnTo>
                <a:lnTo>
                  <a:pt x="632872" y="375811"/>
                </a:lnTo>
                <a:lnTo>
                  <a:pt x="598165" y="404466"/>
                </a:lnTo>
                <a:lnTo>
                  <a:pt x="564242" y="434007"/>
                </a:lnTo>
                <a:lnTo>
                  <a:pt x="531123" y="464418"/>
                </a:lnTo>
                <a:lnTo>
                  <a:pt x="498824" y="495681"/>
                </a:lnTo>
                <a:lnTo>
                  <a:pt x="467364" y="527776"/>
                </a:lnTo>
                <a:lnTo>
                  <a:pt x="436760" y="560688"/>
                </a:lnTo>
                <a:lnTo>
                  <a:pt x="407032" y="594398"/>
                </a:lnTo>
                <a:lnTo>
                  <a:pt x="378196" y="628887"/>
                </a:lnTo>
                <a:lnTo>
                  <a:pt x="350271" y="664139"/>
                </a:lnTo>
                <a:lnTo>
                  <a:pt x="323274" y="700135"/>
                </a:lnTo>
                <a:lnTo>
                  <a:pt x="297224" y="736857"/>
                </a:lnTo>
                <a:lnTo>
                  <a:pt x="272139" y="774288"/>
                </a:lnTo>
                <a:lnTo>
                  <a:pt x="248036" y="812410"/>
                </a:lnTo>
                <a:lnTo>
                  <a:pt x="224934" y="851205"/>
                </a:lnTo>
                <a:lnTo>
                  <a:pt x="202850" y="890654"/>
                </a:lnTo>
                <a:lnTo>
                  <a:pt x="181803" y="930741"/>
                </a:lnTo>
                <a:lnTo>
                  <a:pt x="161810" y="971447"/>
                </a:lnTo>
                <a:lnTo>
                  <a:pt x="142890" y="1012755"/>
                </a:lnTo>
                <a:lnTo>
                  <a:pt x="125060" y="1054646"/>
                </a:lnTo>
                <a:lnTo>
                  <a:pt x="108339" y="1097103"/>
                </a:lnTo>
                <a:lnTo>
                  <a:pt x="92743" y="1140108"/>
                </a:lnTo>
                <a:lnTo>
                  <a:pt x="78293" y="1183643"/>
                </a:lnTo>
                <a:lnTo>
                  <a:pt x="65004" y="1227690"/>
                </a:lnTo>
                <a:lnTo>
                  <a:pt x="52896" y="1272231"/>
                </a:lnTo>
                <a:lnTo>
                  <a:pt x="41986" y="1317249"/>
                </a:lnTo>
                <a:lnTo>
                  <a:pt x="32292" y="1362725"/>
                </a:lnTo>
                <a:lnTo>
                  <a:pt x="23833" y="1408643"/>
                </a:lnTo>
                <a:lnTo>
                  <a:pt x="16625" y="1454983"/>
                </a:lnTo>
                <a:lnTo>
                  <a:pt x="10688" y="1501728"/>
                </a:lnTo>
                <a:lnTo>
                  <a:pt x="6039" y="1548860"/>
                </a:lnTo>
                <a:lnTo>
                  <a:pt x="2696" y="1596362"/>
                </a:lnTo>
                <a:lnTo>
                  <a:pt x="677" y="1644215"/>
                </a:lnTo>
                <a:lnTo>
                  <a:pt x="0" y="1692402"/>
                </a:lnTo>
                <a:lnTo>
                  <a:pt x="677" y="1740586"/>
                </a:lnTo>
                <a:lnTo>
                  <a:pt x="2696" y="1788438"/>
                </a:lnTo>
                <a:lnTo>
                  <a:pt x="6039" y="1835938"/>
                </a:lnTo>
                <a:lnTo>
                  <a:pt x="10688" y="1883068"/>
                </a:lnTo>
                <a:lnTo>
                  <a:pt x="16625" y="1929812"/>
                </a:lnTo>
                <a:lnTo>
                  <a:pt x="23833" y="1976151"/>
                </a:lnTo>
                <a:lnTo>
                  <a:pt x="32292" y="2022067"/>
                </a:lnTo>
                <a:lnTo>
                  <a:pt x="41986" y="2067542"/>
                </a:lnTo>
                <a:lnTo>
                  <a:pt x="52896" y="2112559"/>
                </a:lnTo>
                <a:lnTo>
                  <a:pt x="65004" y="2157100"/>
                </a:lnTo>
                <a:lnTo>
                  <a:pt x="78293" y="2201146"/>
                </a:lnTo>
                <a:lnTo>
                  <a:pt x="92743" y="2244680"/>
                </a:lnTo>
                <a:lnTo>
                  <a:pt x="108339" y="2287685"/>
                </a:lnTo>
                <a:lnTo>
                  <a:pt x="125060" y="2330141"/>
                </a:lnTo>
                <a:lnTo>
                  <a:pt x="142890" y="2372032"/>
                </a:lnTo>
                <a:lnTo>
                  <a:pt x="161810" y="2413339"/>
                </a:lnTo>
                <a:lnTo>
                  <a:pt x="181803" y="2454045"/>
                </a:lnTo>
                <a:lnTo>
                  <a:pt x="202850" y="2494132"/>
                </a:lnTo>
                <a:lnTo>
                  <a:pt x="224934" y="2533581"/>
                </a:lnTo>
                <a:lnTo>
                  <a:pt x="248036" y="2572376"/>
                </a:lnTo>
                <a:lnTo>
                  <a:pt x="272139" y="2610498"/>
                </a:lnTo>
                <a:lnTo>
                  <a:pt x="297224" y="2647929"/>
                </a:lnTo>
                <a:lnTo>
                  <a:pt x="323274" y="2684652"/>
                </a:lnTo>
                <a:lnTo>
                  <a:pt x="350271" y="2720648"/>
                </a:lnTo>
                <a:lnTo>
                  <a:pt x="378196" y="2755900"/>
                </a:lnTo>
                <a:lnTo>
                  <a:pt x="407032" y="2790390"/>
                </a:lnTo>
                <a:lnTo>
                  <a:pt x="436760" y="2824100"/>
                </a:lnTo>
                <a:lnTo>
                  <a:pt x="467364" y="2857012"/>
                </a:lnTo>
                <a:lnTo>
                  <a:pt x="498824" y="2889108"/>
                </a:lnTo>
                <a:lnTo>
                  <a:pt x="531123" y="2920371"/>
                </a:lnTo>
                <a:lnTo>
                  <a:pt x="564242" y="2950783"/>
                </a:lnTo>
                <a:lnTo>
                  <a:pt x="598165" y="2980325"/>
                </a:lnTo>
                <a:lnTo>
                  <a:pt x="632872" y="3008980"/>
                </a:lnTo>
                <a:lnTo>
                  <a:pt x="668347" y="3036730"/>
                </a:lnTo>
                <a:lnTo>
                  <a:pt x="704570" y="3063557"/>
                </a:lnTo>
                <a:lnTo>
                  <a:pt x="741524" y="3089444"/>
                </a:lnTo>
                <a:lnTo>
                  <a:pt x="779191" y="3114372"/>
                </a:lnTo>
                <a:lnTo>
                  <a:pt x="817553" y="3138323"/>
                </a:lnTo>
                <a:lnTo>
                  <a:pt x="856592" y="3161281"/>
                </a:lnTo>
                <a:lnTo>
                  <a:pt x="896291" y="3183226"/>
                </a:lnTo>
                <a:lnTo>
                  <a:pt x="936630" y="3204141"/>
                </a:lnTo>
                <a:lnTo>
                  <a:pt x="977593" y="3224008"/>
                </a:lnTo>
                <a:lnTo>
                  <a:pt x="1019160" y="3242810"/>
                </a:lnTo>
                <a:lnTo>
                  <a:pt x="1061315" y="3260528"/>
                </a:lnTo>
                <a:lnTo>
                  <a:pt x="1104039" y="3277144"/>
                </a:lnTo>
                <a:lnTo>
                  <a:pt x="1147314" y="3292642"/>
                </a:lnTo>
                <a:lnTo>
                  <a:pt x="1191122" y="3307002"/>
                </a:lnTo>
                <a:lnTo>
                  <a:pt x="1235446" y="3320207"/>
                </a:lnTo>
                <a:lnTo>
                  <a:pt x="1280267" y="3332239"/>
                </a:lnTo>
                <a:lnTo>
                  <a:pt x="1325568" y="3343081"/>
                </a:lnTo>
                <a:lnTo>
                  <a:pt x="1371329" y="3352714"/>
                </a:lnTo>
                <a:lnTo>
                  <a:pt x="1417534" y="3361120"/>
                </a:lnTo>
                <a:lnTo>
                  <a:pt x="1464165" y="3368282"/>
                </a:lnTo>
                <a:lnTo>
                  <a:pt x="1511203" y="3374182"/>
                </a:lnTo>
                <a:lnTo>
                  <a:pt x="1558630" y="3378802"/>
                </a:lnTo>
                <a:lnTo>
                  <a:pt x="1606429" y="3382124"/>
                </a:lnTo>
                <a:lnTo>
                  <a:pt x="1654582" y="3384131"/>
                </a:lnTo>
                <a:lnTo>
                  <a:pt x="1703070" y="3384804"/>
                </a:lnTo>
                <a:lnTo>
                  <a:pt x="1751557" y="3384131"/>
                </a:lnTo>
                <a:lnTo>
                  <a:pt x="1799710" y="3382124"/>
                </a:lnTo>
                <a:lnTo>
                  <a:pt x="1847509" y="3378802"/>
                </a:lnTo>
                <a:lnTo>
                  <a:pt x="1894936" y="3374182"/>
                </a:lnTo>
                <a:lnTo>
                  <a:pt x="1941974" y="3368282"/>
                </a:lnTo>
                <a:lnTo>
                  <a:pt x="1988605" y="3361120"/>
                </a:lnTo>
                <a:lnTo>
                  <a:pt x="2034810" y="3352714"/>
                </a:lnTo>
                <a:lnTo>
                  <a:pt x="2080571" y="3343081"/>
                </a:lnTo>
                <a:lnTo>
                  <a:pt x="2125872" y="3332239"/>
                </a:lnTo>
                <a:lnTo>
                  <a:pt x="2170693" y="3320207"/>
                </a:lnTo>
                <a:lnTo>
                  <a:pt x="2215017" y="3307002"/>
                </a:lnTo>
                <a:lnTo>
                  <a:pt x="2258825" y="3292642"/>
                </a:lnTo>
                <a:lnTo>
                  <a:pt x="2302100" y="3277144"/>
                </a:lnTo>
                <a:lnTo>
                  <a:pt x="2344824" y="3260528"/>
                </a:lnTo>
                <a:lnTo>
                  <a:pt x="2386979" y="3242810"/>
                </a:lnTo>
                <a:lnTo>
                  <a:pt x="2428546" y="3224008"/>
                </a:lnTo>
                <a:lnTo>
                  <a:pt x="2469509" y="3204141"/>
                </a:lnTo>
                <a:lnTo>
                  <a:pt x="2509848" y="3183226"/>
                </a:lnTo>
                <a:lnTo>
                  <a:pt x="2549547" y="3161281"/>
                </a:lnTo>
                <a:lnTo>
                  <a:pt x="2588586" y="3138323"/>
                </a:lnTo>
                <a:lnTo>
                  <a:pt x="2626948" y="3114372"/>
                </a:lnTo>
                <a:lnTo>
                  <a:pt x="2664615" y="3089444"/>
                </a:lnTo>
                <a:lnTo>
                  <a:pt x="2701569" y="3063557"/>
                </a:lnTo>
                <a:lnTo>
                  <a:pt x="2737792" y="3036730"/>
                </a:lnTo>
                <a:lnTo>
                  <a:pt x="2773267" y="3008980"/>
                </a:lnTo>
                <a:lnTo>
                  <a:pt x="2807974" y="2980325"/>
                </a:lnTo>
                <a:lnTo>
                  <a:pt x="2841897" y="2950783"/>
                </a:lnTo>
                <a:lnTo>
                  <a:pt x="2875016" y="2920371"/>
                </a:lnTo>
                <a:lnTo>
                  <a:pt x="2907315" y="2889108"/>
                </a:lnTo>
                <a:lnTo>
                  <a:pt x="2938775" y="2857012"/>
                </a:lnTo>
                <a:lnTo>
                  <a:pt x="2969379" y="2824100"/>
                </a:lnTo>
                <a:lnTo>
                  <a:pt x="2999107" y="2790390"/>
                </a:lnTo>
                <a:lnTo>
                  <a:pt x="3027943" y="2755900"/>
                </a:lnTo>
                <a:lnTo>
                  <a:pt x="3055868" y="2720648"/>
                </a:lnTo>
                <a:lnTo>
                  <a:pt x="3082865" y="2684652"/>
                </a:lnTo>
                <a:lnTo>
                  <a:pt x="3108915" y="2647929"/>
                </a:lnTo>
                <a:lnTo>
                  <a:pt x="3134000" y="2610498"/>
                </a:lnTo>
                <a:lnTo>
                  <a:pt x="3158103" y="2572376"/>
                </a:lnTo>
                <a:lnTo>
                  <a:pt x="3181205" y="2533581"/>
                </a:lnTo>
                <a:lnTo>
                  <a:pt x="3203289" y="2494132"/>
                </a:lnTo>
                <a:lnTo>
                  <a:pt x="3224336" y="2454045"/>
                </a:lnTo>
                <a:lnTo>
                  <a:pt x="3244329" y="2413339"/>
                </a:lnTo>
                <a:lnTo>
                  <a:pt x="3263249" y="2372032"/>
                </a:lnTo>
                <a:lnTo>
                  <a:pt x="3281079" y="2330141"/>
                </a:lnTo>
                <a:lnTo>
                  <a:pt x="3297800" y="2287685"/>
                </a:lnTo>
                <a:lnTo>
                  <a:pt x="3313396" y="2244680"/>
                </a:lnTo>
                <a:lnTo>
                  <a:pt x="3327846" y="2201146"/>
                </a:lnTo>
                <a:lnTo>
                  <a:pt x="3341135" y="2157100"/>
                </a:lnTo>
                <a:lnTo>
                  <a:pt x="3353243" y="2112559"/>
                </a:lnTo>
                <a:lnTo>
                  <a:pt x="3364153" y="2067542"/>
                </a:lnTo>
                <a:lnTo>
                  <a:pt x="3373847" y="2022067"/>
                </a:lnTo>
                <a:lnTo>
                  <a:pt x="3382306" y="1976151"/>
                </a:lnTo>
                <a:lnTo>
                  <a:pt x="3389514" y="1929812"/>
                </a:lnTo>
                <a:lnTo>
                  <a:pt x="3395451" y="1883068"/>
                </a:lnTo>
                <a:lnTo>
                  <a:pt x="3400100" y="1835938"/>
                </a:lnTo>
                <a:lnTo>
                  <a:pt x="3403443" y="1788438"/>
                </a:lnTo>
                <a:lnTo>
                  <a:pt x="3405462" y="1740586"/>
                </a:lnTo>
                <a:lnTo>
                  <a:pt x="3406140" y="1692402"/>
                </a:lnTo>
                <a:lnTo>
                  <a:pt x="3405462" y="1644215"/>
                </a:lnTo>
                <a:lnTo>
                  <a:pt x="3403443" y="1596362"/>
                </a:lnTo>
                <a:lnTo>
                  <a:pt x="3400100" y="1548860"/>
                </a:lnTo>
                <a:lnTo>
                  <a:pt x="3395451" y="1501728"/>
                </a:lnTo>
                <a:lnTo>
                  <a:pt x="3389514" y="1454983"/>
                </a:lnTo>
                <a:lnTo>
                  <a:pt x="3382306" y="1408643"/>
                </a:lnTo>
                <a:lnTo>
                  <a:pt x="3373847" y="1362725"/>
                </a:lnTo>
                <a:lnTo>
                  <a:pt x="3364153" y="1317249"/>
                </a:lnTo>
                <a:lnTo>
                  <a:pt x="3353243" y="1272231"/>
                </a:lnTo>
                <a:lnTo>
                  <a:pt x="3341135" y="1227690"/>
                </a:lnTo>
                <a:lnTo>
                  <a:pt x="3327846" y="1183643"/>
                </a:lnTo>
                <a:lnTo>
                  <a:pt x="3313396" y="1140108"/>
                </a:lnTo>
                <a:lnTo>
                  <a:pt x="3297800" y="1097103"/>
                </a:lnTo>
                <a:lnTo>
                  <a:pt x="3281079" y="1054646"/>
                </a:lnTo>
                <a:lnTo>
                  <a:pt x="3263249" y="1012755"/>
                </a:lnTo>
                <a:lnTo>
                  <a:pt x="3244329" y="971447"/>
                </a:lnTo>
                <a:lnTo>
                  <a:pt x="3224336" y="930741"/>
                </a:lnTo>
                <a:lnTo>
                  <a:pt x="3203289" y="890654"/>
                </a:lnTo>
                <a:lnTo>
                  <a:pt x="3181205" y="851205"/>
                </a:lnTo>
                <a:lnTo>
                  <a:pt x="3158103" y="812410"/>
                </a:lnTo>
                <a:lnTo>
                  <a:pt x="3134000" y="774288"/>
                </a:lnTo>
                <a:lnTo>
                  <a:pt x="3108915" y="736857"/>
                </a:lnTo>
                <a:lnTo>
                  <a:pt x="3082865" y="700135"/>
                </a:lnTo>
                <a:lnTo>
                  <a:pt x="3055868" y="664139"/>
                </a:lnTo>
                <a:lnTo>
                  <a:pt x="3027943" y="628887"/>
                </a:lnTo>
                <a:lnTo>
                  <a:pt x="2999107" y="594398"/>
                </a:lnTo>
                <a:lnTo>
                  <a:pt x="2969379" y="560688"/>
                </a:lnTo>
                <a:lnTo>
                  <a:pt x="2938775" y="527776"/>
                </a:lnTo>
                <a:lnTo>
                  <a:pt x="2907315" y="495680"/>
                </a:lnTo>
                <a:lnTo>
                  <a:pt x="2875016" y="464418"/>
                </a:lnTo>
                <a:lnTo>
                  <a:pt x="2841897" y="434007"/>
                </a:lnTo>
                <a:lnTo>
                  <a:pt x="2807974" y="404466"/>
                </a:lnTo>
                <a:lnTo>
                  <a:pt x="2773267" y="375811"/>
                </a:lnTo>
                <a:lnTo>
                  <a:pt x="2737792" y="348062"/>
                </a:lnTo>
                <a:lnTo>
                  <a:pt x="2701569" y="321235"/>
                </a:lnTo>
                <a:lnTo>
                  <a:pt x="2664615" y="295349"/>
                </a:lnTo>
                <a:lnTo>
                  <a:pt x="2626948" y="270422"/>
                </a:lnTo>
                <a:lnTo>
                  <a:pt x="2588586" y="246471"/>
                </a:lnTo>
                <a:lnTo>
                  <a:pt x="2549547" y="223514"/>
                </a:lnTo>
                <a:lnTo>
                  <a:pt x="2509848" y="201570"/>
                </a:lnTo>
                <a:lnTo>
                  <a:pt x="2469509" y="180655"/>
                </a:lnTo>
                <a:lnTo>
                  <a:pt x="2428546" y="160789"/>
                </a:lnTo>
                <a:lnTo>
                  <a:pt x="2386979" y="141988"/>
                </a:lnTo>
                <a:lnTo>
                  <a:pt x="2344824" y="124270"/>
                </a:lnTo>
                <a:lnTo>
                  <a:pt x="2302100" y="107654"/>
                </a:lnTo>
                <a:lnTo>
                  <a:pt x="2258825" y="92157"/>
                </a:lnTo>
                <a:lnTo>
                  <a:pt x="2215017" y="77798"/>
                </a:lnTo>
                <a:lnTo>
                  <a:pt x="2170693" y="64593"/>
                </a:lnTo>
                <a:lnTo>
                  <a:pt x="2125872" y="52562"/>
                </a:lnTo>
                <a:lnTo>
                  <a:pt x="2080571" y="41720"/>
                </a:lnTo>
                <a:lnTo>
                  <a:pt x="2034810" y="32088"/>
                </a:lnTo>
                <a:lnTo>
                  <a:pt x="1988605" y="23682"/>
                </a:lnTo>
                <a:lnTo>
                  <a:pt x="1941974" y="16520"/>
                </a:lnTo>
                <a:lnTo>
                  <a:pt x="1894936" y="10620"/>
                </a:lnTo>
                <a:lnTo>
                  <a:pt x="1847509" y="6000"/>
                </a:lnTo>
                <a:lnTo>
                  <a:pt x="1799710" y="2678"/>
                </a:lnTo>
                <a:lnTo>
                  <a:pt x="1751557" y="672"/>
                </a:lnTo>
                <a:lnTo>
                  <a:pt x="1703070" y="0"/>
                </a:lnTo>
                <a:close/>
              </a:path>
            </a:pathLst>
          </a:custGeom>
          <a:solidFill>
            <a:schemeClr val="accent5">
              <a:lumMod val="40000"/>
              <a:lumOff val="60000"/>
            </a:schemeClr>
          </a:solidFill>
        </p:spPr>
        <p:txBody>
          <a:bodyPr lIns="0" tIns="0" rIns="0" bIns="0"/>
          <a:lstStyle/>
          <a:p>
            <a:pPr marL="0" marR="0" lvl="0" indent="0" algn="l" defTabSz="6096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5" name="object 28"/>
          <p:cNvSpPr/>
          <p:nvPr/>
        </p:nvSpPr>
        <p:spPr bwMode="auto">
          <a:xfrm>
            <a:off x="5388315" y="3208776"/>
            <a:ext cx="1440000" cy="1440000"/>
          </a:xfrm>
          <a:custGeom>
            <a:avLst/>
            <a:gdLst/>
            <a:ahLst/>
            <a:cxnLst/>
            <a:rect l="l" t="t" r="r" b="b"/>
            <a:pathLst>
              <a:path w="1614170" h="1614170">
                <a:moveTo>
                  <a:pt x="806958" y="0"/>
                </a:moveTo>
                <a:lnTo>
                  <a:pt x="759545" y="1369"/>
                </a:lnTo>
                <a:lnTo>
                  <a:pt x="712854" y="5429"/>
                </a:lnTo>
                <a:lnTo>
                  <a:pt x="666960" y="12102"/>
                </a:lnTo>
                <a:lnTo>
                  <a:pt x="621938" y="21313"/>
                </a:lnTo>
                <a:lnTo>
                  <a:pt x="577865" y="32987"/>
                </a:lnTo>
                <a:lnTo>
                  <a:pt x="534815" y="47047"/>
                </a:lnTo>
                <a:lnTo>
                  <a:pt x="492865" y="63418"/>
                </a:lnTo>
                <a:lnTo>
                  <a:pt x="452090" y="82024"/>
                </a:lnTo>
                <a:lnTo>
                  <a:pt x="412566" y="102790"/>
                </a:lnTo>
                <a:lnTo>
                  <a:pt x="374369" y="125640"/>
                </a:lnTo>
                <a:lnTo>
                  <a:pt x="337574" y="150498"/>
                </a:lnTo>
                <a:lnTo>
                  <a:pt x="302258" y="177288"/>
                </a:lnTo>
                <a:lnTo>
                  <a:pt x="268495" y="205935"/>
                </a:lnTo>
                <a:lnTo>
                  <a:pt x="236362" y="236362"/>
                </a:lnTo>
                <a:lnTo>
                  <a:pt x="205935" y="268495"/>
                </a:lnTo>
                <a:lnTo>
                  <a:pt x="177288" y="302258"/>
                </a:lnTo>
                <a:lnTo>
                  <a:pt x="150498" y="337574"/>
                </a:lnTo>
                <a:lnTo>
                  <a:pt x="125640" y="374369"/>
                </a:lnTo>
                <a:lnTo>
                  <a:pt x="102790" y="412566"/>
                </a:lnTo>
                <a:lnTo>
                  <a:pt x="82024" y="452090"/>
                </a:lnTo>
                <a:lnTo>
                  <a:pt x="63418" y="492865"/>
                </a:lnTo>
                <a:lnTo>
                  <a:pt x="47047" y="534815"/>
                </a:lnTo>
                <a:lnTo>
                  <a:pt x="32987" y="577865"/>
                </a:lnTo>
                <a:lnTo>
                  <a:pt x="21313" y="621938"/>
                </a:lnTo>
                <a:lnTo>
                  <a:pt x="12102" y="666960"/>
                </a:lnTo>
                <a:lnTo>
                  <a:pt x="5429" y="712854"/>
                </a:lnTo>
                <a:lnTo>
                  <a:pt x="1369" y="759545"/>
                </a:lnTo>
                <a:lnTo>
                  <a:pt x="0" y="806957"/>
                </a:lnTo>
                <a:lnTo>
                  <a:pt x="1369" y="854370"/>
                </a:lnTo>
                <a:lnTo>
                  <a:pt x="5429" y="901061"/>
                </a:lnTo>
                <a:lnTo>
                  <a:pt x="12102" y="946955"/>
                </a:lnTo>
                <a:lnTo>
                  <a:pt x="21313" y="991977"/>
                </a:lnTo>
                <a:lnTo>
                  <a:pt x="32987" y="1036050"/>
                </a:lnTo>
                <a:lnTo>
                  <a:pt x="47047" y="1079100"/>
                </a:lnTo>
                <a:lnTo>
                  <a:pt x="63418" y="1121050"/>
                </a:lnTo>
                <a:lnTo>
                  <a:pt x="82024" y="1161825"/>
                </a:lnTo>
                <a:lnTo>
                  <a:pt x="102790" y="1201349"/>
                </a:lnTo>
                <a:lnTo>
                  <a:pt x="125640" y="1239546"/>
                </a:lnTo>
                <a:lnTo>
                  <a:pt x="150498" y="1276341"/>
                </a:lnTo>
                <a:lnTo>
                  <a:pt x="177288" y="1311657"/>
                </a:lnTo>
                <a:lnTo>
                  <a:pt x="205935" y="1345420"/>
                </a:lnTo>
                <a:lnTo>
                  <a:pt x="236362" y="1377553"/>
                </a:lnTo>
                <a:lnTo>
                  <a:pt x="268495" y="1407980"/>
                </a:lnTo>
                <a:lnTo>
                  <a:pt x="302258" y="1436627"/>
                </a:lnTo>
                <a:lnTo>
                  <a:pt x="337574" y="1463417"/>
                </a:lnTo>
                <a:lnTo>
                  <a:pt x="374369" y="1488275"/>
                </a:lnTo>
                <a:lnTo>
                  <a:pt x="412566" y="1511125"/>
                </a:lnTo>
                <a:lnTo>
                  <a:pt x="452090" y="1531891"/>
                </a:lnTo>
                <a:lnTo>
                  <a:pt x="492865" y="1550497"/>
                </a:lnTo>
                <a:lnTo>
                  <a:pt x="534815" y="1566868"/>
                </a:lnTo>
                <a:lnTo>
                  <a:pt x="577865" y="1580928"/>
                </a:lnTo>
                <a:lnTo>
                  <a:pt x="621938" y="1592602"/>
                </a:lnTo>
                <a:lnTo>
                  <a:pt x="666960" y="1601813"/>
                </a:lnTo>
                <a:lnTo>
                  <a:pt x="712854" y="1608486"/>
                </a:lnTo>
                <a:lnTo>
                  <a:pt x="759545" y="1612546"/>
                </a:lnTo>
                <a:lnTo>
                  <a:pt x="806958" y="1613916"/>
                </a:lnTo>
                <a:lnTo>
                  <a:pt x="854370" y="1612546"/>
                </a:lnTo>
                <a:lnTo>
                  <a:pt x="901061" y="1608486"/>
                </a:lnTo>
                <a:lnTo>
                  <a:pt x="946955" y="1601813"/>
                </a:lnTo>
                <a:lnTo>
                  <a:pt x="991977" y="1592602"/>
                </a:lnTo>
                <a:lnTo>
                  <a:pt x="1036050" y="1580928"/>
                </a:lnTo>
                <a:lnTo>
                  <a:pt x="1079100" y="1566868"/>
                </a:lnTo>
                <a:lnTo>
                  <a:pt x="1121050" y="1550497"/>
                </a:lnTo>
                <a:lnTo>
                  <a:pt x="1161825" y="1531891"/>
                </a:lnTo>
                <a:lnTo>
                  <a:pt x="1201349" y="1511125"/>
                </a:lnTo>
                <a:lnTo>
                  <a:pt x="1239546" y="1488275"/>
                </a:lnTo>
                <a:lnTo>
                  <a:pt x="1276341" y="1463417"/>
                </a:lnTo>
                <a:lnTo>
                  <a:pt x="1311657" y="1436627"/>
                </a:lnTo>
                <a:lnTo>
                  <a:pt x="1345420" y="1407980"/>
                </a:lnTo>
                <a:lnTo>
                  <a:pt x="1377553" y="1377553"/>
                </a:lnTo>
                <a:lnTo>
                  <a:pt x="1407980" y="1345420"/>
                </a:lnTo>
                <a:lnTo>
                  <a:pt x="1436627" y="1311657"/>
                </a:lnTo>
                <a:lnTo>
                  <a:pt x="1463417" y="1276341"/>
                </a:lnTo>
                <a:lnTo>
                  <a:pt x="1488275" y="1239546"/>
                </a:lnTo>
                <a:lnTo>
                  <a:pt x="1511125" y="1201349"/>
                </a:lnTo>
                <a:lnTo>
                  <a:pt x="1531891" y="1161825"/>
                </a:lnTo>
                <a:lnTo>
                  <a:pt x="1550497" y="1121050"/>
                </a:lnTo>
                <a:lnTo>
                  <a:pt x="1566868" y="1079100"/>
                </a:lnTo>
                <a:lnTo>
                  <a:pt x="1580928" y="1036050"/>
                </a:lnTo>
                <a:lnTo>
                  <a:pt x="1592602" y="991977"/>
                </a:lnTo>
                <a:lnTo>
                  <a:pt x="1601813" y="946955"/>
                </a:lnTo>
                <a:lnTo>
                  <a:pt x="1608486" y="901061"/>
                </a:lnTo>
                <a:lnTo>
                  <a:pt x="1612546" y="854370"/>
                </a:lnTo>
                <a:lnTo>
                  <a:pt x="1613916" y="806957"/>
                </a:lnTo>
                <a:lnTo>
                  <a:pt x="1612546" y="759545"/>
                </a:lnTo>
                <a:lnTo>
                  <a:pt x="1608486" y="712854"/>
                </a:lnTo>
                <a:lnTo>
                  <a:pt x="1601813" y="666960"/>
                </a:lnTo>
                <a:lnTo>
                  <a:pt x="1592602" y="621938"/>
                </a:lnTo>
                <a:lnTo>
                  <a:pt x="1580928" y="577865"/>
                </a:lnTo>
                <a:lnTo>
                  <a:pt x="1566868" y="534815"/>
                </a:lnTo>
                <a:lnTo>
                  <a:pt x="1550497" y="492865"/>
                </a:lnTo>
                <a:lnTo>
                  <a:pt x="1531891" y="452090"/>
                </a:lnTo>
                <a:lnTo>
                  <a:pt x="1511125" y="412566"/>
                </a:lnTo>
                <a:lnTo>
                  <a:pt x="1488275" y="374369"/>
                </a:lnTo>
                <a:lnTo>
                  <a:pt x="1463417" y="337574"/>
                </a:lnTo>
                <a:lnTo>
                  <a:pt x="1436627" y="302258"/>
                </a:lnTo>
                <a:lnTo>
                  <a:pt x="1407980" y="268495"/>
                </a:lnTo>
                <a:lnTo>
                  <a:pt x="1377553" y="236362"/>
                </a:lnTo>
                <a:lnTo>
                  <a:pt x="1345420" y="205935"/>
                </a:lnTo>
                <a:lnTo>
                  <a:pt x="1311657" y="177288"/>
                </a:lnTo>
                <a:lnTo>
                  <a:pt x="1276341" y="150498"/>
                </a:lnTo>
                <a:lnTo>
                  <a:pt x="1239546" y="125640"/>
                </a:lnTo>
                <a:lnTo>
                  <a:pt x="1201349" y="102790"/>
                </a:lnTo>
                <a:lnTo>
                  <a:pt x="1161825" y="82024"/>
                </a:lnTo>
                <a:lnTo>
                  <a:pt x="1121050" y="63418"/>
                </a:lnTo>
                <a:lnTo>
                  <a:pt x="1079100" y="47047"/>
                </a:lnTo>
                <a:lnTo>
                  <a:pt x="1036050" y="32987"/>
                </a:lnTo>
                <a:lnTo>
                  <a:pt x="991977" y="21313"/>
                </a:lnTo>
                <a:lnTo>
                  <a:pt x="946955" y="12102"/>
                </a:lnTo>
                <a:lnTo>
                  <a:pt x="901061" y="5429"/>
                </a:lnTo>
                <a:lnTo>
                  <a:pt x="854370" y="1369"/>
                </a:lnTo>
                <a:lnTo>
                  <a:pt x="806958" y="0"/>
                </a:lnTo>
                <a:close/>
              </a:path>
            </a:pathLst>
          </a:custGeom>
          <a:solidFill>
            <a:schemeClr val="bg1"/>
          </a:solidFill>
          <a:ln w="12700">
            <a:solidFill>
              <a:schemeClr val="accent5">
                <a:lumMod val="75000"/>
              </a:schemeClr>
            </a:solidFill>
            <a:prstDash val="sysDot"/>
          </a:ln>
        </p:spPr>
        <p:txBody>
          <a:bodyPr lIns="0" tIns="0" rIns="0" bIns="0"/>
          <a:lstStyle/>
          <a:p>
            <a:pPr marL="0" marR="0" lvl="0" indent="0" algn="l" defTabSz="6096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15" name="TextBox 14"/>
          <p:cNvSpPr txBox="1"/>
          <p:nvPr/>
        </p:nvSpPr>
        <p:spPr bwMode="auto">
          <a:xfrm>
            <a:off x="5439245" y="2565478"/>
            <a:ext cx="1333500" cy="379463"/>
          </a:xfrm>
          <a:prstGeom prst="rect">
            <a:avLst/>
          </a:prstGeom>
          <a:noFill/>
        </p:spPr>
        <p:txBody>
          <a:bodyPr>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935" b="1" i="0" u="none" strike="noStrike" kern="1200" cap="none" spc="0" normalizeH="0" baseline="0" noProof="0" dirty="0">
                <a:ln>
                  <a:noFill/>
                </a:ln>
                <a:solidFill>
                  <a:prstClr val="black"/>
                </a:solidFill>
                <a:effectLst/>
                <a:uLnTx/>
                <a:uFillTx/>
                <a:latin typeface="Trebuchet MS" panose="020B0603020202020204" pitchFamily="34" charset="0"/>
                <a:ea typeface="Roboto"/>
                <a:cs typeface="Roboto"/>
                <a:sym typeface="Roboto"/>
              </a:rPr>
              <a:t>Service Management Automation</a:t>
            </a:r>
          </a:p>
        </p:txBody>
      </p:sp>
      <p:sp>
        <p:nvSpPr>
          <p:cNvPr id="16" name="TextBox 15"/>
          <p:cNvSpPr txBox="1"/>
          <p:nvPr/>
        </p:nvSpPr>
        <p:spPr bwMode="auto">
          <a:xfrm>
            <a:off x="6703123" y="3110725"/>
            <a:ext cx="1030816" cy="235898"/>
          </a:xfrm>
          <a:prstGeom prst="rect">
            <a:avLst/>
          </a:prstGeom>
          <a:noFill/>
        </p:spPr>
        <p:txBody>
          <a:bodyPr>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935" b="1" i="0" u="none" strike="noStrike" kern="1200" cap="none" spc="0" normalizeH="0" baseline="0" noProof="0" dirty="0">
                <a:ln>
                  <a:noFill/>
                </a:ln>
                <a:solidFill>
                  <a:prstClr val="black"/>
                </a:solidFill>
                <a:effectLst/>
                <a:uLnTx/>
                <a:uFillTx/>
                <a:latin typeface="Trebuchet MS" panose="020B0603020202020204" pitchFamily="34" charset="0"/>
                <a:ea typeface="Roboto"/>
                <a:cs typeface="Roboto"/>
                <a:sym typeface="Roboto"/>
              </a:rPr>
              <a:t>Omnichannel</a:t>
            </a:r>
          </a:p>
        </p:txBody>
      </p:sp>
      <p:sp>
        <p:nvSpPr>
          <p:cNvPr id="17" name="TextBox 16"/>
          <p:cNvSpPr txBox="1"/>
          <p:nvPr/>
        </p:nvSpPr>
        <p:spPr bwMode="auto">
          <a:xfrm>
            <a:off x="4526213" y="3119851"/>
            <a:ext cx="1048144" cy="379463"/>
          </a:xfrm>
          <a:prstGeom prst="rect">
            <a:avLst/>
          </a:prstGeom>
          <a:noFill/>
        </p:spPr>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935" b="1" i="0" u="none" strike="noStrike" kern="1200" cap="none" spc="0" normalizeH="0" baseline="0" noProof="0" dirty="0">
                <a:ln>
                  <a:noFill/>
                </a:ln>
                <a:solidFill>
                  <a:prstClr val="black"/>
                </a:solidFill>
                <a:effectLst/>
                <a:uLnTx/>
                <a:uFillTx/>
                <a:latin typeface="Trebuchet MS" panose="020B0603020202020204" pitchFamily="34" charset="0"/>
                <a:ea typeface="Roboto"/>
                <a:cs typeface="Roboto"/>
                <a:sym typeface="Roboto"/>
              </a:rPr>
              <a:t>Conversational AI</a:t>
            </a:r>
          </a:p>
        </p:txBody>
      </p:sp>
      <p:sp>
        <p:nvSpPr>
          <p:cNvPr id="18" name="TextBox 17"/>
          <p:cNvSpPr txBox="1"/>
          <p:nvPr/>
        </p:nvSpPr>
        <p:spPr bwMode="auto">
          <a:xfrm>
            <a:off x="4329805" y="3952571"/>
            <a:ext cx="1048145" cy="235898"/>
          </a:xfrm>
          <a:prstGeom prst="rect">
            <a:avLst/>
          </a:prstGeom>
          <a:noFill/>
        </p:spPr>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935" b="1" i="0" u="none" strike="noStrike" kern="1200" cap="none" spc="0" normalizeH="0" baseline="0" noProof="0" dirty="0">
                <a:ln>
                  <a:noFill/>
                </a:ln>
                <a:solidFill>
                  <a:prstClr val="black"/>
                </a:solidFill>
                <a:effectLst/>
                <a:uLnTx/>
                <a:uFillTx/>
                <a:latin typeface="Trebuchet MS" panose="020B0603020202020204" pitchFamily="34" charset="0"/>
                <a:ea typeface="Roboto"/>
                <a:cs typeface="Roboto"/>
                <a:sym typeface="Roboto"/>
              </a:rPr>
              <a:t>Collaboration </a:t>
            </a:r>
          </a:p>
        </p:txBody>
      </p:sp>
      <p:sp>
        <p:nvSpPr>
          <p:cNvPr id="19" name="TextBox 18"/>
          <p:cNvSpPr txBox="1"/>
          <p:nvPr/>
        </p:nvSpPr>
        <p:spPr bwMode="auto">
          <a:xfrm>
            <a:off x="6864214" y="3952571"/>
            <a:ext cx="854969" cy="379463"/>
          </a:xfrm>
          <a:prstGeom prst="rect">
            <a:avLst/>
          </a:prstGeom>
          <a:noFill/>
        </p:spPr>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935" b="1" i="0" u="none" strike="noStrike" kern="1200" cap="none" spc="0" normalizeH="0" baseline="0" noProof="0" dirty="0">
                <a:ln>
                  <a:noFill/>
                </a:ln>
                <a:solidFill>
                  <a:prstClr val="black"/>
                </a:solidFill>
                <a:effectLst/>
                <a:uLnTx/>
                <a:uFillTx/>
                <a:latin typeface="Trebuchet MS" panose="020B0603020202020204" pitchFamily="34" charset="0"/>
                <a:ea typeface="Roboto"/>
                <a:cs typeface="Roboto"/>
                <a:sym typeface="Roboto"/>
              </a:rPr>
              <a:t>Message &amp; Bots</a:t>
            </a:r>
          </a:p>
        </p:txBody>
      </p:sp>
      <p:sp>
        <p:nvSpPr>
          <p:cNvPr id="20" name="TextBox 19"/>
          <p:cNvSpPr txBox="1"/>
          <p:nvPr/>
        </p:nvSpPr>
        <p:spPr bwMode="auto">
          <a:xfrm>
            <a:off x="6407312" y="4801295"/>
            <a:ext cx="1168400" cy="235898"/>
          </a:xfrm>
          <a:prstGeom prst="rect">
            <a:avLst/>
          </a:prstGeom>
          <a:noFill/>
        </p:spPr>
        <p:txBody>
          <a:bodyPr>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935" b="1" i="0" u="none" strike="noStrike" kern="1200" cap="none" spc="0" normalizeH="0" baseline="0" noProof="0" dirty="0">
                <a:ln>
                  <a:noFill/>
                </a:ln>
                <a:solidFill>
                  <a:prstClr val="black"/>
                </a:solidFill>
                <a:effectLst/>
                <a:uLnTx/>
                <a:uFillTx/>
                <a:latin typeface="Trebuchet MS" panose="020B0603020202020204" pitchFamily="34" charset="0"/>
                <a:ea typeface="Roboto"/>
                <a:cs typeface="Roboto"/>
                <a:sym typeface="Roboto"/>
              </a:rPr>
              <a:t>Cloud PBX</a:t>
            </a:r>
          </a:p>
        </p:txBody>
      </p:sp>
      <p:sp>
        <p:nvSpPr>
          <p:cNvPr id="21" name="TextBox 20"/>
          <p:cNvSpPr txBox="1"/>
          <p:nvPr/>
        </p:nvSpPr>
        <p:spPr bwMode="auto">
          <a:xfrm>
            <a:off x="4492728" y="4790051"/>
            <a:ext cx="1341945" cy="235898"/>
          </a:xfrm>
          <a:prstGeom prst="rect">
            <a:avLst/>
          </a:prstGeom>
          <a:noFill/>
        </p:spPr>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935" b="1" i="0" u="none" strike="noStrike" kern="1200" cap="none" spc="0" normalizeH="0" baseline="0" noProof="0" dirty="0">
                <a:ln>
                  <a:noFill/>
                </a:ln>
                <a:solidFill>
                  <a:prstClr val="black"/>
                </a:solidFill>
                <a:effectLst/>
                <a:uLnTx/>
                <a:uFillTx/>
                <a:latin typeface="Trebuchet MS" panose="020B0603020202020204" pitchFamily="34" charset="0"/>
                <a:ea typeface="Roboto"/>
                <a:cs typeface="Roboto"/>
                <a:sym typeface="Roboto"/>
              </a:rPr>
              <a:t>Unified Dashboard</a:t>
            </a:r>
          </a:p>
        </p:txBody>
      </p:sp>
      <p:sp>
        <p:nvSpPr>
          <p:cNvPr id="22" name="TextBox 21"/>
          <p:cNvSpPr txBox="1"/>
          <p:nvPr/>
        </p:nvSpPr>
        <p:spPr bwMode="auto">
          <a:xfrm>
            <a:off x="5358811" y="5303973"/>
            <a:ext cx="1494367" cy="379463"/>
          </a:xfrm>
          <a:prstGeom prst="rect">
            <a:avLst/>
          </a:prstGeom>
          <a:noFill/>
        </p:spPr>
        <p:txBody>
          <a:bodyPr>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935" b="1" i="0" u="none" strike="noStrike" kern="1200" cap="none" spc="0" normalizeH="0" baseline="0" noProof="0" dirty="0">
                <a:ln>
                  <a:noFill/>
                </a:ln>
                <a:solidFill>
                  <a:prstClr val="black"/>
                </a:solidFill>
                <a:effectLst/>
                <a:uLnTx/>
                <a:uFillTx/>
                <a:latin typeface="Trebuchet MS" panose="020B0603020202020204" pitchFamily="34" charset="0"/>
                <a:ea typeface="Roboto"/>
                <a:cs typeface="Roboto"/>
                <a:sym typeface="Roboto"/>
              </a:rPr>
              <a:t>Simplified Ticketing platform</a:t>
            </a:r>
          </a:p>
        </p:txBody>
      </p:sp>
      <p:pic>
        <p:nvPicPr>
          <p:cNvPr id="55324" name="Google Shape;1280;p141"/>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3146" y="3657839"/>
            <a:ext cx="323141"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5" name="Google Shape;1281;p141"/>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2129" y="4492849"/>
            <a:ext cx="323143"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6" name="Google Shape;1282;p141"/>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5231" y="5005291"/>
            <a:ext cx="321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7" name="Google Shape;1283;p141"/>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9942" y="4492849"/>
            <a:ext cx="323143"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8" name="Google Shape;1284;p141"/>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3921" y="2840964"/>
            <a:ext cx="27977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9" name="Google Shape;1285;p141"/>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5231" y="2258309"/>
            <a:ext cx="321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0" name="Google Shape;1286;p141"/>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63399" y="2828543"/>
            <a:ext cx="32476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1" name="Google Shape;1287;p141"/>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87651" y="3657839"/>
            <a:ext cx="323141"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a:sym typeface="Roboto"/>
              </a:rPr>
              <a:t>Unified Communication and Collaboration Services</a:t>
            </a:r>
            <a:endParaRPr lang="en-IN" dirty="0">
              <a:sym typeface="Roboto"/>
            </a:endParaRPr>
          </a:p>
        </p:txBody>
      </p:sp>
      <mc:AlternateContent xmlns:mc="http://schemas.openxmlformats.org/markup-compatibility/2006" xmlns:p14="http://schemas.microsoft.com/office/powerpoint/2010/main">
        <mc:Choice Requires="p14">
          <p:contentPart p14:bwMode="auto" r:id="rId11">
            <p14:nvContentPartPr>
              <p14:cNvPr id="8" name="Ink 7"/>
              <p14:cNvContentPartPr/>
              <p14:nvPr/>
            </p14:nvContentPartPr>
            <p14:xfrm>
              <a:off x="-2743543" y="3929657"/>
              <a:ext cx="480" cy="480"/>
            </p14:xfrm>
          </p:contentPart>
        </mc:Choice>
        <mc:Fallback xmlns="">
          <p:pic>
            <p:nvPicPr>
              <p:cNvPr id="8" name="Ink 7"/>
            </p:nvPicPr>
            <p:blipFill>
              <a:blip r:embed="rId12"/>
            </p:blipFill>
            <p:spPr>
              <a:xfrm>
                <a:off x="-2743543" y="3929657"/>
                <a:ext cx="480" cy="480"/>
              </a:xfrm>
              <a:prstGeom prst="rect"/>
            </p:spPr>
          </p:pic>
        </mc:Fallback>
      </mc:AlternateContent>
      <p:pic>
        <p:nvPicPr>
          <p:cNvPr id="55303" name="Picture 42"/>
          <p:cNvPicPr>
            <a:picLocks noChangeAspect="1" noChangeArrowheads="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72781" y="3480574"/>
            <a:ext cx="768000" cy="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bwMode="auto">
          <a:xfrm>
            <a:off x="7826512" y="2322706"/>
            <a:ext cx="2560060" cy="687432"/>
          </a:xfrm>
          <a:prstGeom prst="rect">
            <a:avLst/>
          </a:prstGeom>
          <a:noFill/>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lang="en-IN" sz="1465" b="1" dirty="0">
                <a:solidFill>
                  <a:prstClr val="white"/>
                </a:solidFill>
                <a:latin typeface="Trebuchet MS" panose="020B0603020202020204" pitchFamily="34" charset="0"/>
                <a:ea typeface="Roboto"/>
                <a:cs typeface="Roboto"/>
                <a:sym typeface="Roboto"/>
              </a:rPr>
              <a:t>Audio &amp; Video:</a:t>
            </a:r>
            <a:r>
              <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 </a:t>
            </a:r>
          </a:p>
          <a:p>
            <a:pPr marL="0" marR="0" lvl="0" indent="0" algn="l" defTabSz="609600" rtl="0" eaLnBrk="1" fontAlgn="auto" latinLnBrk="0" hangingPunct="1">
              <a:lnSpc>
                <a:spcPct val="100000"/>
              </a:lnSpc>
              <a:spcBef>
                <a:spcPts val="0"/>
              </a:spcBef>
              <a:spcAft>
                <a:spcPts val="0"/>
              </a:spcAft>
              <a:buClrTx/>
              <a:buSzTx/>
              <a:buFontTx/>
              <a:buNone/>
              <a:defRPr/>
            </a:pPr>
            <a:r>
              <a:rPr kumimoji="0" lang="en-IN" sz="1200"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Conferencing solutions including </a:t>
            </a:r>
            <a:r>
              <a:rPr kumimoji="0" lang="en-IN" sz="1200" b="1" i="0" u="none" strike="noStrike" kern="1200" cap="none" spc="0" normalizeH="0" baseline="0" noProof="0" dirty="0" err="1">
                <a:ln>
                  <a:noFill/>
                </a:ln>
                <a:solidFill>
                  <a:prstClr val="white"/>
                </a:solidFill>
                <a:effectLst/>
                <a:uLnTx/>
                <a:uFillTx/>
                <a:latin typeface="Trebuchet MS" panose="020B0603020202020204" pitchFamily="34" charset="0"/>
                <a:ea typeface="Roboto"/>
                <a:cs typeface="Roboto"/>
                <a:sym typeface="Roboto"/>
              </a:rPr>
              <a:t>MTR,ZoomRooms</a:t>
            </a:r>
            <a:endPar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endParaRPr>
          </a:p>
        </p:txBody>
      </p:sp>
      <p:sp>
        <p:nvSpPr>
          <p:cNvPr id="29" name="TextBox 28"/>
          <p:cNvSpPr txBox="1"/>
          <p:nvPr/>
        </p:nvSpPr>
        <p:spPr bwMode="auto">
          <a:xfrm>
            <a:off x="2130096" y="4116471"/>
            <a:ext cx="2139023" cy="502766"/>
          </a:xfrm>
          <a:prstGeom prst="rect">
            <a:avLst/>
          </a:prstGeom>
          <a:noFill/>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Contact Centre: </a:t>
            </a:r>
            <a:r>
              <a:rPr kumimoji="0" lang="en-IN" sz="1200"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Cloud/Hybrid</a:t>
            </a:r>
            <a:endPar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endParaRPr>
          </a:p>
        </p:txBody>
      </p:sp>
      <p:sp>
        <p:nvSpPr>
          <p:cNvPr id="30" name="TextBox 29"/>
          <p:cNvSpPr txBox="1"/>
          <p:nvPr/>
        </p:nvSpPr>
        <p:spPr bwMode="auto">
          <a:xfrm>
            <a:off x="2492910" y="2342541"/>
            <a:ext cx="1836895" cy="502766"/>
          </a:xfrm>
          <a:prstGeom prst="rect">
            <a:avLst/>
          </a:prstGeom>
          <a:noFill/>
        </p:spPr>
        <p:txBody>
          <a:bodyPr wrap="square">
            <a:spAutoFit/>
          </a:bodyPr>
          <a:lstStyle/>
          <a:p>
            <a:pPr marL="0" marR="0" lvl="0" indent="0" defTabSz="609600" rtl="0" eaLnBrk="1" fontAlgn="auto" latinLnBrk="0" hangingPunct="1">
              <a:lnSpc>
                <a:spcPct val="100000"/>
              </a:lnSpc>
              <a:spcBef>
                <a:spcPts val="0"/>
              </a:spcBef>
              <a:spcAft>
                <a:spcPts val="0"/>
              </a:spcAft>
              <a:buClrTx/>
              <a:buSzTx/>
              <a:buFontTx/>
              <a:buNone/>
              <a:defRPr/>
            </a:pPr>
            <a:r>
              <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Voice</a:t>
            </a:r>
            <a:r>
              <a:rPr lang="en-IN" sz="1465" b="1" dirty="0">
                <a:solidFill>
                  <a:prstClr val="white"/>
                </a:solidFill>
                <a:latin typeface="Trebuchet MS" panose="020B0603020202020204" pitchFamily="34" charset="0"/>
                <a:ea typeface="Roboto"/>
                <a:cs typeface="Roboto"/>
                <a:sym typeface="Roboto"/>
              </a:rPr>
              <a:t>:</a:t>
            </a:r>
            <a:endPar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endParaRPr>
          </a:p>
          <a:p>
            <a:pPr marL="0" marR="0" lvl="0" indent="0" defTabSz="609600" rtl="0" eaLnBrk="1" fontAlgn="auto" latinLnBrk="0" hangingPunct="1">
              <a:lnSpc>
                <a:spcPct val="100000"/>
              </a:lnSpc>
              <a:spcBef>
                <a:spcPts val="0"/>
              </a:spcBef>
              <a:spcAft>
                <a:spcPts val="0"/>
              </a:spcAft>
              <a:buClrTx/>
              <a:buSzTx/>
              <a:buFontTx/>
              <a:buNone/>
              <a:defRPr/>
            </a:pPr>
            <a:r>
              <a:rPr kumimoji="0" lang="en-IN" sz="1200"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SIP Trunk &amp; VOIP</a:t>
            </a:r>
          </a:p>
        </p:txBody>
      </p:sp>
      <p:sp>
        <p:nvSpPr>
          <p:cNvPr id="31" name="TextBox 30"/>
          <p:cNvSpPr txBox="1"/>
          <p:nvPr/>
        </p:nvSpPr>
        <p:spPr bwMode="auto">
          <a:xfrm>
            <a:off x="2074204" y="3248966"/>
            <a:ext cx="2280772" cy="502766"/>
          </a:xfrm>
          <a:prstGeom prst="rect">
            <a:avLst/>
          </a:prstGeom>
          <a:noFill/>
        </p:spPr>
        <p:txBody>
          <a:bodyPr wrap="square">
            <a:spAutoFit/>
          </a:bodyPr>
          <a:lstStyle/>
          <a:p>
            <a:pPr marL="0" marR="0" lvl="0" indent="0" defTabSz="609600" rtl="0" eaLnBrk="1" fontAlgn="auto" latinLnBrk="0" hangingPunct="1">
              <a:lnSpc>
                <a:spcPct val="100000"/>
              </a:lnSpc>
              <a:spcBef>
                <a:spcPts val="0"/>
              </a:spcBef>
              <a:spcAft>
                <a:spcPts val="0"/>
              </a:spcAft>
              <a:buClrTx/>
              <a:buSzTx/>
              <a:buFontTx/>
              <a:buNone/>
              <a:defRPr/>
            </a:pPr>
            <a:r>
              <a:rPr lang="en-IN" sz="1465" b="1" dirty="0">
                <a:solidFill>
                  <a:prstClr val="white"/>
                </a:solidFill>
                <a:latin typeface="Trebuchet MS" panose="020B0603020202020204" pitchFamily="34" charset="0"/>
                <a:ea typeface="Roboto"/>
                <a:cs typeface="Roboto"/>
                <a:sym typeface="Roboto"/>
              </a:rPr>
              <a:t>Licence  </a:t>
            </a:r>
            <a:r>
              <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Subscription:</a:t>
            </a:r>
          </a:p>
          <a:p>
            <a:pPr marL="0" marR="0" lvl="0" indent="0" defTabSz="609600" rtl="0" eaLnBrk="1" fontAlgn="auto" latinLnBrk="0" hangingPunct="1">
              <a:lnSpc>
                <a:spcPct val="100000"/>
              </a:lnSpc>
              <a:spcBef>
                <a:spcPts val="0"/>
              </a:spcBef>
              <a:spcAft>
                <a:spcPts val="0"/>
              </a:spcAft>
              <a:buClrTx/>
              <a:buSzTx/>
              <a:buFontTx/>
              <a:buNone/>
              <a:defRPr/>
            </a:pPr>
            <a:r>
              <a:rPr kumimoji="0" lang="en-IN" sz="1200"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Webex, Zoom ,MS teams</a:t>
            </a:r>
          </a:p>
        </p:txBody>
      </p:sp>
      <p:sp>
        <p:nvSpPr>
          <p:cNvPr id="32" name="TextBox 31"/>
          <p:cNvSpPr txBox="1"/>
          <p:nvPr/>
        </p:nvSpPr>
        <p:spPr bwMode="auto">
          <a:xfrm>
            <a:off x="7977805" y="3696873"/>
            <a:ext cx="2274271" cy="769634"/>
          </a:xfrm>
          <a:prstGeom prst="rect">
            <a:avLst/>
          </a:prstGeom>
          <a:noFill/>
        </p:spPr>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MS Teams/Zoom/Webex + PSTN </a:t>
            </a:r>
            <a:r>
              <a:rPr lang="en-IN" sz="1465" b="1" dirty="0">
                <a:solidFill>
                  <a:prstClr val="white"/>
                </a:solidFill>
                <a:latin typeface="Trebuchet MS" panose="020B0603020202020204" pitchFamily="34" charset="0"/>
                <a:ea typeface="Roboto"/>
                <a:cs typeface="Roboto"/>
                <a:sym typeface="Roboto"/>
              </a:rPr>
              <a:t>calling </a:t>
            </a:r>
            <a:r>
              <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Integration</a:t>
            </a:r>
          </a:p>
        </p:txBody>
      </p:sp>
      <p:sp>
        <p:nvSpPr>
          <p:cNvPr id="33" name="TextBox 32"/>
          <p:cNvSpPr txBox="1"/>
          <p:nvPr/>
        </p:nvSpPr>
        <p:spPr bwMode="auto">
          <a:xfrm>
            <a:off x="2354343" y="5037282"/>
            <a:ext cx="2389229" cy="502766"/>
          </a:xfrm>
          <a:prstGeom prst="rect">
            <a:avLst/>
          </a:prstGeom>
          <a:noFill/>
        </p:spPr>
        <p:txBody>
          <a:bodyPr wrap="square">
            <a:spAutoFit/>
          </a:bodyPr>
          <a:lstStyle/>
          <a:p>
            <a:pPr marL="0" marR="0" lvl="0" indent="0" defTabSz="609600" rtl="0" eaLnBrk="1" fontAlgn="auto" latinLnBrk="0" hangingPunct="1">
              <a:lnSpc>
                <a:spcPct val="100000"/>
              </a:lnSpc>
              <a:spcBef>
                <a:spcPts val="0"/>
              </a:spcBef>
              <a:spcAft>
                <a:spcPts val="0"/>
              </a:spcAft>
              <a:buClrTx/>
              <a:buSzTx/>
              <a:buFontTx/>
              <a:buNone/>
              <a:defRPr/>
            </a:pPr>
            <a:r>
              <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 Messaging:</a:t>
            </a:r>
          </a:p>
          <a:p>
            <a:pPr marL="0" marR="0" lvl="0" indent="0" defTabSz="609600" rtl="0" eaLnBrk="1" fontAlgn="auto" latinLnBrk="0" hangingPunct="1">
              <a:lnSpc>
                <a:spcPct val="100000"/>
              </a:lnSpc>
              <a:spcBef>
                <a:spcPts val="0"/>
              </a:spcBef>
              <a:spcAft>
                <a:spcPts val="0"/>
              </a:spcAft>
              <a:buClrTx/>
              <a:buSzTx/>
              <a:buFontTx/>
              <a:buNone/>
              <a:defRPr/>
            </a:pPr>
            <a:r>
              <a:rPr lang="en-IN" sz="1200" b="1" dirty="0">
                <a:solidFill>
                  <a:prstClr val="white"/>
                </a:solidFill>
                <a:latin typeface="Trebuchet MS" panose="020B0603020202020204" pitchFamily="34" charset="0"/>
                <a:ea typeface="Roboto"/>
                <a:cs typeface="Roboto"/>
                <a:sym typeface="Roboto"/>
              </a:rPr>
              <a:t>A2P SMS,Whatsapp,RCS</a:t>
            </a:r>
            <a:endParaRPr kumimoji="0" lang="en-IN" sz="1200"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endParaRPr>
          </a:p>
        </p:txBody>
      </p:sp>
      <p:sp>
        <p:nvSpPr>
          <p:cNvPr id="34" name="TextBox 33"/>
          <p:cNvSpPr txBox="1"/>
          <p:nvPr/>
        </p:nvSpPr>
        <p:spPr bwMode="auto">
          <a:xfrm>
            <a:off x="7709138" y="4915959"/>
            <a:ext cx="3777420" cy="707886"/>
          </a:xfrm>
          <a:prstGeom prst="rect">
            <a:avLst/>
          </a:prstGeom>
          <a:noFill/>
        </p:spPr>
        <p:txBody>
          <a:bodyPr wrap="square">
            <a:spAutoFit/>
          </a:bodyPr>
          <a:lstStyle/>
          <a:p>
            <a:pPr lvl="0"/>
            <a:r>
              <a:rPr lang="en-US" sz="1600" b="1" dirty="0">
                <a:solidFill>
                  <a:schemeClr val="bg1"/>
                </a:solidFill>
                <a:latin typeface="+mj-lt"/>
              </a:rPr>
              <a:t>AV Integrated Solutions:</a:t>
            </a:r>
          </a:p>
          <a:p>
            <a:pPr lvl="0"/>
            <a:r>
              <a:rPr lang="en-US" sz="1200" b="1" dirty="0" err="1">
                <a:solidFill>
                  <a:schemeClr val="bg1"/>
                </a:solidFill>
                <a:latin typeface="+mj-lt"/>
              </a:rPr>
              <a:t>DSPs,video</a:t>
            </a:r>
            <a:r>
              <a:rPr lang="en-US" sz="1200" b="1" dirty="0">
                <a:solidFill>
                  <a:schemeClr val="bg1"/>
                </a:solidFill>
                <a:latin typeface="+mj-lt"/>
              </a:rPr>
              <a:t> walls ,</a:t>
            </a:r>
            <a:r>
              <a:rPr lang="en-US" sz="1200" b="1" dirty="0" err="1">
                <a:solidFill>
                  <a:schemeClr val="bg1"/>
                </a:solidFill>
                <a:latin typeface="+mj-lt"/>
              </a:rPr>
              <a:t>Controllers,Speakers</a:t>
            </a:r>
            <a:r>
              <a:rPr lang="en-US" sz="1200" b="1" dirty="0">
                <a:solidFill>
                  <a:schemeClr val="bg1"/>
                </a:solidFill>
                <a:latin typeface="+mj-lt"/>
              </a:rPr>
              <a:t>,</a:t>
            </a:r>
          </a:p>
          <a:p>
            <a:pPr lvl="0"/>
            <a:r>
              <a:rPr lang="en-US" sz="1200" b="1" dirty="0" err="1">
                <a:solidFill>
                  <a:schemeClr val="bg1"/>
                </a:solidFill>
                <a:latin typeface="+mj-lt"/>
              </a:rPr>
              <a:t>Microphones,Colloboration</a:t>
            </a:r>
            <a:r>
              <a:rPr lang="en-US" sz="1200" b="1" dirty="0">
                <a:solidFill>
                  <a:schemeClr val="bg1"/>
                </a:solidFill>
                <a:latin typeface="+mj-lt"/>
              </a:rPr>
              <a:t> wall</a:t>
            </a:r>
          </a:p>
        </p:txBody>
      </p:sp>
      <p:pic>
        <p:nvPicPr>
          <p:cNvPr id="55311" name="Picture 35" descr="Icon&#10;&#10;Description automatically generated"/>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55767" y="2391384"/>
            <a:ext cx="480000"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2" name="Picture 37" descr="Icon&#10;&#10;Description automatically generated"/>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20810" y="2391384"/>
            <a:ext cx="480000"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3" name="Picture 40" descr="Icon&#10;&#10;Description automatically generate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594205" y="3283588"/>
            <a:ext cx="47999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4" name="Picture 42" descr="Icon&#10;&#10;Description automatically generate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929469" y="5070568"/>
            <a:ext cx="481543"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Picture 44" descr="Logo, icon&#10;&#10;Description automatically generated"/>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340006" y="5028544"/>
            <a:ext cx="481727"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7" name="Picture 48" descr="Icon&#10;&#10;Description automatically generated"/>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94204" y="4175792"/>
            <a:ext cx="480000"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120402" y="6238957"/>
            <a:ext cx="7380408" cy="523220"/>
          </a:xfrm>
          <a:prstGeom prst="rect">
            <a:avLst/>
          </a:prstGeom>
          <a:noFill/>
        </p:spPr>
        <p:txBody>
          <a:bodyPr wrap="square" rtlCol="0" anchor="ctr">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Integrated AI Enabled IT friendly Technology for seamless integration and enhanced UX</a:t>
            </a:r>
          </a:p>
          <a:p>
            <a:pPr marL="0" marR="0" lvl="0" indent="0" algn="ctr" defTabSz="609600" rtl="0" eaLnBrk="1" fontAlgn="auto" latinLnBrk="0" hangingPunct="1">
              <a:lnSpc>
                <a:spcPct val="100000"/>
              </a:lnSpc>
              <a:spcBef>
                <a:spcPts val="0"/>
              </a:spcBef>
              <a:spcAft>
                <a:spcPts val="0"/>
              </a:spcAft>
              <a:buClrTx/>
              <a:buSzTx/>
              <a:buFontTx/>
              <a:buNone/>
              <a:defRPr/>
            </a:pPr>
            <a:r>
              <a:rPr kumimoji="0" lang="en-US" sz="1400" b="0" i="1"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UX- User experience </a:t>
            </a:r>
            <a:endParaRPr kumimoji="0" lang="en-IN"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cxnSp>
        <p:nvCxnSpPr>
          <p:cNvPr id="27" name="Straight Connector 26"/>
          <p:cNvCxnSpPr/>
          <p:nvPr/>
        </p:nvCxnSpPr>
        <p:spPr>
          <a:xfrm>
            <a:off x="444115" y="6117167"/>
            <a:ext cx="11328400" cy="0"/>
          </a:xfrm>
          <a:prstGeom prst="line">
            <a:avLst/>
          </a:prstGeom>
          <a:ln w="9525">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028" name="Picture 4" descr="Microsoft Teams Logo, symbol, meaning, history, PNG, brand"/>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173039" y="3892999"/>
            <a:ext cx="631190" cy="3550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Zoom Logo and symbol, meaning, history, 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253440" y="3660068"/>
            <a:ext cx="485520" cy="27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33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USP</a:t>
            </a:r>
            <a:endParaRPr lang="en-IN" dirty="0"/>
          </a:p>
        </p:txBody>
      </p:sp>
      <p:sp>
        <p:nvSpPr>
          <p:cNvPr id="11" name="Oval 10"/>
          <p:cNvSpPr/>
          <p:nvPr/>
        </p:nvSpPr>
        <p:spPr>
          <a:xfrm>
            <a:off x="1308101" y="1146473"/>
            <a:ext cx="1200151" cy="1200149"/>
          </a:xfrm>
          <a:prstGeom prst="ellipse">
            <a:avLst/>
          </a:prstGeom>
          <a:solidFill>
            <a:schemeClr val="bg1">
              <a:lumMod val="95000"/>
            </a:schemeClr>
          </a:solid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1350" dirty="0"/>
          </a:p>
        </p:txBody>
      </p:sp>
      <p:sp>
        <p:nvSpPr>
          <p:cNvPr id="12" name="TextBox 11"/>
          <p:cNvSpPr txBox="1"/>
          <p:nvPr/>
        </p:nvSpPr>
        <p:spPr>
          <a:xfrm>
            <a:off x="2698065" y="1571317"/>
            <a:ext cx="7075270" cy="328231"/>
          </a:xfrm>
          <a:prstGeom prst="rect">
            <a:avLst/>
          </a:prstGeom>
          <a:noFill/>
        </p:spPr>
        <p:txBody>
          <a:bodyPr wrap="none" lIns="0" tIns="0" rIns="0" bIns="0">
            <a:spAutoFit/>
          </a:bodyPr>
          <a:lstStyle/>
          <a:p>
            <a:pPr>
              <a:defRPr/>
            </a:pPr>
            <a:r>
              <a:rPr lang="en-US" sz="2135" spc="292" dirty="0">
                <a:solidFill>
                  <a:schemeClr val="bg1"/>
                </a:solidFill>
              </a:rPr>
              <a:t>INTEGRATED DIGITAL COMMUNICATION PLAYER</a:t>
            </a:r>
          </a:p>
        </p:txBody>
      </p:sp>
      <p:pic>
        <p:nvPicPr>
          <p:cNvPr id="13" name="Picture 3" descr="Icon&#10;&#10;Description automatically genera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2931" y="1512139"/>
            <a:ext cx="1070490" cy="50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2"/>
          <p:cNvGrpSpPr/>
          <p:nvPr/>
        </p:nvGrpSpPr>
        <p:grpSpPr bwMode="auto">
          <a:xfrm>
            <a:off x="1113366" y="3107471"/>
            <a:ext cx="10646834" cy="1581151"/>
            <a:chOff x="1403349" y="2139950"/>
            <a:chExt cx="7985126" cy="1185863"/>
          </a:xfrm>
        </p:grpSpPr>
        <p:sp>
          <p:nvSpPr>
            <p:cNvPr id="15" name="Content Placeholder 5"/>
            <p:cNvSpPr txBox="1">
              <a:spLocks noChangeArrowheads="1"/>
            </p:cNvSpPr>
            <p:nvPr/>
          </p:nvSpPr>
          <p:spPr bwMode="auto">
            <a:xfrm>
              <a:off x="1403349" y="2139950"/>
              <a:ext cx="244792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4630" indent="-214630" defTabSz="1217930">
                <a:lnSpc>
                  <a:spcPct val="90000"/>
                </a:lnSpc>
                <a:spcBef>
                  <a:spcPts val="600"/>
                </a:spcBef>
                <a:buFont typeface="Arial" panose="020B0604020202020204" pitchFamily="34" charset="0"/>
                <a:buChar char="•"/>
                <a:defRPr sz="1600">
                  <a:solidFill>
                    <a:srgbClr val="595959"/>
                  </a:solidFill>
                  <a:latin typeface="Trebuchet MS" panose="020B0603020202020204" pitchFamily="34" charset="0"/>
                </a:defRPr>
              </a:lvl1pPr>
              <a:lvl2pPr marL="757555" indent="-379730" defTabSz="1217930">
                <a:lnSpc>
                  <a:spcPct val="90000"/>
                </a:lnSpc>
                <a:spcBef>
                  <a:spcPts val="600"/>
                </a:spcBef>
                <a:buFont typeface="Arial" panose="020B0604020202020204" pitchFamily="34" charset="0"/>
                <a:buChar char="–"/>
                <a:defRPr sz="1400">
                  <a:solidFill>
                    <a:srgbClr val="595959"/>
                  </a:solidFill>
                  <a:latin typeface="Trebuchet MS" panose="020B0603020202020204" pitchFamily="34" charset="0"/>
                </a:defRPr>
              </a:lvl2pPr>
              <a:lvl3pPr marL="1522730" indent="-303530" defTabSz="1217930">
                <a:lnSpc>
                  <a:spcPct val="90000"/>
                </a:lnSpc>
                <a:spcBef>
                  <a:spcPts val="600"/>
                </a:spcBef>
                <a:buFont typeface="Arial" panose="020B0604020202020204" pitchFamily="34" charset="0"/>
                <a:buChar char="•"/>
                <a:defRPr sz="1200">
                  <a:solidFill>
                    <a:srgbClr val="595959"/>
                  </a:solidFill>
                  <a:latin typeface="Trebuchet MS" panose="020B0603020202020204" pitchFamily="34" charset="0"/>
                </a:defRPr>
              </a:lvl3pPr>
              <a:lvl4pPr marL="2132330" indent="-303530" defTabSz="1217930">
                <a:lnSpc>
                  <a:spcPct val="90000"/>
                </a:lnSpc>
                <a:spcBef>
                  <a:spcPts val="600"/>
                </a:spcBef>
                <a:buFont typeface="Arial" panose="020B0604020202020204" pitchFamily="34" charset="0"/>
                <a:buChar char="–"/>
                <a:defRPr sz="1100">
                  <a:solidFill>
                    <a:srgbClr val="595959"/>
                  </a:solidFill>
                  <a:latin typeface="Trebuchet MS" panose="020B0603020202020204" pitchFamily="34" charset="0"/>
                </a:defRPr>
              </a:lvl4pPr>
              <a:lvl5pPr marL="2741930" indent="-303530" defTabSz="1217930">
                <a:lnSpc>
                  <a:spcPct val="90000"/>
                </a:lnSpc>
                <a:spcBef>
                  <a:spcPts val="600"/>
                </a:spcBef>
                <a:buFont typeface="Arial" panose="020B0604020202020204" pitchFamily="34" charset="0"/>
                <a:buChar char="»"/>
                <a:defRPr sz="1100">
                  <a:solidFill>
                    <a:srgbClr val="595959"/>
                  </a:solidFill>
                  <a:latin typeface="Trebuchet MS" panose="020B0603020202020204" pitchFamily="34" charset="0"/>
                </a:defRPr>
              </a:lvl5pPr>
              <a:lvl6pPr marL="31991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6pPr>
              <a:lvl7pPr marL="36563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7pPr>
              <a:lvl8pPr marL="41135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8pPr>
              <a:lvl9pPr marL="45707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9pPr>
            </a:lstStyle>
            <a:p>
              <a:pPr>
                <a:spcBef>
                  <a:spcPts val="1065"/>
                </a:spcBef>
                <a:buFont typeface="Wingdings" panose="05000000000000000000" pitchFamily="2" charset="2"/>
                <a:buChar char="§"/>
              </a:pPr>
              <a:r>
                <a:rPr kumimoji="0" lang="en-US" sz="1400" b="0" i="0" u="none" strike="noStrike" kern="1200" cap="none" spc="0" normalizeH="0" baseline="0" noProof="0" dirty="0">
                  <a:ln>
                    <a:noFill/>
                  </a:ln>
                  <a:solidFill>
                    <a:schemeClr val="bg1"/>
                  </a:solidFill>
                  <a:effectLst/>
                  <a:uLnTx/>
                  <a:uFillTx/>
                  <a:latin typeface="+mj-lt"/>
                </a:rPr>
                <a:t>AI Driven Communication &amp; Collaboration Suite</a:t>
              </a:r>
            </a:p>
            <a:p>
              <a:pPr>
                <a:spcBef>
                  <a:spcPts val="1065"/>
                </a:spcBef>
                <a:buFont typeface="Wingdings" panose="05000000000000000000" pitchFamily="2" charset="2"/>
                <a:buChar char="§"/>
              </a:pPr>
              <a:r>
                <a:rPr lang="en-US" altLang="en-US" sz="1400" dirty="0">
                  <a:solidFill>
                    <a:schemeClr val="bg1"/>
                  </a:solidFill>
                  <a:latin typeface="+mj-lt"/>
                </a:rPr>
                <a:t>CX Value Chain Driven</a:t>
              </a:r>
            </a:p>
            <a:p>
              <a:pPr>
                <a:spcBef>
                  <a:spcPts val="1065"/>
                </a:spcBef>
                <a:buFont typeface="Wingdings" panose="05000000000000000000" pitchFamily="2" charset="2"/>
                <a:buChar char="§"/>
              </a:pPr>
              <a:r>
                <a:rPr lang="en-US" altLang="en-US" sz="1400" dirty="0">
                  <a:solidFill>
                    <a:schemeClr val="bg1"/>
                  </a:solidFill>
                  <a:latin typeface="+mj-lt"/>
                </a:rPr>
                <a:t>One stop shop for Solutions, Infrastructure &amp; Managed Services.</a:t>
              </a:r>
            </a:p>
            <a:p>
              <a:pPr>
                <a:spcBef>
                  <a:spcPts val="1065"/>
                </a:spcBef>
                <a:buFont typeface="Wingdings" panose="05000000000000000000" pitchFamily="2" charset="2"/>
                <a:buChar char="§"/>
              </a:pPr>
              <a:endParaRPr lang="en-IN" altLang="en-US" sz="1400" dirty="0">
                <a:solidFill>
                  <a:schemeClr val="bg1"/>
                </a:solidFill>
                <a:latin typeface="+mj-lt"/>
              </a:endParaRPr>
            </a:p>
          </p:txBody>
        </p:sp>
        <p:sp>
          <p:nvSpPr>
            <p:cNvPr id="16" name="Content Placeholder 5"/>
            <p:cNvSpPr txBox="1">
              <a:spLocks noChangeArrowheads="1"/>
            </p:cNvSpPr>
            <p:nvPr/>
          </p:nvSpPr>
          <p:spPr bwMode="auto">
            <a:xfrm>
              <a:off x="4117973" y="2146300"/>
              <a:ext cx="3384550" cy="93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4630" indent="-214630" defTabSz="1217930">
                <a:lnSpc>
                  <a:spcPct val="90000"/>
                </a:lnSpc>
                <a:spcBef>
                  <a:spcPts val="600"/>
                </a:spcBef>
                <a:buFont typeface="Arial" panose="020B0604020202020204" pitchFamily="34" charset="0"/>
                <a:buChar char="•"/>
                <a:defRPr sz="1600">
                  <a:solidFill>
                    <a:srgbClr val="595959"/>
                  </a:solidFill>
                  <a:latin typeface="Trebuchet MS" panose="020B0603020202020204" pitchFamily="34" charset="0"/>
                </a:defRPr>
              </a:lvl1pPr>
              <a:lvl2pPr marL="757555" indent="-379730" defTabSz="1217930">
                <a:lnSpc>
                  <a:spcPct val="90000"/>
                </a:lnSpc>
                <a:spcBef>
                  <a:spcPts val="600"/>
                </a:spcBef>
                <a:buFont typeface="Arial" panose="020B0604020202020204" pitchFamily="34" charset="0"/>
                <a:buChar char="–"/>
                <a:defRPr sz="1400">
                  <a:solidFill>
                    <a:srgbClr val="595959"/>
                  </a:solidFill>
                  <a:latin typeface="Trebuchet MS" panose="020B0603020202020204" pitchFamily="34" charset="0"/>
                </a:defRPr>
              </a:lvl2pPr>
              <a:lvl3pPr marL="1522730" indent="-303530" defTabSz="1217930">
                <a:lnSpc>
                  <a:spcPct val="90000"/>
                </a:lnSpc>
                <a:spcBef>
                  <a:spcPts val="600"/>
                </a:spcBef>
                <a:buFont typeface="Arial" panose="020B0604020202020204" pitchFamily="34" charset="0"/>
                <a:buChar char="•"/>
                <a:defRPr sz="1200">
                  <a:solidFill>
                    <a:srgbClr val="595959"/>
                  </a:solidFill>
                  <a:latin typeface="Trebuchet MS" panose="020B0603020202020204" pitchFamily="34" charset="0"/>
                </a:defRPr>
              </a:lvl3pPr>
              <a:lvl4pPr marL="2132330" indent="-303530" defTabSz="1217930">
                <a:lnSpc>
                  <a:spcPct val="90000"/>
                </a:lnSpc>
                <a:spcBef>
                  <a:spcPts val="600"/>
                </a:spcBef>
                <a:buFont typeface="Arial" panose="020B0604020202020204" pitchFamily="34" charset="0"/>
                <a:buChar char="–"/>
                <a:defRPr sz="1100">
                  <a:solidFill>
                    <a:srgbClr val="595959"/>
                  </a:solidFill>
                  <a:latin typeface="Trebuchet MS" panose="020B0603020202020204" pitchFamily="34" charset="0"/>
                </a:defRPr>
              </a:lvl4pPr>
              <a:lvl5pPr marL="2741930" indent="-303530" defTabSz="1217930">
                <a:lnSpc>
                  <a:spcPct val="90000"/>
                </a:lnSpc>
                <a:spcBef>
                  <a:spcPts val="600"/>
                </a:spcBef>
                <a:buFont typeface="Arial" panose="020B0604020202020204" pitchFamily="34" charset="0"/>
                <a:buChar char="»"/>
                <a:defRPr sz="1100">
                  <a:solidFill>
                    <a:srgbClr val="595959"/>
                  </a:solidFill>
                  <a:latin typeface="Trebuchet MS" panose="020B0603020202020204" pitchFamily="34" charset="0"/>
                </a:defRPr>
              </a:lvl5pPr>
              <a:lvl6pPr marL="31991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6pPr>
              <a:lvl7pPr marL="36563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7pPr>
              <a:lvl8pPr marL="41135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8pPr>
              <a:lvl9pPr marL="45707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9pPr>
            </a:lstStyle>
            <a:p>
              <a:pPr>
                <a:spcBef>
                  <a:spcPts val="1065"/>
                </a:spcBef>
                <a:buFont typeface="Wingdings" panose="05000000000000000000" pitchFamily="2" charset="2"/>
                <a:buChar char="§"/>
              </a:pPr>
              <a:r>
                <a:rPr lang="en-US" altLang="en-US" sz="1400" dirty="0">
                  <a:solidFill>
                    <a:schemeClr val="bg1"/>
                  </a:solidFill>
                  <a:latin typeface="+mj-lt"/>
                </a:rPr>
                <a:t>Multiple OEM agnostic Eco-system</a:t>
              </a:r>
            </a:p>
            <a:p>
              <a:pPr>
                <a:spcBef>
                  <a:spcPts val="1065"/>
                </a:spcBef>
                <a:buFont typeface="Wingdings" panose="05000000000000000000" pitchFamily="2" charset="2"/>
                <a:buChar char="§"/>
              </a:pPr>
              <a:r>
                <a:rPr lang="en-US" altLang="en-US" sz="1400" dirty="0">
                  <a:solidFill>
                    <a:schemeClr val="bg1"/>
                  </a:solidFill>
                  <a:latin typeface="+mj-lt"/>
                </a:rPr>
                <a:t>Omni Channel Communication</a:t>
              </a:r>
            </a:p>
            <a:p>
              <a:pPr>
                <a:spcBef>
                  <a:spcPts val="1065"/>
                </a:spcBef>
                <a:buFont typeface="Wingdings" panose="05000000000000000000" pitchFamily="2" charset="2"/>
                <a:buChar char="§"/>
              </a:pPr>
              <a:r>
                <a:rPr lang="en-US" altLang="en-US" sz="1400" dirty="0" err="1">
                  <a:solidFill>
                    <a:schemeClr val="bg1"/>
                  </a:solidFill>
                  <a:latin typeface="+mj-lt"/>
                </a:rPr>
                <a:t>Opex</a:t>
              </a:r>
              <a:r>
                <a:rPr lang="en-US" altLang="en-US" sz="1400" dirty="0">
                  <a:solidFill>
                    <a:schemeClr val="bg1"/>
                  </a:solidFill>
                  <a:latin typeface="+mj-lt"/>
                </a:rPr>
                <a:t>-Based, Pay as you to Model</a:t>
              </a:r>
            </a:p>
            <a:p>
              <a:pPr>
                <a:spcBef>
                  <a:spcPts val="1065"/>
                </a:spcBef>
                <a:buFont typeface="Wingdings" panose="05000000000000000000" pitchFamily="2" charset="2"/>
                <a:buChar char="§"/>
              </a:pPr>
              <a:r>
                <a:rPr lang="en-US" altLang="en-US" sz="1400" dirty="0">
                  <a:solidFill>
                    <a:schemeClr val="bg1"/>
                  </a:solidFill>
                  <a:latin typeface="+mj-lt"/>
                </a:rPr>
                <a:t>Strong Solutions &amp; Support Team</a:t>
              </a:r>
            </a:p>
          </p:txBody>
        </p:sp>
        <p:sp>
          <p:nvSpPr>
            <p:cNvPr id="17" name="Content Placeholder 5"/>
            <p:cNvSpPr txBox="1">
              <a:spLocks noChangeArrowheads="1"/>
            </p:cNvSpPr>
            <p:nvPr/>
          </p:nvSpPr>
          <p:spPr bwMode="auto">
            <a:xfrm>
              <a:off x="6521450" y="2146300"/>
              <a:ext cx="2867025"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4630" indent="-214630" defTabSz="1217930">
                <a:lnSpc>
                  <a:spcPct val="90000"/>
                </a:lnSpc>
                <a:spcBef>
                  <a:spcPts val="600"/>
                </a:spcBef>
                <a:buFont typeface="Arial" panose="020B0604020202020204" pitchFamily="34" charset="0"/>
                <a:buChar char="•"/>
                <a:defRPr sz="1600">
                  <a:solidFill>
                    <a:srgbClr val="595959"/>
                  </a:solidFill>
                  <a:latin typeface="Trebuchet MS" panose="020B0603020202020204" pitchFamily="34" charset="0"/>
                </a:defRPr>
              </a:lvl1pPr>
              <a:lvl2pPr marL="757555" indent="-379730" defTabSz="1217930">
                <a:lnSpc>
                  <a:spcPct val="90000"/>
                </a:lnSpc>
                <a:spcBef>
                  <a:spcPts val="600"/>
                </a:spcBef>
                <a:buFont typeface="Arial" panose="020B0604020202020204" pitchFamily="34" charset="0"/>
                <a:buChar char="–"/>
                <a:defRPr sz="1400">
                  <a:solidFill>
                    <a:srgbClr val="595959"/>
                  </a:solidFill>
                  <a:latin typeface="Trebuchet MS" panose="020B0603020202020204" pitchFamily="34" charset="0"/>
                </a:defRPr>
              </a:lvl2pPr>
              <a:lvl3pPr marL="1522730" indent="-303530" defTabSz="1217930">
                <a:lnSpc>
                  <a:spcPct val="90000"/>
                </a:lnSpc>
                <a:spcBef>
                  <a:spcPts val="600"/>
                </a:spcBef>
                <a:buFont typeface="Arial" panose="020B0604020202020204" pitchFamily="34" charset="0"/>
                <a:buChar char="•"/>
                <a:defRPr sz="1200">
                  <a:solidFill>
                    <a:srgbClr val="595959"/>
                  </a:solidFill>
                  <a:latin typeface="Trebuchet MS" panose="020B0603020202020204" pitchFamily="34" charset="0"/>
                </a:defRPr>
              </a:lvl3pPr>
              <a:lvl4pPr marL="2132330" indent="-303530" defTabSz="1217930">
                <a:lnSpc>
                  <a:spcPct val="90000"/>
                </a:lnSpc>
                <a:spcBef>
                  <a:spcPts val="600"/>
                </a:spcBef>
                <a:buFont typeface="Arial" panose="020B0604020202020204" pitchFamily="34" charset="0"/>
                <a:buChar char="–"/>
                <a:defRPr sz="1100">
                  <a:solidFill>
                    <a:srgbClr val="595959"/>
                  </a:solidFill>
                  <a:latin typeface="Trebuchet MS" panose="020B0603020202020204" pitchFamily="34" charset="0"/>
                </a:defRPr>
              </a:lvl4pPr>
              <a:lvl5pPr marL="2741930" indent="-303530" defTabSz="1217930">
                <a:lnSpc>
                  <a:spcPct val="90000"/>
                </a:lnSpc>
                <a:spcBef>
                  <a:spcPts val="600"/>
                </a:spcBef>
                <a:buFont typeface="Arial" panose="020B0604020202020204" pitchFamily="34" charset="0"/>
                <a:buChar char="»"/>
                <a:defRPr sz="1100">
                  <a:solidFill>
                    <a:srgbClr val="595959"/>
                  </a:solidFill>
                  <a:latin typeface="Trebuchet MS" panose="020B0603020202020204" pitchFamily="34" charset="0"/>
                </a:defRPr>
              </a:lvl5pPr>
              <a:lvl6pPr marL="31991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6pPr>
              <a:lvl7pPr marL="36563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7pPr>
              <a:lvl8pPr marL="41135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8pPr>
              <a:lvl9pPr marL="45707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9pPr>
            </a:lstStyle>
            <a:p>
              <a:pPr>
                <a:spcBef>
                  <a:spcPts val="1065"/>
                </a:spcBef>
                <a:buFont typeface="Wingdings" panose="05000000000000000000" pitchFamily="2" charset="2"/>
                <a:buChar char="§"/>
              </a:pPr>
              <a:r>
                <a:rPr lang="en-US" altLang="en-US" sz="1400" dirty="0">
                  <a:solidFill>
                    <a:schemeClr val="bg1"/>
                  </a:solidFill>
                  <a:latin typeface="+mj-lt"/>
                </a:rPr>
                <a:t>Cloud, Hybrid &amp; On-Premise Models</a:t>
              </a:r>
            </a:p>
            <a:p>
              <a:pPr>
                <a:spcBef>
                  <a:spcPts val="1065"/>
                </a:spcBef>
                <a:buFont typeface="Wingdings" panose="05000000000000000000" pitchFamily="2" charset="2"/>
                <a:buChar char="§"/>
              </a:pPr>
              <a:r>
                <a:rPr lang="en-US" altLang="en-US" sz="1400" dirty="0">
                  <a:solidFill>
                    <a:schemeClr val="bg1"/>
                  </a:solidFill>
                  <a:latin typeface="+mj-lt"/>
                </a:rPr>
                <a:t>Enhanced Workspace Engagement</a:t>
              </a:r>
            </a:p>
            <a:p>
              <a:pPr>
                <a:spcBef>
                  <a:spcPts val="1065"/>
                </a:spcBef>
                <a:buFont typeface="Wingdings" panose="05000000000000000000" pitchFamily="2" charset="2"/>
                <a:buChar char="§"/>
              </a:pPr>
              <a:r>
                <a:rPr lang="en-US" altLang="en-US" sz="1400" dirty="0">
                  <a:solidFill>
                    <a:schemeClr val="bg1"/>
                  </a:solidFill>
                  <a:latin typeface="+mj-lt"/>
                </a:rPr>
                <a:t>Easy Integration with apps with API’s</a:t>
              </a:r>
            </a:p>
            <a:p>
              <a:pPr>
                <a:spcBef>
                  <a:spcPts val="1065"/>
                </a:spcBef>
                <a:buFont typeface="Wingdings" panose="05000000000000000000" pitchFamily="2" charset="2"/>
                <a:buChar char="§"/>
              </a:pPr>
              <a:r>
                <a:rPr lang="en-US" altLang="en-US" sz="1400" dirty="0">
                  <a:solidFill>
                    <a:schemeClr val="bg1"/>
                  </a:solidFill>
                  <a:latin typeface="+mj-lt"/>
                </a:rPr>
                <a:t>Ease of Scale, Speed &amp; Agility</a:t>
              </a:r>
              <a:endParaRPr lang="en-IN" altLang="en-US" sz="1400" dirty="0">
                <a:solidFill>
                  <a:schemeClr val="bg1"/>
                </a:solidFill>
                <a:latin typeface="+mj-lt"/>
              </a:endParaRPr>
            </a:p>
          </p:txBody>
        </p:sp>
      </p:grpSp>
    </p:spTree>
    <p:extLst>
      <p:ext uri="{BB962C8B-B14F-4D97-AF65-F5344CB8AC3E}">
        <p14:creationId xmlns:p14="http://schemas.microsoft.com/office/powerpoint/2010/main" val="629289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B44FB4-620B-84C7-5741-35E6E8F3A7D7}"/>
              </a:ext>
            </a:extLst>
          </p:cNvPr>
          <p:cNvSpPr/>
          <p:nvPr/>
        </p:nvSpPr>
        <p:spPr>
          <a:xfrm>
            <a:off x="13677" y="3449654"/>
            <a:ext cx="12192000" cy="2032375"/>
          </a:xfrm>
          <a:prstGeom prst="rect">
            <a:avLst/>
          </a:prstGeom>
          <a:solidFill>
            <a:srgbClr val="10253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IN" sz="2400">
              <a:solidFill>
                <a:prstClr val="white"/>
              </a:solidFill>
              <a:latin typeface="Trebuchet MS"/>
            </a:endParaRPr>
          </a:p>
        </p:txBody>
      </p:sp>
      <p:cxnSp>
        <p:nvCxnSpPr>
          <p:cNvPr id="5" name="Straight Connector 4">
            <a:extLst>
              <a:ext uri="{FF2B5EF4-FFF2-40B4-BE49-F238E27FC236}">
                <a16:creationId xmlns:a16="http://schemas.microsoft.com/office/drawing/2014/main" id="{A9AE6D4B-F8B0-03C2-51F0-F42494EF3FAB}"/>
              </a:ext>
            </a:extLst>
          </p:cNvPr>
          <p:cNvCxnSpPr>
            <a:cxnSpLocks/>
          </p:cNvCxnSpPr>
          <p:nvPr/>
        </p:nvCxnSpPr>
        <p:spPr>
          <a:xfrm>
            <a:off x="13677" y="3429000"/>
            <a:ext cx="121920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Speech Bubble: Rectangle 32">
            <a:extLst>
              <a:ext uri="{FF2B5EF4-FFF2-40B4-BE49-F238E27FC236}">
                <a16:creationId xmlns:a16="http://schemas.microsoft.com/office/drawing/2014/main" id="{D7BA0059-A1AB-C1DA-FC56-DEF6DE1446E1}"/>
              </a:ext>
            </a:extLst>
          </p:cNvPr>
          <p:cNvSpPr/>
          <p:nvPr/>
        </p:nvSpPr>
        <p:spPr>
          <a:xfrm>
            <a:off x="455669" y="1330575"/>
            <a:ext cx="3120000" cy="2112000"/>
          </a:xfrm>
          <a:prstGeom prst="wedgeRectCallout">
            <a:avLst/>
          </a:prstGeom>
          <a:no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IN" sz="2400">
              <a:solidFill>
                <a:prstClr val="white"/>
              </a:solidFill>
              <a:latin typeface="Trebuchet MS"/>
            </a:endParaRPr>
          </a:p>
        </p:txBody>
      </p:sp>
      <p:sp>
        <p:nvSpPr>
          <p:cNvPr id="34" name="Speech Bubble: Rectangle 33">
            <a:extLst>
              <a:ext uri="{FF2B5EF4-FFF2-40B4-BE49-F238E27FC236}">
                <a16:creationId xmlns:a16="http://schemas.microsoft.com/office/drawing/2014/main" id="{6316D6CC-F358-7626-83AC-A121FD84A0AB}"/>
              </a:ext>
            </a:extLst>
          </p:cNvPr>
          <p:cNvSpPr/>
          <p:nvPr/>
        </p:nvSpPr>
        <p:spPr>
          <a:xfrm>
            <a:off x="4545649" y="1330575"/>
            <a:ext cx="3120000" cy="2112000"/>
          </a:xfrm>
          <a:prstGeom prst="wedgeRectCallout">
            <a:avLst/>
          </a:prstGeom>
          <a:no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IN" sz="2400">
              <a:solidFill>
                <a:prstClr val="white"/>
              </a:solidFill>
              <a:latin typeface="Trebuchet MS"/>
            </a:endParaRPr>
          </a:p>
        </p:txBody>
      </p:sp>
      <p:sp>
        <p:nvSpPr>
          <p:cNvPr id="35" name="Speech Bubble: Rectangle 34">
            <a:extLst>
              <a:ext uri="{FF2B5EF4-FFF2-40B4-BE49-F238E27FC236}">
                <a16:creationId xmlns:a16="http://schemas.microsoft.com/office/drawing/2014/main" id="{4BF78795-44B4-CE86-511E-6FB4A095DD9E}"/>
              </a:ext>
            </a:extLst>
          </p:cNvPr>
          <p:cNvSpPr/>
          <p:nvPr/>
        </p:nvSpPr>
        <p:spPr>
          <a:xfrm>
            <a:off x="8616407" y="1330575"/>
            <a:ext cx="3120000" cy="2112000"/>
          </a:xfrm>
          <a:prstGeom prst="wedgeRectCallout">
            <a:avLst/>
          </a:prstGeom>
          <a:no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IN" sz="2400">
              <a:solidFill>
                <a:prstClr val="white"/>
              </a:solidFill>
              <a:latin typeface="Trebuchet MS"/>
            </a:endParaRPr>
          </a:p>
        </p:txBody>
      </p:sp>
      <p:sp>
        <p:nvSpPr>
          <p:cNvPr id="7" name="TextBox 6">
            <a:extLst>
              <a:ext uri="{FF2B5EF4-FFF2-40B4-BE49-F238E27FC236}">
                <a16:creationId xmlns:a16="http://schemas.microsoft.com/office/drawing/2014/main" id="{A0EBE4A6-B9F6-0876-1C8E-E7B1679DE823}"/>
              </a:ext>
            </a:extLst>
          </p:cNvPr>
          <p:cNvSpPr txBox="1"/>
          <p:nvPr/>
        </p:nvSpPr>
        <p:spPr>
          <a:xfrm>
            <a:off x="455670" y="2613558"/>
            <a:ext cx="3120001" cy="666977"/>
          </a:xfrm>
          <a:prstGeom prst="rect">
            <a:avLst/>
          </a:prstGeom>
          <a:noFill/>
        </p:spPr>
        <p:txBody>
          <a:bodyPr wrap="square" rtlCol="0">
            <a:spAutoFit/>
          </a:bodyPr>
          <a:lstStyle/>
          <a:p>
            <a:pPr algn="ctr" defTabSz="609570">
              <a:defRPr/>
            </a:pPr>
            <a:r>
              <a:rPr lang="en-IN" sz="1867" b="1">
                <a:solidFill>
                  <a:prstClr val="white"/>
                </a:solidFill>
                <a:latin typeface="Trebuchet MS"/>
              </a:rPr>
              <a:t>NETWORK </a:t>
            </a:r>
          </a:p>
          <a:p>
            <a:pPr algn="ctr" defTabSz="609570">
              <a:defRPr/>
            </a:pPr>
            <a:r>
              <a:rPr lang="en-IN" sz="1867" b="1">
                <a:solidFill>
                  <a:prstClr val="white"/>
                </a:solidFill>
                <a:latin typeface="Trebuchet MS"/>
              </a:rPr>
              <a:t>SERVICES</a:t>
            </a:r>
          </a:p>
        </p:txBody>
      </p:sp>
      <p:sp>
        <p:nvSpPr>
          <p:cNvPr id="8" name="TextBox 7">
            <a:extLst>
              <a:ext uri="{FF2B5EF4-FFF2-40B4-BE49-F238E27FC236}">
                <a16:creationId xmlns:a16="http://schemas.microsoft.com/office/drawing/2014/main" id="{6A0035E3-C5B1-D49B-6F2B-BF4264990A61}"/>
              </a:ext>
            </a:extLst>
          </p:cNvPr>
          <p:cNvSpPr txBox="1"/>
          <p:nvPr/>
        </p:nvSpPr>
        <p:spPr>
          <a:xfrm>
            <a:off x="455669" y="3749608"/>
            <a:ext cx="3120000" cy="400110"/>
          </a:xfrm>
          <a:prstGeom prst="rect">
            <a:avLst/>
          </a:prstGeom>
          <a:noFill/>
        </p:spPr>
        <p:txBody>
          <a:bodyPr wrap="square" rtlCol="0">
            <a:spAutoFit/>
          </a:bodyPr>
          <a:lstStyle/>
          <a:p>
            <a:pPr algn="ctr" defTabSz="609570">
              <a:defRPr/>
            </a:pPr>
            <a:r>
              <a:rPr lang="en-IN" sz="2000" b="1">
                <a:solidFill>
                  <a:srgbClr val="BED730"/>
                </a:solidFill>
                <a:latin typeface="Trebuchet MS"/>
              </a:rPr>
              <a:t>Sify Technologies Ltd.</a:t>
            </a:r>
          </a:p>
        </p:txBody>
      </p:sp>
      <p:sp>
        <p:nvSpPr>
          <p:cNvPr id="9" name="TextBox 8">
            <a:extLst>
              <a:ext uri="{FF2B5EF4-FFF2-40B4-BE49-F238E27FC236}">
                <a16:creationId xmlns:a16="http://schemas.microsoft.com/office/drawing/2014/main" id="{9D84ACAA-E374-2F67-8683-993A97F286DD}"/>
              </a:ext>
            </a:extLst>
          </p:cNvPr>
          <p:cNvSpPr txBox="1"/>
          <p:nvPr/>
        </p:nvSpPr>
        <p:spPr>
          <a:xfrm>
            <a:off x="4289582" y="2613558"/>
            <a:ext cx="3632137" cy="666977"/>
          </a:xfrm>
          <a:prstGeom prst="rect">
            <a:avLst/>
          </a:prstGeom>
          <a:noFill/>
        </p:spPr>
        <p:txBody>
          <a:bodyPr wrap="square" rtlCol="0">
            <a:spAutoFit/>
          </a:bodyPr>
          <a:lstStyle/>
          <a:p>
            <a:pPr algn="ctr" defTabSz="609570">
              <a:defRPr/>
            </a:pPr>
            <a:r>
              <a:rPr lang="en-IN" sz="1867" b="1">
                <a:solidFill>
                  <a:prstClr val="white"/>
                </a:solidFill>
                <a:latin typeface="Trebuchet MS"/>
              </a:rPr>
              <a:t>DATA CENTER </a:t>
            </a:r>
            <a:br>
              <a:rPr lang="en-IN" sz="1867" b="1">
                <a:solidFill>
                  <a:prstClr val="white"/>
                </a:solidFill>
                <a:latin typeface="Trebuchet MS"/>
              </a:rPr>
            </a:br>
            <a:r>
              <a:rPr lang="en-IN" sz="1867" b="1">
                <a:solidFill>
                  <a:prstClr val="white"/>
                </a:solidFill>
                <a:latin typeface="Trebuchet MS"/>
              </a:rPr>
              <a:t>COLOCATION SERVICES</a:t>
            </a:r>
          </a:p>
        </p:txBody>
      </p:sp>
      <p:sp>
        <p:nvSpPr>
          <p:cNvPr id="10" name="TextBox 9">
            <a:extLst>
              <a:ext uri="{FF2B5EF4-FFF2-40B4-BE49-F238E27FC236}">
                <a16:creationId xmlns:a16="http://schemas.microsoft.com/office/drawing/2014/main" id="{8F02813A-68E0-CFC9-90F9-9874AA272735}"/>
              </a:ext>
            </a:extLst>
          </p:cNvPr>
          <p:cNvSpPr txBox="1"/>
          <p:nvPr/>
        </p:nvSpPr>
        <p:spPr>
          <a:xfrm>
            <a:off x="4545650" y="3786205"/>
            <a:ext cx="3135684" cy="400110"/>
          </a:xfrm>
          <a:prstGeom prst="rect">
            <a:avLst/>
          </a:prstGeom>
          <a:noFill/>
        </p:spPr>
        <p:txBody>
          <a:bodyPr wrap="square" rtlCol="0">
            <a:spAutoFit/>
          </a:bodyPr>
          <a:lstStyle/>
          <a:p>
            <a:pPr algn="ctr" defTabSz="609570">
              <a:defRPr/>
            </a:pPr>
            <a:r>
              <a:rPr lang="en-IN" sz="2000" b="1">
                <a:solidFill>
                  <a:srgbClr val="BED730"/>
                </a:solidFill>
                <a:latin typeface="Trebuchet MS"/>
              </a:rPr>
              <a:t>Sify Infinit Spaces Ltd.</a:t>
            </a:r>
          </a:p>
        </p:txBody>
      </p:sp>
      <p:sp>
        <p:nvSpPr>
          <p:cNvPr id="11" name="TextBox 10">
            <a:extLst>
              <a:ext uri="{FF2B5EF4-FFF2-40B4-BE49-F238E27FC236}">
                <a16:creationId xmlns:a16="http://schemas.microsoft.com/office/drawing/2014/main" id="{813DC88C-43AA-593A-C817-07912AC6404C}"/>
              </a:ext>
            </a:extLst>
          </p:cNvPr>
          <p:cNvSpPr txBox="1"/>
          <p:nvPr/>
        </p:nvSpPr>
        <p:spPr>
          <a:xfrm>
            <a:off x="8616408" y="2613558"/>
            <a:ext cx="3120001" cy="666977"/>
          </a:xfrm>
          <a:prstGeom prst="rect">
            <a:avLst/>
          </a:prstGeom>
          <a:noFill/>
        </p:spPr>
        <p:txBody>
          <a:bodyPr wrap="square" rtlCol="0">
            <a:spAutoFit/>
          </a:bodyPr>
          <a:lstStyle/>
          <a:p>
            <a:pPr algn="ctr" defTabSz="609570">
              <a:defRPr/>
            </a:pPr>
            <a:r>
              <a:rPr lang="en-IN" sz="1867" b="1">
                <a:solidFill>
                  <a:prstClr val="white"/>
                </a:solidFill>
                <a:latin typeface="Trebuchet MS"/>
              </a:rPr>
              <a:t>CLOUD &amp; DIGITAL</a:t>
            </a:r>
          </a:p>
          <a:p>
            <a:pPr algn="ctr" defTabSz="609570">
              <a:defRPr/>
            </a:pPr>
            <a:r>
              <a:rPr lang="en-IN" sz="1867" b="1">
                <a:solidFill>
                  <a:prstClr val="white"/>
                </a:solidFill>
                <a:latin typeface="Trebuchet MS"/>
              </a:rPr>
              <a:t> SERVICES</a:t>
            </a:r>
          </a:p>
        </p:txBody>
      </p:sp>
      <p:sp>
        <p:nvSpPr>
          <p:cNvPr id="12" name="TextBox 11">
            <a:extLst>
              <a:ext uri="{FF2B5EF4-FFF2-40B4-BE49-F238E27FC236}">
                <a16:creationId xmlns:a16="http://schemas.microsoft.com/office/drawing/2014/main" id="{8DAE5F94-27A6-D415-5505-290B0676681C}"/>
              </a:ext>
            </a:extLst>
          </p:cNvPr>
          <p:cNvSpPr txBox="1"/>
          <p:nvPr/>
        </p:nvSpPr>
        <p:spPr>
          <a:xfrm>
            <a:off x="8616333" y="3771553"/>
            <a:ext cx="3143868" cy="400110"/>
          </a:xfrm>
          <a:prstGeom prst="rect">
            <a:avLst/>
          </a:prstGeom>
          <a:noFill/>
        </p:spPr>
        <p:txBody>
          <a:bodyPr wrap="square" rtlCol="0">
            <a:spAutoFit/>
          </a:bodyPr>
          <a:lstStyle/>
          <a:p>
            <a:pPr algn="ctr" defTabSz="609570">
              <a:defRPr/>
            </a:pPr>
            <a:r>
              <a:rPr lang="en-IN" sz="2000" b="1">
                <a:solidFill>
                  <a:srgbClr val="BED730"/>
                </a:solidFill>
                <a:latin typeface="Trebuchet MS"/>
              </a:rPr>
              <a:t>Sify Digital Services Ltd.</a:t>
            </a:r>
          </a:p>
        </p:txBody>
      </p:sp>
      <p:pic>
        <p:nvPicPr>
          <p:cNvPr id="22" name="Picture 21" descr="A picture containing vector graphics, window&#10;&#10;Description automatically generated">
            <a:extLst>
              <a:ext uri="{FF2B5EF4-FFF2-40B4-BE49-F238E27FC236}">
                <a16:creationId xmlns:a16="http://schemas.microsoft.com/office/drawing/2014/main" id="{237DFB0B-1E3C-4869-D331-8B70F9FCF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669" y="1325003"/>
            <a:ext cx="1440000" cy="1440000"/>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0A490F28-00A6-48E8-72AA-67E7DCFED3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5649" y="1325003"/>
            <a:ext cx="1440000" cy="1440000"/>
          </a:xfrm>
          <a:prstGeom prst="rect">
            <a:avLst/>
          </a:prstGeom>
        </p:spPr>
      </p:pic>
      <p:pic>
        <p:nvPicPr>
          <p:cNvPr id="24" name="Picture 23" descr="Icon&#10;&#10;Description automatically generated">
            <a:extLst>
              <a:ext uri="{FF2B5EF4-FFF2-40B4-BE49-F238E27FC236}">
                <a16:creationId xmlns:a16="http://schemas.microsoft.com/office/drawing/2014/main" id="{A8DE27A8-0569-F08C-2280-78A2C9E67A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6407" y="1325003"/>
            <a:ext cx="1440000" cy="1440000"/>
          </a:xfrm>
          <a:prstGeom prst="rect">
            <a:avLst/>
          </a:prstGeom>
        </p:spPr>
      </p:pic>
      <p:sp>
        <p:nvSpPr>
          <p:cNvPr id="2" name="Title 2">
            <a:extLst>
              <a:ext uri="{FF2B5EF4-FFF2-40B4-BE49-F238E27FC236}">
                <a16:creationId xmlns:a16="http://schemas.microsoft.com/office/drawing/2014/main" id="{D6D5FE3F-3ED1-454E-4112-87109F5C79AA}"/>
              </a:ext>
            </a:extLst>
          </p:cNvPr>
          <p:cNvSpPr>
            <a:spLocks noGrp="1"/>
          </p:cNvSpPr>
          <p:nvPr>
            <p:ph type="title"/>
          </p:nvPr>
        </p:nvSpPr>
        <p:spPr>
          <a:xfrm>
            <a:off x="576001" y="458173"/>
            <a:ext cx="11463600" cy="533530"/>
          </a:xfrm>
        </p:spPr>
        <p:txBody>
          <a:bodyPr vert="horz" wrap="square" lIns="0" tIns="60953" rIns="121904" bIns="60953" rtlCol="0" anchor="ctr">
            <a:spAutoFit/>
          </a:bodyPr>
          <a:lstStyle/>
          <a:p>
            <a:pPr defTabSz="1219018"/>
            <a:r>
              <a:rPr lang="en-IN" sz="2667" dirty="0"/>
              <a:t>SIFY GROUP COMPANIES</a:t>
            </a:r>
          </a:p>
        </p:txBody>
      </p:sp>
      <p:sp>
        <p:nvSpPr>
          <p:cNvPr id="17" name="Text Placeholder 1">
            <a:extLst>
              <a:ext uri="{FF2B5EF4-FFF2-40B4-BE49-F238E27FC236}">
                <a16:creationId xmlns:a16="http://schemas.microsoft.com/office/drawing/2014/main" id="{961CEB36-7B3F-2F05-59D2-5059BE681DEC}"/>
              </a:ext>
            </a:extLst>
          </p:cNvPr>
          <p:cNvSpPr txBox="1">
            <a:spLocks/>
          </p:cNvSpPr>
          <p:nvPr/>
        </p:nvSpPr>
        <p:spPr>
          <a:xfrm>
            <a:off x="2104102" y="4702177"/>
            <a:ext cx="7983796" cy="717551"/>
          </a:xfrm>
          <a:prstGeom prst="rect">
            <a:avLst/>
          </a:prstGeom>
          <a:noFill/>
        </p:spPr>
        <p:txBody>
          <a:bodyPr anchor="ctr">
            <a:noAutofit/>
          </a:bodyPr>
          <a:lstStyle>
            <a:lvl1pPr marL="226760" indent="-226760" algn="l" defTabSz="914241"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701" indent="-285700" algn="l" defTabSz="914241"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800" indent="-228560" algn="l" defTabSz="914241"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920" indent="-228560" algn="l" defTabSz="914241"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7041" indent="-228560" algn="l" defTabSz="914241"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16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8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00"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2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8958">
              <a:spcBef>
                <a:spcPts val="800"/>
              </a:spcBef>
              <a:buNone/>
              <a:defRPr/>
            </a:pPr>
            <a:r>
              <a:rPr lang="en-US" kern="0" spc="-76">
                <a:solidFill>
                  <a:prstClr val="white"/>
                </a:solidFill>
                <a:latin typeface="Trebuchet MS"/>
                <a:cs typeface="Arial" panose="020B0604020202020204" pitchFamily="34" charset="0"/>
                <a:sym typeface="Arial"/>
                <a:rtl val="0"/>
              </a:rPr>
              <a:t>Innovation led by Sify Ventures </a:t>
            </a:r>
          </a:p>
        </p:txBody>
      </p:sp>
      <p:sp>
        <p:nvSpPr>
          <p:cNvPr id="14" name="Rectangle: Rounded Corners 13">
            <a:extLst>
              <a:ext uri="{FF2B5EF4-FFF2-40B4-BE49-F238E27FC236}">
                <a16:creationId xmlns:a16="http://schemas.microsoft.com/office/drawing/2014/main" id="{CF1378C4-4A13-02E0-1C38-A72110D207D4}"/>
              </a:ext>
            </a:extLst>
          </p:cNvPr>
          <p:cNvSpPr/>
          <p:nvPr/>
        </p:nvSpPr>
        <p:spPr>
          <a:xfrm>
            <a:off x="0" y="5514266"/>
            <a:ext cx="12192000" cy="406588"/>
          </a:xfrm>
          <a:prstGeom prst="roundRect">
            <a:avLst>
              <a:gd name="adj" fmla="val 0"/>
            </a:avLst>
          </a:prstGeom>
          <a:solidFill>
            <a:srgbClr val="BED730"/>
          </a:solidFill>
          <a:ln w="12700" cap="flat" cmpd="sng" algn="ctr">
            <a:noFill/>
            <a:prstDash val="solid"/>
            <a:miter lim="800000"/>
          </a:ln>
          <a:effectLst/>
        </p:spPr>
        <p:txBody>
          <a:bodyPr rtlCol="0" anchor="ctr"/>
          <a:lstStyle/>
          <a:p>
            <a:pPr algn="ctr" defTabSz="1219200">
              <a:defRPr/>
            </a:pPr>
            <a:r>
              <a:rPr lang="en-US" sz="1467" b="1" i="1" kern="0">
                <a:solidFill>
                  <a:prstClr val="black"/>
                </a:solidFill>
                <a:latin typeface="Trebuchet MS" panose="020B0703020202090204" pitchFamily="34" charset="0"/>
              </a:rPr>
              <a:t>Your digital bridge for transformation, built on world class digital infrastructure, platforms and services </a:t>
            </a:r>
          </a:p>
        </p:txBody>
      </p:sp>
    </p:spTree>
    <p:extLst>
      <p:ext uri="{BB962C8B-B14F-4D97-AF65-F5344CB8AC3E}">
        <p14:creationId xmlns:p14="http://schemas.microsoft.com/office/powerpoint/2010/main" val="24668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886D7-E4F4-B563-B700-75F77F917CF0}"/>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CB82D9F5-E18A-C4B5-45C9-9A98B410B983}"/>
              </a:ext>
            </a:extLst>
          </p:cNvPr>
          <p:cNvSpPr>
            <a:spLocks noGrp="1"/>
          </p:cNvSpPr>
          <p:nvPr>
            <p:ph type="title"/>
          </p:nvPr>
        </p:nvSpPr>
        <p:spPr>
          <a:xfrm>
            <a:off x="432000" y="307713"/>
            <a:ext cx="11328200" cy="502756"/>
          </a:xfrm>
        </p:spPr>
        <p:txBody>
          <a:bodyPr/>
          <a:lstStyle/>
          <a:p>
            <a:r>
              <a:rPr lang="en-US" sz="2667" dirty="0"/>
              <a:t>one-stop engagement for enterprises’ digital pursuits </a:t>
            </a:r>
          </a:p>
        </p:txBody>
      </p:sp>
      <p:grpSp>
        <p:nvGrpSpPr>
          <p:cNvPr id="179" name="Group 178">
            <a:extLst>
              <a:ext uri="{FF2B5EF4-FFF2-40B4-BE49-F238E27FC236}">
                <a16:creationId xmlns:a16="http://schemas.microsoft.com/office/drawing/2014/main" id="{52D54790-C5AA-2DBF-5AE0-09CC0797AF75}"/>
              </a:ext>
            </a:extLst>
          </p:cNvPr>
          <p:cNvGrpSpPr/>
          <p:nvPr/>
        </p:nvGrpSpPr>
        <p:grpSpPr>
          <a:xfrm>
            <a:off x="7344203" y="1317504"/>
            <a:ext cx="4415999" cy="2880001"/>
            <a:chOff x="2064661" y="988127"/>
            <a:chExt cx="3311999" cy="2160001"/>
          </a:xfrm>
        </p:grpSpPr>
        <p:sp>
          <p:nvSpPr>
            <p:cNvPr id="109" name="TextBox 108">
              <a:extLst>
                <a:ext uri="{FF2B5EF4-FFF2-40B4-BE49-F238E27FC236}">
                  <a16:creationId xmlns:a16="http://schemas.microsoft.com/office/drawing/2014/main" id="{3EC8332F-A03A-2DFD-7489-A099E5307301}"/>
                </a:ext>
              </a:extLst>
            </p:cNvPr>
            <p:cNvSpPr txBox="1"/>
            <p:nvPr/>
          </p:nvSpPr>
          <p:spPr>
            <a:xfrm>
              <a:off x="4257745" y="1030896"/>
              <a:ext cx="1046398" cy="530771"/>
            </a:xfrm>
            <a:prstGeom prst="rect">
              <a:avLst/>
            </a:prstGeom>
            <a:noFill/>
          </p:spPr>
          <p:txBody>
            <a:bodyPr wrap="square" rtlCol="0">
              <a:spAutoFit/>
            </a:bodyPr>
            <a:lstStyle/>
            <a:p>
              <a:pPr defTabSz="685715">
                <a:defRPr/>
              </a:pPr>
              <a:r>
                <a:rPr lang="en-IN" sz="1333" b="1">
                  <a:solidFill>
                    <a:srgbClr val="BED730"/>
                  </a:solidFill>
                  <a:latin typeface="Trebuchet MS" panose="020B0703020202090204" pitchFamily="34" charset="0"/>
                </a:rPr>
                <a:t>Cloud &amp; IT</a:t>
              </a:r>
            </a:p>
            <a:p>
              <a:pPr defTabSz="685715">
                <a:defRPr/>
              </a:pPr>
              <a:r>
                <a:rPr lang="en-IN" sz="1333" b="1">
                  <a:solidFill>
                    <a:srgbClr val="BED730"/>
                  </a:solidFill>
                  <a:latin typeface="Trebuchet MS" panose="020B0703020202090204" pitchFamily="34" charset="0"/>
                </a:rPr>
                <a:t>Managed Services</a:t>
              </a:r>
              <a:endParaRPr lang="en-US" sz="1333" b="1">
                <a:solidFill>
                  <a:srgbClr val="BED730"/>
                </a:solidFill>
                <a:latin typeface="Trebuchet MS" panose="020B0703020202090204" pitchFamily="34" charset="0"/>
              </a:endParaRPr>
            </a:p>
          </p:txBody>
        </p:sp>
        <p:sp>
          <p:nvSpPr>
            <p:cNvPr id="111" name="TextBox 110">
              <a:extLst>
                <a:ext uri="{FF2B5EF4-FFF2-40B4-BE49-F238E27FC236}">
                  <a16:creationId xmlns:a16="http://schemas.microsoft.com/office/drawing/2014/main" id="{100CA84E-0DB0-4472-1359-61252144F125}"/>
                </a:ext>
              </a:extLst>
            </p:cNvPr>
            <p:cNvSpPr txBox="1"/>
            <p:nvPr/>
          </p:nvSpPr>
          <p:spPr>
            <a:xfrm>
              <a:off x="3965821" y="1566079"/>
              <a:ext cx="1338322" cy="1074910"/>
            </a:xfrm>
            <a:prstGeom prst="rect">
              <a:avLst/>
            </a:prstGeom>
            <a:noFill/>
          </p:spPr>
          <p:txBody>
            <a:bodyPr wrap="square" rtlCol="0">
              <a:spAutoFit/>
            </a:bodyPr>
            <a:lstStyle/>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Hybrid Cloud Assessment, Migration and Managed Services</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Multi Cloud Platform </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Hyperscale Cloud services AWS, Azure, GCP, OCI</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End-to-End IT Managed Services</a:t>
              </a:r>
            </a:p>
          </p:txBody>
        </p:sp>
        <p:sp>
          <p:nvSpPr>
            <p:cNvPr id="112" name="TextBox 111">
              <a:extLst>
                <a:ext uri="{FF2B5EF4-FFF2-40B4-BE49-F238E27FC236}">
                  <a16:creationId xmlns:a16="http://schemas.microsoft.com/office/drawing/2014/main" id="{7ADDEFD5-CF1E-793B-21C0-DC8D387186BE}"/>
                </a:ext>
              </a:extLst>
            </p:cNvPr>
            <p:cNvSpPr txBox="1"/>
            <p:nvPr/>
          </p:nvSpPr>
          <p:spPr>
            <a:xfrm>
              <a:off x="2719917" y="1054342"/>
              <a:ext cx="1167074" cy="400013"/>
            </a:xfrm>
            <a:prstGeom prst="rect">
              <a:avLst/>
            </a:prstGeom>
            <a:noFill/>
          </p:spPr>
          <p:txBody>
            <a:bodyPr wrap="square" lIns="121920" tIns="60960" rIns="121920" bIns="60960" rtlCol="0" anchor="t">
              <a:spAutoFit/>
            </a:bodyPr>
            <a:lstStyle/>
            <a:p>
              <a:pPr defTabSz="685715">
                <a:defRPr/>
              </a:pPr>
              <a:r>
                <a:rPr lang="en-IN" sz="1333" b="1" err="1">
                  <a:solidFill>
                    <a:srgbClr val="BED730"/>
                  </a:solidFill>
                  <a:latin typeface="Trebuchet MS"/>
                </a:rPr>
                <a:t>CloudInfinit</a:t>
              </a:r>
              <a:r>
                <a:rPr lang="en-US" sz="1333" b="1" baseline="30000" dirty="0">
                  <a:solidFill>
                    <a:prstClr val="white"/>
                  </a:solidFill>
                  <a:latin typeface="Trebuchet MS"/>
                </a:rPr>
                <a:t>+AI </a:t>
              </a:r>
              <a:r>
                <a:rPr lang="en-US" sz="1333" b="1" baseline="30000" dirty="0">
                  <a:solidFill>
                    <a:srgbClr val="BBD42F"/>
                  </a:solidFill>
                  <a:latin typeface="Trebuchet MS"/>
                </a:rPr>
                <a:t>GPU Cloud</a:t>
              </a:r>
              <a:endParaRPr lang="en-IN" sz="1333" b="1" dirty="0">
                <a:solidFill>
                  <a:srgbClr val="BBD42F"/>
                </a:solidFill>
                <a:latin typeface="Trebuchet MS"/>
              </a:endParaRPr>
            </a:p>
          </p:txBody>
        </p:sp>
        <p:sp>
          <p:nvSpPr>
            <p:cNvPr id="113" name="Rectangle 112">
              <a:extLst>
                <a:ext uri="{FF2B5EF4-FFF2-40B4-BE49-F238E27FC236}">
                  <a16:creationId xmlns:a16="http://schemas.microsoft.com/office/drawing/2014/main" id="{A90C60BC-CBDC-49E6-7B77-DABCD4ADFE1E}"/>
                </a:ext>
              </a:extLst>
            </p:cNvPr>
            <p:cNvSpPr/>
            <p:nvPr/>
          </p:nvSpPr>
          <p:spPr>
            <a:xfrm>
              <a:off x="2064661" y="988127"/>
              <a:ext cx="3311999" cy="2160000"/>
            </a:xfrm>
            <a:prstGeom prst="rect">
              <a:avLst/>
            </a:prstGeom>
            <a:noFill/>
            <a:ln w="3175">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4">
                <a:defRPr/>
              </a:pPr>
              <a:endParaRPr lang="en-IN" sz="1351">
                <a:solidFill>
                  <a:prstClr val="white"/>
                </a:solidFill>
                <a:latin typeface="Trebuchet MS" panose="020B0703020202090204" pitchFamily="34" charset="0"/>
              </a:endParaRPr>
            </a:p>
          </p:txBody>
        </p:sp>
        <p:sp>
          <p:nvSpPr>
            <p:cNvPr id="114" name="TextBox 113">
              <a:extLst>
                <a:ext uri="{FF2B5EF4-FFF2-40B4-BE49-F238E27FC236}">
                  <a16:creationId xmlns:a16="http://schemas.microsoft.com/office/drawing/2014/main" id="{E7B47DE5-6602-8FAB-0935-A65BA5EE52EA}"/>
                </a:ext>
              </a:extLst>
            </p:cNvPr>
            <p:cNvSpPr txBox="1"/>
            <p:nvPr/>
          </p:nvSpPr>
          <p:spPr>
            <a:xfrm>
              <a:off x="2404701" y="1559080"/>
              <a:ext cx="1402323" cy="1038410"/>
            </a:xfrm>
            <a:prstGeom prst="rect">
              <a:avLst/>
            </a:prstGeom>
            <a:noFill/>
          </p:spPr>
          <p:txBody>
            <a:bodyPr wrap="square" lIns="121920" tIns="60960" rIns="121920" bIns="60960" rtlCol="0" anchor="t">
              <a:spAutoFit/>
            </a:bodyPr>
            <a:lstStyle/>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Managed Public/Private Cloud</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GPU as a Service </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Cloud Anywhere-Edge Cloud</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BCP- </a:t>
              </a:r>
              <a:r>
                <a:rPr lang="en-US" sz="933" err="1">
                  <a:solidFill>
                    <a:prstClr val="white">
                      <a:lumMod val="85000"/>
                    </a:prstClr>
                  </a:solidFill>
                  <a:latin typeface="Trebuchet MS" panose="020B0703020202090204" pitchFamily="34" charset="0"/>
                </a:rPr>
                <a:t>DRaaS</a:t>
              </a:r>
              <a:r>
                <a:rPr lang="en-US" sz="933">
                  <a:solidFill>
                    <a:prstClr val="white">
                      <a:lumMod val="85000"/>
                    </a:prstClr>
                  </a:solidFill>
                  <a:latin typeface="Trebuchet MS" panose="020B0703020202090204" pitchFamily="34" charset="0"/>
                </a:rPr>
                <a:t> </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Regulatory and compliance ready</a:t>
              </a:r>
              <a:endParaRPr lang="en-IN" sz="933">
                <a:solidFill>
                  <a:prstClr val="white">
                    <a:lumMod val="85000"/>
                  </a:prstClr>
                </a:solidFill>
                <a:latin typeface="Trebuchet MS" panose="020B0703020202090204" pitchFamily="34" charset="0"/>
              </a:endParaRPr>
            </a:p>
          </p:txBody>
        </p:sp>
        <p:sp>
          <p:nvSpPr>
            <p:cNvPr id="115" name="Rectangle 114">
              <a:extLst>
                <a:ext uri="{FF2B5EF4-FFF2-40B4-BE49-F238E27FC236}">
                  <a16:creationId xmlns:a16="http://schemas.microsoft.com/office/drawing/2014/main" id="{5F8CCBD4-32B8-99A5-2194-FD7494477C39}"/>
                </a:ext>
              </a:extLst>
            </p:cNvPr>
            <p:cNvSpPr/>
            <p:nvPr/>
          </p:nvSpPr>
          <p:spPr>
            <a:xfrm rot="16200000">
              <a:off x="1128662" y="1924128"/>
              <a:ext cx="2160000" cy="288000"/>
            </a:xfrm>
            <a:prstGeom prst="rect">
              <a:avLst/>
            </a:prstGeom>
            <a:solidFill>
              <a:srgbClr val="BED730"/>
            </a:solidFill>
            <a:ln w="63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70">
                <a:defRPr/>
              </a:pPr>
              <a:r>
                <a:rPr lang="en-US" sz="1600" b="1">
                  <a:solidFill>
                    <a:prstClr val="black"/>
                  </a:solidFill>
                  <a:latin typeface="Trebuchet MS" panose="020B0703020202090204" pitchFamily="34" charset="0"/>
                </a:rPr>
                <a:t>Cloud &amp; IT</a:t>
              </a:r>
            </a:p>
          </p:txBody>
        </p:sp>
        <p:pic>
          <p:nvPicPr>
            <p:cNvPr id="117" name="Picture 116" descr="A black background with a black square&#10;&#10;Description automatically generated with medium confidence">
              <a:extLst>
                <a:ext uri="{FF2B5EF4-FFF2-40B4-BE49-F238E27FC236}">
                  <a16:creationId xmlns:a16="http://schemas.microsoft.com/office/drawing/2014/main" id="{8ACB0331-6F79-3EE4-B9BC-2E89C2C4B20E}"/>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954144" y="1098827"/>
              <a:ext cx="288000" cy="276706"/>
            </a:xfrm>
            <a:prstGeom prst="rect">
              <a:avLst/>
            </a:prstGeom>
          </p:spPr>
        </p:pic>
        <p:pic>
          <p:nvPicPr>
            <p:cNvPr id="118" name="Picture 117">
              <a:extLst>
                <a:ext uri="{FF2B5EF4-FFF2-40B4-BE49-F238E27FC236}">
                  <a16:creationId xmlns:a16="http://schemas.microsoft.com/office/drawing/2014/main" id="{307D740F-A10F-79E0-F725-FAE924F75478}"/>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saturation sat="0"/>
                      </a14:imgEffect>
                    </a14:imgLayer>
                  </a14:imgProps>
                </a:ext>
              </a:extLst>
            </a:blip>
            <a:stretch>
              <a:fillRect/>
            </a:stretch>
          </p:blipFill>
          <p:spPr>
            <a:xfrm>
              <a:off x="2426953" y="1140648"/>
              <a:ext cx="288000" cy="214081"/>
            </a:xfrm>
            <a:prstGeom prst="rect">
              <a:avLst/>
            </a:prstGeom>
          </p:spPr>
        </p:pic>
      </p:grpSp>
      <p:grpSp>
        <p:nvGrpSpPr>
          <p:cNvPr id="3" name="Group 2">
            <a:extLst>
              <a:ext uri="{FF2B5EF4-FFF2-40B4-BE49-F238E27FC236}">
                <a16:creationId xmlns:a16="http://schemas.microsoft.com/office/drawing/2014/main" id="{08287C8F-2A25-48D1-4EBA-0F7A2204D201}"/>
              </a:ext>
            </a:extLst>
          </p:cNvPr>
          <p:cNvGrpSpPr/>
          <p:nvPr/>
        </p:nvGrpSpPr>
        <p:grpSpPr>
          <a:xfrm>
            <a:off x="431799" y="1317504"/>
            <a:ext cx="4167288" cy="2880000"/>
            <a:chOff x="323849" y="988127"/>
            <a:chExt cx="3125466" cy="2160000"/>
          </a:xfrm>
        </p:grpSpPr>
        <p:sp>
          <p:nvSpPr>
            <p:cNvPr id="34" name="TextBox 33">
              <a:extLst>
                <a:ext uri="{FF2B5EF4-FFF2-40B4-BE49-F238E27FC236}">
                  <a16:creationId xmlns:a16="http://schemas.microsoft.com/office/drawing/2014/main" id="{958A6B8E-BD2C-9B89-3D9F-E0FD8E75F9BC}"/>
                </a:ext>
              </a:extLst>
            </p:cNvPr>
            <p:cNvSpPr txBox="1"/>
            <p:nvPr/>
          </p:nvSpPr>
          <p:spPr>
            <a:xfrm>
              <a:off x="1017805" y="1030896"/>
              <a:ext cx="869476" cy="530771"/>
            </a:xfrm>
            <a:prstGeom prst="rect">
              <a:avLst/>
            </a:prstGeom>
            <a:noFill/>
          </p:spPr>
          <p:txBody>
            <a:bodyPr wrap="square" rtlCol="0">
              <a:spAutoFit/>
            </a:bodyPr>
            <a:lstStyle/>
            <a:p>
              <a:pPr defTabSz="685715">
                <a:defRPr/>
              </a:pPr>
              <a:r>
                <a:rPr lang="en-IN" sz="1333" b="1">
                  <a:solidFill>
                    <a:srgbClr val="BED730"/>
                  </a:solidFill>
                  <a:latin typeface="Trebuchet MS" panose="020B0703020202090204" pitchFamily="34" charset="0"/>
                </a:rPr>
                <a:t>Network</a:t>
              </a:r>
            </a:p>
            <a:p>
              <a:pPr defTabSz="685715">
                <a:defRPr/>
              </a:pPr>
              <a:r>
                <a:rPr lang="en-IN" sz="1333" b="1">
                  <a:solidFill>
                    <a:srgbClr val="BED730"/>
                  </a:solidFill>
                  <a:latin typeface="Trebuchet MS" panose="020B0703020202090204" pitchFamily="34" charset="0"/>
                </a:rPr>
                <a:t>Infra Services</a:t>
              </a:r>
              <a:endParaRPr lang="en-US" sz="1333">
                <a:solidFill>
                  <a:srgbClr val="BED730"/>
                </a:solidFill>
                <a:latin typeface="Trebuchet MS" panose="020B0703020202090204" pitchFamily="34" charset="0"/>
              </a:endParaRPr>
            </a:p>
          </p:txBody>
        </p:sp>
        <p:grpSp>
          <p:nvGrpSpPr>
            <p:cNvPr id="30" name="Group 29">
              <a:extLst>
                <a:ext uri="{FF2B5EF4-FFF2-40B4-BE49-F238E27FC236}">
                  <a16:creationId xmlns:a16="http://schemas.microsoft.com/office/drawing/2014/main" id="{3DBF7A09-7CD5-6FE6-9845-5247E038B75C}"/>
                </a:ext>
              </a:extLst>
            </p:cNvPr>
            <p:cNvGrpSpPr/>
            <p:nvPr/>
          </p:nvGrpSpPr>
          <p:grpSpPr>
            <a:xfrm>
              <a:off x="702589" y="1091018"/>
              <a:ext cx="288252" cy="325198"/>
              <a:chOff x="2277724" y="1991783"/>
              <a:chExt cx="288252" cy="325198"/>
            </a:xfrm>
          </p:grpSpPr>
          <p:sp>
            <p:nvSpPr>
              <p:cNvPr id="8" name="Freeform 7">
                <a:extLst>
                  <a:ext uri="{FF2B5EF4-FFF2-40B4-BE49-F238E27FC236}">
                    <a16:creationId xmlns:a16="http://schemas.microsoft.com/office/drawing/2014/main" id="{14E982AC-3BD2-A113-2570-26EE1CB18DE7}"/>
                  </a:ext>
                </a:extLst>
              </p:cNvPr>
              <p:cNvSpPr/>
              <p:nvPr/>
            </p:nvSpPr>
            <p:spPr>
              <a:xfrm>
                <a:off x="2277724" y="2062857"/>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defTabSz="609570">
                  <a:defRPr/>
                </a:pPr>
                <a:endParaRPr lang="en-US">
                  <a:solidFill>
                    <a:prstClr val="black"/>
                  </a:solidFill>
                  <a:latin typeface="Trebuchet MS"/>
                </a:endParaRPr>
              </a:p>
            </p:txBody>
          </p:sp>
          <p:sp>
            <p:nvSpPr>
              <p:cNvPr id="9" name="Freeform 8">
                <a:extLst>
                  <a:ext uri="{FF2B5EF4-FFF2-40B4-BE49-F238E27FC236}">
                    <a16:creationId xmlns:a16="http://schemas.microsoft.com/office/drawing/2014/main" id="{C877CFF5-44F0-63F4-ECFA-EAF84C0823FF}"/>
                  </a:ext>
                </a:extLst>
              </p:cNvPr>
              <p:cNvSpPr/>
              <p:nvPr/>
            </p:nvSpPr>
            <p:spPr>
              <a:xfrm>
                <a:off x="2355633" y="2064066"/>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defTabSz="609570">
                  <a:defRPr/>
                </a:pPr>
                <a:endParaRPr lang="en-US">
                  <a:solidFill>
                    <a:prstClr val="black"/>
                  </a:solidFill>
                  <a:latin typeface="Trebuchet MS"/>
                </a:endParaRPr>
              </a:p>
            </p:txBody>
          </p:sp>
          <p:sp>
            <p:nvSpPr>
              <p:cNvPr id="10" name="Freeform 9">
                <a:extLst>
                  <a:ext uri="{FF2B5EF4-FFF2-40B4-BE49-F238E27FC236}">
                    <a16:creationId xmlns:a16="http://schemas.microsoft.com/office/drawing/2014/main" id="{6FEAAA29-96E9-76C2-ACEB-B6FCBBACB9C9}"/>
                  </a:ext>
                </a:extLst>
              </p:cNvPr>
              <p:cNvSpPr/>
              <p:nvPr/>
            </p:nvSpPr>
            <p:spPr>
              <a:xfrm>
                <a:off x="2402205" y="2137945"/>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defTabSz="609570">
                  <a:defRPr/>
                </a:pPr>
                <a:endParaRPr lang="en-US">
                  <a:solidFill>
                    <a:prstClr val="black"/>
                  </a:solidFill>
                  <a:latin typeface="Trebuchet MS"/>
                </a:endParaRPr>
              </a:p>
            </p:txBody>
          </p:sp>
          <p:sp>
            <p:nvSpPr>
              <p:cNvPr id="11" name="Freeform 10">
                <a:extLst>
                  <a:ext uri="{FF2B5EF4-FFF2-40B4-BE49-F238E27FC236}">
                    <a16:creationId xmlns:a16="http://schemas.microsoft.com/office/drawing/2014/main" id="{E28318ED-245E-11E2-3EDF-904655EB5D3B}"/>
                  </a:ext>
                </a:extLst>
              </p:cNvPr>
              <p:cNvSpPr/>
              <p:nvPr/>
            </p:nvSpPr>
            <p:spPr>
              <a:xfrm>
                <a:off x="2277724" y="2208229"/>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defTabSz="609570">
                  <a:defRPr/>
                </a:pPr>
                <a:endParaRPr lang="en-US">
                  <a:solidFill>
                    <a:prstClr val="black"/>
                  </a:solidFill>
                  <a:latin typeface="Trebuchet MS"/>
                </a:endParaRPr>
              </a:p>
            </p:txBody>
          </p:sp>
          <p:sp>
            <p:nvSpPr>
              <p:cNvPr id="15" name="Freeform 14">
                <a:extLst>
                  <a:ext uri="{FF2B5EF4-FFF2-40B4-BE49-F238E27FC236}">
                    <a16:creationId xmlns:a16="http://schemas.microsoft.com/office/drawing/2014/main" id="{903C2BDD-529D-233E-00D1-BEF4063ED776}"/>
                  </a:ext>
                </a:extLst>
              </p:cNvPr>
              <p:cNvSpPr/>
              <p:nvPr/>
            </p:nvSpPr>
            <p:spPr>
              <a:xfrm>
                <a:off x="2524284" y="2062857"/>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defTabSz="609570">
                  <a:defRPr/>
                </a:pPr>
                <a:endParaRPr lang="en-US">
                  <a:solidFill>
                    <a:prstClr val="black"/>
                  </a:solidFill>
                  <a:latin typeface="Trebuchet MS"/>
                </a:endParaRPr>
              </a:p>
            </p:txBody>
          </p:sp>
          <p:sp>
            <p:nvSpPr>
              <p:cNvPr id="24" name="Freeform 23">
                <a:extLst>
                  <a:ext uri="{FF2B5EF4-FFF2-40B4-BE49-F238E27FC236}">
                    <a16:creationId xmlns:a16="http://schemas.microsoft.com/office/drawing/2014/main" id="{02259799-5A5E-F9B5-5B36-0FAA7E66EB3D}"/>
                  </a:ext>
                </a:extLst>
              </p:cNvPr>
              <p:cNvSpPr/>
              <p:nvPr/>
            </p:nvSpPr>
            <p:spPr>
              <a:xfrm>
                <a:off x="2524284" y="2207423"/>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defTabSz="609570">
                  <a:defRPr/>
                </a:pPr>
                <a:endParaRPr lang="en-US">
                  <a:solidFill>
                    <a:prstClr val="black"/>
                  </a:solidFill>
                  <a:latin typeface="Trebuchet MS"/>
                </a:endParaRPr>
              </a:p>
            </p:txBody>
          </p:sp>
          <p:sp>
            <p:nvSpPr>
              <p:cNvPr id="25" name="Freeform 24">
                <a:extLst>
                  <a:ext uri="{FF2B5EF4-FFF2-40B4-BE49-F238E27FC236}">
                    <a16:creationId xmlns:a16="http://schemas.microsoft.com/office/drawing/2014/main" id="{06364B0B-C7EE-FD4F-EBEB-88C79497C120}"/>
                  </a:ext>
                </a:extLst>
              </p:cNvPr>
              <p:cNvSpPr/>
              <p:nvPr/>
            </p:nvSpPr>
            <p:spPr>
              <a:xfrm>
                <a:off x="2397788" y="1991783"/>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defTabSz="609570">
                  <a:defRPr/>
                </a:pPr>
                <a:endParaRPr lang="en-US">
                  <a:solidFill>
                    <a:prstClr val="black"/>
                  </a:solidFill>
                  <a:latin typeface="Trebuchet MS"/>
                </a:endParaRPr>
              </a:p>
            </p:txBody>
          </p:sp>
          <p:sp>
            <p:nvSpPr>
              <p:cNvPr id="26" name="Freeform 25">
                <a:extLst>
                  <a:ext uri="{FF2B5EF4-FFF2-40B4-BE49-F238E27FC236}">
                    <a16:creationId xmlns:a16="http://schemas.microsoft.com/office/drawing/2014/main" id="{9911C741-ED8E-E1A6-39FF-E3F1EF49FB3A}"/>
                  </a:ext>
                </a:extLst>
              </p:cNvPr>
              <p:cNvSpPr/>
              <p:nvPr/>
            </p:nvSpPr>
            <p:spPr>
              <a:xfrm>
                <a:off x="2397788" y="2275289"/>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defTabSz="609570">
                  <a:defRPr/>
                </a:pPr>
                <a:endParaRPr lang="en-US">
                  <a:solidFill>
                    <a:prstClr val="black"/>
                  </a:solidFill>
                  <a:latin typeface="Trebuchet MS"/>
                </a:endParaRPr>
              </a:p>
            </p:txBody>
          </p:sp>
          <p:sp>
            <p:nvSpPr>
              <p:cNvPr id="27" name="Freeform 26">
                <a:extLst>
                  <a:ext uri="{FF2B5EF4-FFF2-40B4-BE49-F238E27FC236}">
                    <a16:creationId xmlns:a16="http://schemas.microsoft.com/office/drawing/2014/main" id="{95DAEC0D-27C8-87F4-F684-69AEA212E9BF}"/>
                  </a:ext>
                </a:extLst>
              </p:cNvPr>
              <p:cNvSpPr/>
              <p:nvPr/>
            </p:nvSpPr>
            <p:spPr>
              <a:xfrm>
                <a:off x="2524284" y="2208229"/>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defTabSz="609570">
                  <a:defRPr/>
                </a:pPr>
                <a:endParaRPr lang="en-US">
                  <a:solidFill>
                    <a:prstClr val="black"/>
                  </a:solidFill>
                  <a:latin typeface="Trebuchet MS"/>
                </a:endParaRPr>
              </a:p>
            </p:txBody>
          </p:sp>
          <p:sp>
            <p:nvSpPr>
              <p:cNvPr id="28" name="Freeform 27">
                <a:extLst>
                  <a:ext uri="{FF2B5EF4-FFF2-40B4-BE49-F238E27FC236}">
                    <a16:creationId xmlns:a16="http://schemas.microsoft.com/office/drawing/2014/main" id="{A6590260-5334-521F-AC17-F53CEB89A672}"/>
                  </a:ext>
                </a:extLst>
              </p:cNvPr>
              <p:cNvSpPr/>
              <p:nvPr/>
            </p:nvSpPr>
            <p:spPr>
              <a:xfrm>
                <a:off x="2295690" y="2012629"/>
                <a:ext cx="248978" cy="285431"/>
              </a:xfrm>
              <a:custGeom>
                <a:avLst/>
                <a:gdLst>
                  <a:gd name="connsiteX0" fmla="*/ 806 w 248978"/>
                  <a:gd name="connsiteY0" fmla="*/ 70194 h 285431"/>
                  <a:gd name="connsiteX1" fmla="*/ 122945 w 248978"/>
                  <a:gd name="connsiteY1" fmla="*/ 0 h 285431"/>
                  <a:gd name="connsiteX2" fmla="*/ 248978 w 248978"/>
                  <a:gd name="connsiteY2" fmla="*/ 72611 h 285431"/>
                  <a:gd name="connsiteX3" fmla="*/ 248978 w 248978"/>
                  <a:gd name="connsiteY3" fmla="*/ 217581 h 285431"/>
                  <a:gd name="connsiteX4" fmla="*/ 125287 w 248978"/>
                  <a:gd name="connsiteY4" fmla="*/ 285432 h 285431"/>
                  <a:gd name="connsiteX5" fmla="*/ 0 w 248978"/>
                  <a:gd name="connsiteY5" fmla="*/ 218372 h 285431"/>
                  <a:gd name="connsiteX6" fmla="*/ 806 w 248978"/>
                  <a:gd name="connsiteY6" fmla="*/ 70194 h 28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978" h="285431">
                    <a:moveTo>
                      <a:pt x="806" y="70194"/>
                    </a:moveTo>
                    <a:lnTo>
                      <a:pt x="122945" y="0"/>
                    </a:lnTo>
                    <a:lnTo>
                      <a:pt x="248978" y="72611"/>
                    </a:lnTo>
                    <a:lnTo>
                      <a:pt x="248978" y="217581"/>
                    </a:lnTo>
                    <a:lnTo>
                      <a:pt x="125287" y="285432"/>
                    </a:lnTo>
                    <a:lnTo>
                      <a:pt x="0" y="218372"/>
                    </a:lnTo>
                    <a:lnTo>
                      <a:pt x="806" y="70194"/>
                    </a:lnTo>
                    <a:close/>
                  </a:path>
                </a:pathLst>
              </a:custGeom>
              <a:noFill/>
              <a:ln w="7122" cap="flat">
                <a:solidFill>
                  <a:srgbClr val="BED730"/>
                </a:solidFill>
                <a:prstDash val="solid"/>
                <a:miter/>
              </a:ln>
            </p:spPr>
            <p:txBody>
              <a:bodyPr rtlCol="0" anchor="ctr"/>
              <a:lstStyle/>
              <a:p>
                <a:pPr defTabSz="609570">
                  <a:defRPr/>
                </a:pPr>
                <a:endParaRPr lang="en-US">
                  <a:solidFill>
                    <a:prstClr val="black"/>
                  </a:solidFill>
                  <a:latin typeface="Trebuchet MS"/>
                </a:endParaRPr>
              </a:p>
            </p:txBody>
          </p:sp>
          <p:sp>
            <p:nvSpPr>
              <p:cNvPr id="29" name="Freeform 28">
                <a:extLst>
                  <a:ext uri="{FF2B5EF4-FFF2-40B4-BE49-F238E27FC236}">
                    <a16:creationId xmlns:a16="http://schemas.microsoft.com/office/drawing/2014/main" id="{B981AB9C-FF3B-EB26-97E8-32D5B116EFAF}"/>
                  </a:ext>
                </a:extLst>
              </p:cNvPr>
              <p:cNvSpPr/>
              <p:nvPr/>
            </p:nvSpPr>
            <p:spPr>
              <a:xfrm>
                <a:off x="2418575" y="2158329"/>
                <a:ext cx="121273" cy="137731"/>
              </a:xfrm>
              <a:custGeom>
                <a:avLst/>
                <a:gdLst>
                  <a:gd name="connsiteX0" fmla="*/ 0 w 121273"/>
                  <a:gd name="connsiteY0" fmla="*/ 137732 h 137731"/>
                  <a:gd name="connsiteX1" fmla="*/ 0 w 121273"/>
                  <a:gd name="connsiteY1" fmla="*/ 0 h 137731"/>
                  <a:gd name="connsiteX2" fmla="*/ 121273 w 121273"/>
                  <a:gd name="connsiteY2" fmla="*/ 69866 h 137731"/>
                </a:gdLst>
                <a:ahLst/>
                <a:cxnLst>
                  <a:cxn ang="0">
                    <a:pos x="connsiteX0" y="connsiteY0"/>
                  </a:cxn>
                  <a:cxn ang="0">
                    <a:pos x="connsiteX1" y="connsiteY1"/>
                  </a:cxn>
                  <a:cxn ang="0">
                    <a:pos x="connsiteX2" y="connsiteY2"/>
                  </a:cxn>
                </a:cxnLst>
                <a:rect l="l" t="t" r="r" b="b"/>
                <a:pathLst>
                  <a:path w="121273" h="137731">
                    <a:moveTo>
                      <a:pt x="0" y="137732"/>
                    </a:moveTo>
                    <a:lnTo>
                      <a:pt x="0" y="0"/>
                    </a:lnTo>
                    <a:lnTo>
                      <a:pt x="121273" y="69866"/>
                    </a:lnTo>
                  </a:path>
                </a:pathLst>
              </a:custGeom>
              <a:noFill/>
              <a:ln w="7122" cap="flat">
                <a:solidFill>
                  <a:schemeClr val="bg1"/>
                </a:solidFill>
                <a:prstDash val="solid"/>
                <a:miter/>
              </a:ln>
            </p:spPr>
            <p:txBody>
              <a:bodyPr rtlCol="0" anchor="ctr"/>
              <a:lstStyle/>
              <a:p>
                <a:pPr defTabSz="609570">
                  <a:defRPr/>
                </a:pPr>
                <a:endParaRPr lang="en-US">
                  <a:solidFill>
                    <a:prstClr val="black"/>
                  </a:solidFill>
                  <a:latin typeface="Trebuchet MS"/>
                </a:endParaRPr>
              </a:p>
            </p:txBody>
          </p:sp>
        </p:grpSp>
        <p:sp>
          <p:nvSpPr>
            <p:cNvPr id="67" name="Rectangle 66">
              <a:extLst>
                <a:ext uri="{FF2B5EF4-FFF2-40B4-BE49-F238E27FC236}">
                  <a16:creationId xmlns:a16="http://schemas.microsoft.com/office/drawing/2014/main" id="{09353FC6-8855-DD93-1BEA-017933ABF907}"/>
                </a:ext>
              </a:extLst>
            </p:cNvPr>
            <p:cNvSpPr/>
            <p:nvPr/>
          </p:nvSpPr>
          <p:spPr>
            <a:xfrm>
              <a:off x="323849" y="988127"/>
              <a:ext cx="3125466" cy="2160000"/>
            </a:xfrm>
            <a:prstGeom prst="rect">
              <a:avLst/>
            </a:prstGeom>
            <a:noFill/>
            <a:ln w="3175">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4">
                <a:defRPr/>
              </a:pPr>
              <a:endParaRPr lang="en-IN" sz="1351">
                <a:solidFill>
                  <a:prstClr val="white"/>
                </a:solidFill>
                <a:latin typeface="Trebuchet MS" panose="020B0703020202090204" pitchFamily="34" charset="0"/>
              </a:endParaRPr>
            </a:p>
          </p:txBody>
        </p:sp>
        <p:sp>
          <p:nvSpPr>
            <p:cNvPr id="83" name="TextBox 82">
              <a:extLst>
                <a:ext uri="{FF2B5EF4-FFF2-40B4-BE49-F238E27FC236}">
                  <a16:creationId xmlns:a16="http://schemas.microsoft.com/office/drawing/2014/main" id="{C54609D5-EB0B-5CA6-496B-BE6B6373DEFD}"/>
                </a:ext>
              </a:extLst>
            </p:cNvPr>
            <p:cNvSpPr txBox="1"/>
            <p:nvPr/>
          </p:nvSpPr>
          <p:spPr>
            <a:xfrm>
              <a:off x="669337" y="1613704"/>
              <a:ext cx="1221867" cy="1205667"/>
            </a:xfrm>
            <a:prstGeom prst="rect">
              <a:avLst/>
            </a:prstGeom>
            <a:noFill/>
          </p:spPr>
          <p:txBody>
            <a:bodyPr wrap="square" lIns="121920" tIns="60960" rIns="121920" bIns="60960" rtlCol="0" anchor="t">
              <a:spAutoFit/>
            </a:bodyPr>
            <a:lstStyle/>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Enterprise connectivity- WAN, NLD </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Edge Connect- Pvt 5G, Wi-Fi</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Global Cloud Connect, DC Interconnect</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International POPs, Cable Landing Stations </a:t>
              </a:r>
            </a:p>
          </p:txBody>
        </p:sp>
        <p:sp>
          <p:nvSpPr>
            <p:cNvPr id="2" name="Rectangle 1">
              <a:extLst>
                <a:ext uri="{FF2B5EF4-FFF2-40B4-BE49-F238E27FC236}">
                  <a16:creationId xmlns:a16="http://schemas.microsoft.com/office/drawing/2014/main" id="{4A089DD2-7B47-00BD-7CBA-25B4ACCE7678}"/>
                </a:ext>
              </a:extLst>
            </p:cNvPr>
            <p:cNvSpPr/>
            <p:nvPr/>
          </p:nvSpPr>
          <p:spPr>
            <a:xfrm rot="16200000">
              <a:off x="-612150" y="1924127"/>
              <a:ext cx="2160000" cy="288000"/>
            </a:xfrm>
            <a:prstGeom prst="rect">
              <a:avLst/>
            </a:prstGeom>
            <a:solidFill>
              <a:srgbClr val="BED730"/>
            </a:solidFill>
            <a:ln w="63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70">
                <a:defRPr/>
              </a:pPr>
              <a:r>
                <a:rPr lang="en-US" sz="1600" b="1">
                  <a:solidFill>
                    <a:prstClr val="black"/>
                  </a:solidFill>
                  <a:latin typeface="Trebuchet MS" panose="020B0703020202090204" pitchFamily="34" charset="0"/>
                </a:rPr>
                <a:t>Networks </a:t>
              </a:r>
            </a:p>
          </p:txBody>
        </p:sp>
        <p:sp>
          <p:nvSpPr>
            <p:cNvPr id="65" name="TextBox 64">
              <a:extLst>
                <a:ext uri="{FF2B5EF4-FFF2-40B4-BE49-F238E27FC236}">
                  <a16:creationId xmlns:a16="http://schemas.microsoft.com/office/drawing/2014/main" id="{434CBAC9-ADF8-D62D-9AEB-5918FB7D6B68}"/>
                </a:ext>
              </a:extLst>
            </p:cNvPr>
            <p:cNvSpPr txBox="1"/>
            <p:nvPr/>
          </p:nvSpPr>
          <p:spPr>
            <a:xfrm>
              <a:off x="2254472" y="1030896"/>
              <a:ext cx="1105000" cy="530771"/>
            </a:xfrm>
            <a:prstGeom prst="rect">
              <a:avLst/>
            </a:prstGeom>
            <a:noFill/>
          </p:spPr>
          <p:txBody>
            <a:bodyPr wrap="square" rtlCol="0">
              <a:spAutoFit/>
            </a:bodyPr>
            <a:lstStyle/>
            <a:p>
              <a:pPr defTabSz="685715">
                <a:defRPr/>
              </a:pPr>
              <a:r>
                <a:rPr lang="en-IN" sz="1333" b="1">
                  <a:solidFill>
                    <a:srgbClr val="BED730"/>
                  </a:solidFill>
                  <a:latin typeface="Trebuchet MS" panose="020B0703020202090204" pitchFamily="34" charset="0"/>
                </a:rPr>
                <a:t>Network Digital </a:t>
              </a:r>
            </a:p>
            <a:p>
              <a:pPr defTabSz="685715">
                <a:defRPr/>
              </a:pPr>
              <a:r>
                <a:rPr lang="en-IN" sz="1333" b="1">
                  <a:solidFill>
                    <a:srgbClr val="BED730"/>
                  </a:solidFill>
                  <a:latin typeface="Trebuchet MS" panose="020B0703020202090204" pitchFamily="34" charset="0"/>
                </a:rPr>
                <a:t>Managed Services</a:t>
              </a:r>
              <a:endParaRPr lang="en-US" sz="1333" b="1">
                <a:solidFill>
                  <a:srgbClr val="BED730"/>
                </a:solidFill>
                <a:latin typeface="Trebuchet MS" panose="020B0703020202090204" pitchFamily="34" charset="0"/>
              </a:endParaRPr>
            </a:p>
          </p:txBody>
        </p:sp>
        <p:sp>
          <p:nvSpPr>
            <p:cNvPr id="95" name="TextBox 94">
              <a:extLst>
                <a:ext uri="{FF2B5EF4-FFF2-40B4-BE49-F238E27FC236}">
                  <a16:creationId xmlns:a16="http://schemas.microsoft.com/office/drawing/2014/main" id="{02D678A0-B63F-5CDC-72C9-CF9B950433BE}"/>
                </a:ext>
              </a:extLst>
            </p:cNvPr>
            <p:cNvSpPr txBox="1"/>
            <p:nvPr/>
          </p:nvSpPr>
          <p:spPr>
            <a:xfrm>
              <a:off x="1939256" y="1613704"/>
              <a:ext cx="1480681" cy="1457611"/>
            </a:xfrm>
            <a:prstGeom prst="rect">
              <a:avLst/>
            </a:prstGeom>
            <a:noFill/>
          </p:spPr>
          <p:txBody>
            <a:bodyPr wrap="square" lIns="121920" tIns="60960" rIns="121920" bIns="60960" rtlCol="0" anchor="t">
              <a:spAutoFit/>
            </a:bodyPr>
            <a:lstStyle/>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Network transformation and consolidation </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Managed Secure Networks- SDWAN, SASE, DDOS protect</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Campus &amp; Branch Networks</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Smart Edge </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Captive &amp; Hybrid NOC services</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Network Observability </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CaaS &amp; Collaboration Services</a:t>
              </a:r>
            </a:p>
          </p:txBody>
        </p:sp>
        <p:pic>
          <p:nvPicPr>
            <p:cNvPr id="97" name="Graphic 96">
              <a:extLst>
                <a:ext uri="{FF2B5EF4-FFF2-40B4-BE49-F238E27FC236}">
                  <a16:creationId xmlns:a16="http://schemas.microsoft.com/office/drawing/2014/main" id="{964EEBCA-FBDE-2226-3C07-9A88592C7A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57222" y="1096143"/>
              <a:ext cx="288000" cy="262956"/>
            </a:xfrm>
            <a:prstGeom prst="rect">
              <a:avLst/>
            </a:prstGeom>
          </p:spPr>
        </p:pic>
      </p:grpSp>
      <p:grpSp>
        <p:nvGrpSpPr>
          <p:cNvPr id="4" name="Group 3">
            <a:extLst>
              <a:ext uri="{FF2B5EF4-FFF2-40B4-BE49-F238E27FC236}">
                <a16:creationId xmlns:a16="http://schemas.microsoft.com/office/drawing/2014/main" id="{6B5913F4-F3A7-34F2-9CA1-79043CB9422A}"/>
              </a:ext>
            </a:extLst>
          </p:cNvPr>
          <p:cNvGrpSpPr/>
          <p:nvPr/>
        </p:nvGrpSpPr>
        <p:grpSpPr>
          <a:xfrm>
            <a:off x="4771646" y="1317504"/>
            <a:ext cx="2391287" cy="2880000"/>
            <a:chOff x="3578733" y="988127"/>
            <a:chExt cx="1793465" cy="2160000"/>
          </a:xfrm>
        </p:grpSpPr>
        <p:sp>
          <p:nvSpPr>
            <p:cNvPr id="31" name="TextBox 30">
              <a:extLst>
                <a:ext uri="{FF2B5EF4-FFF2-40B4-BE49-F238E27FC236}">
                  <a16:creationId xmlns:a16="http://schemas.microsoft.com/office/drawing/2014/main" id="{600667D2-B433-87A2-2587-22EB5C48E9EF}"/>
                </a:ext>
              </a:extLst>
            </p:cNvPr>
            <p:cNvSpPr txBox="1"/>
            <p:nvPr/>
          </p:nvSpPr>
          <p:spPr>
            <a:xfrm>
              <a:off x="4263740" y="1033451"/>
              <a:ext cx="1025569" cy="376930"/>
            </a:xfrm>
            <a:prstGeom prst="rect">
              <a:avLst/>
            </a:prstGeom>
            <a:noFill/>
          </p:spPr>
          <p:txBody>
            <a:bodyPr wrap="square" rtlCol="0">
              <a:spAutoFit/>
            </a:bodyPr>
            <a:lstStyle/>
            <a:p>
              <a:pPr defTabSz="685715">
                <a:defRPr/>
              </a:pPr>
              <a:r>
                <a:rPr lang="pt-BR" sz="1333" b="1">
                  <a:solidFill>
                    <a:srgbClr val="BED730"/>
                  </a:solidFill>
                  <a:latin typeface="Trebuchet MS" panose="020B0703020202090204" pitchFamily="34" charset="0"/>
                </a:rPr>
                <a:t>Data Center</a:t>
              </a:r>
            </a:p>
            <a:p>
              <a:pPr defTabSz="685715">
                <a:defRPr/>
              </a:pPr>
              <a:r>
                <a:rPr lang="pt-BR" sz="1333" b="1">
                  <a:solidFill>
                    <a:srgbClr val="BED730"/>
                  </a:solidFill>
                  <a:latin typeface="Trebuchet MS" panose="020B0703020202090204" pitchFamily="34" charset="0"/>
                </a:rPr>
                <a:t>Colo Services</a:t>
              </a:r>
              <a:endParaRPr lang="en-US" sz="1333" b="1">
                <a:solidFill>
                  <a:srgbClr val="BED730"/>
                </a:solidFill>
                <a:latin typeface="Trebuchet MS" panose="020B0703020202090204" pitchFamily="34" charset="0"/>
              </a:endParaRPr>
            </a:p>
          </p:txBody>
        </p:sp>
        <p:pic>
          <p:nvPicPr>
            <p:cNvPr id="57" name="Picture 56" descr="A black background with a black square&#10;&#10;Description automatically generated with medium confidence">
              <a:extLst>
                <a:ext uri="{FF2B5EF4-FFF2-40B4-BE49-F238E27FC236}">
                  <a16:creationId xmlns:a16="http://schemas.microsoft.com/office/drawing/2014/main" id="{BE0CC5EB-B673-9661-7F53-31C0BDD32289}"/>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971817" y="1101527"/>
              <a:ext cx="288000" cy="263959"/>
            </a:xfrm>
            <a:prstGeom prst="rect">
              <a:avLst/>
            </a:prstGeom>
          </p:spPr>
        </p:pic>
        <p:sp>
          <p:nvSpPr>
            <p:cNvPr id="58" name="TextBox 57">
              <a:extLst>
                <a:ext uri="{FF2B5EF4-FFF2-40B4-BE49-F238E27FC236}">
                  <a16:creationId xmlns:a16="http://schemas.microsoft.com/office/drawing/2014/main" id="{74A07A0E-FA51-3D68-5742-6B9006BAFE54}"/>
                </a:ext>
              </a:extLst>
            </p:cNvPr>
            <p:cNvSpPr txBox="1"/>
            <p:nvPr/>
          </p:nvSpPr>
          <p:spPr>
            <a:xfrm>
              <a:off x="3971816" y="1583008"/>
              <a:ext cx="1353203" cy="1267270"/>
            </a:xfrm>
            <a:prstGeom prst="rect">
              <a:avLst/>
            </a:prstGeom>
            <a:noFill/>
          </p:spPr>
          <p:txBody>
            <a:bodyPr wrap="square" rtlCol="0">
              <a:spAutoFit/>
            </a:bodyPr>
            <a:lstStyle/>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AI ready </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Hyperscale Cloud adjacency </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RAS Design</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Liquid Cooling</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Hyperconnected  </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Built-to-suit</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AIOps</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Renewable Energy </a:t>
              </a:r>
            </a:p>
          </p:txBody>
        </p:sp>
        <p:sp>
          <p:nvSpPr>
            <p:cNvPr id="96" name="Rectangle 95">
              <a:extLst>
                <a:ext uri="{FF2B5EF4-FFF2-40B4-BE49-F238E27FC236}">
                  <a16:creationId xmlns:a16="http://schemas.microsoft.com/office/drawing/2014/main" id="{82AA441A-140E-E124-A4E8-F0F207C81586}"/>
                </a:ext>
              </a:extLst>
            </p:cNvPr>
            <p:cNvSpPr/>
            <p:nvPr/>
          </p:nvSpPr>
          <p:spPr>
            <a:xfrm rot="16200000">
              <a:off x="2642733" y="1924127"/>
              <a:ext cx="2160000" cy="288000"/>
            </a:xfrm>
            <a:prstGeom prst="rect">
              <a:avLst/>
            </a:prstGeom>
            <a:solidFill>
              <a:srgbClr val="BED730"/>
            </a:solidFill>
            <a:ln w="63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70">
                <a:defRPr/>
              </a:pPr>
              <a:r>
                <a:rPr lang="en-US" sz="1600" b="1">
                  <a:solidFill>
                    <a:prstClr val="black"/>
                  </a:solidFill>
                  <a:latin typeface="Trebuchet MS" panose="020B0703020202090204" pitchFamily="34" charset="0"/>
                </a:rPr>
                <a:t>Data Centers </a:t>
              </a:r>
            </a:p>
          </p:txBody>
        </p:sp>
        <p:sp>
          <p:nvSpPr>
            <p:cNvPr id="119" name="Rectangle 118">
              <a:extLst>
                <a:ext uri="{FF2B5EF4-FFF2-40B4-BE49-F238E27FC236}">
                  <a16:creationId xmlns:a16="http://schemas.microsoft.com/office/drawing/2014/main" id="{1C0C1DC3-E3E2-2440-D937-A0C12B751BDB}"/>
                </a:ext>
              </a:extLst>
            </p:cNvPr>
            <p:cNvSpPr/>
            <p:nvPr/>
          </p:nvSpPr>
          <p:spPr>
            <a:xfrm>
              <a:off x="3578733" y="988127"/>
              <a:ext cx="1793465" cy="2160000"/>
            </a:xfrm>
            <a:prstGeom prst="rect">
              <a:avLst/>
            </a:prstGeom>
            <a:noFill/>
            <a:ln w="3175">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4">
                <a:defRPr/>
              </a:pPr>
              <a:endParaRPr lang="en-IN" sz="1351">
                <a:solidFill>
                  <a:prstClr val="white"/>
                </a:solidFill>
                <a:latin typeface="Trebuchet MS" panose="020B0703020202090204" pitchFamily="34" charset="0"/>
              </a:endParaRPr>
            </a:p>
          </p:txBody>
        </p:sp>
      </p:grpSp>
      <p:grpSp>
        <p:nvGrpSpPr>
          <p:cNvPr id="182" name="Group 181">
            <a:extLst>
              <a:ext uri="{FF2B5EF4-FFF2-40B4-BE49-F238E27FC236}">
                <a16:creationId xmlns:a16="http://schemas.microsoft.com/office/drawing/2014/main" id="{BCA5E2CA-D995-C693-C555-89DA8B53A9A8}"/>
              </a:ext>
            </a:extLst>
          </p:cNvPr>
          <p:cNvGrpSpPr/>
          <p:nvPr/>
        </p:nvGrpSpPr>
        <p:grpSpPr>
          <a:xfrm>
            <a:off x="431802" y="4354418"/>
            <a:ext cx="5484284" cy="1955364"/>
            <a:chOff x="323850" y="3265815"/>
            <a:chExt cx="4113213" cy="1466523"/>
          </a:xfrm>
        </p:grpSpPr>
        <p:sp>
          <p:nvSpPr>
            <p:cNvPr id="120" name="TextBox 119">
              <a:extLst>
                <a:ext uri="{FF2B5EF4-FFF2-40B4-BE49-F238E27FC236}">
                  <a16:creationId xmlns:a16="http://schemas.microsoft.com/office/drawing/2014/main" id="{2086E076-CBB1-A79F-624F-CF48902F0053}"/>
                </a:ext>
              </a:extLst>
            </p:cNvPr>
            <p:cNvSpPr txBox="1"/>
            <p:nvPr/>
          </p:nvSpPr>
          <p:spPr>
            <a:xfrm>
              <a:off x="2841187" y="3308493"/>
              <a:ext cx="1448080" cy="376930"/>
            </a:xfrm>
            <a:prstGeom prst="rect">
              <a:avLst/>
            </a:prstGeom>
            <a:noFill/>
          </p:spPr>
          <p:txBody>
            <a:bodyPr wrap="square" rtlCol="0">
              <a:spAutoFit/>
            </a:bodyPr>
            <a:lstStyle/>
            <a:p>
              <a:pPr defTabSz="685715">
                <a:defRPr/>
              </a:pPr>
              <a:r>
                <a:rPr lang="en-IN" sz="1333" b="1">
                  <a:solidFill>
                    <a:srgbClr val="BED730"/>
                  </a:solidFill>
                  <a:latin typeface="Trebuchet MS" panose="020B0703020202090204" pitchFamily="34" charset="0"/>
                </a:rPr>
                <a:t>Industry Apps</a:t>
              </a:r>
            </a:p>
            <a:p>
              <a:pPr defTabSz="685715">
                <a:defRPr/>
              </a:pPr>
              <a:r>
                <a:rPr lang="en-IN" sz="1333" b="1">
                  <a:solidFill>
                    <a:srgbClr val="BED730"/>
                  </a:solidFill>
                  <a:latin typeface="Trebuchet MS" panose="020B0703020202090204" pitchFamily="34" charset="0"/>
                </a:rPr>
                <a:t>Managed Services</a:t>
              </a:r>
              <a:endParaRPr lang="en-US" sz="1333" b="1">
                <a:solidFill>
                  <a:srgbClr val="BED730"/>
                </a:solidFill>
                <a:latin typeface="Trebuchet MS" panose="020B0703020202090204" pitchFamily="34" charset="0"/>
              </a:endParaRPr>
            </a:p>
          </p:txBody>
        </p:sp>
        <p:sp>
          <p:nvSpPr>
            <p:cNvPr id="121" name="TextBox 120">
              <a:extLst>
                <a:ext uri="{FF2B5EF4-FFF2-40B4-BE49-F238E27FC236}">
                  <a16:creationId xmlns:a16="http://schemas.microsoft.com/office/drawing/2014/main" id="{7D3356BF-142C-B435-CED4-4818EB2DEE9D}"/>
                </a:ext>
              </a:extLst>
            </p:cNvPr>
            <p:cNvSpPr txBox="1"/>
            <p:nvPr/>
          </p:nvSpPr>
          <p:spPr>
            <a:xfrm>
              <a:off x="2549263" y="3791636"/>
              <a:ext cx="1740004" cy="751889"/>
            </a:xfrm>
            <a:prstGeom prst="rect">
              <a:avLst/>
            </a:prstGeom>
            <a:noFill/>
          </p:spPr>
          <p:txBody>
            <a:bodyPr wrap="square" rtlCol="0">
              <a:spAutoFit/>
            </a:bodyPr>
            <a:lstStyle/>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Consulting, Support, Maintenance, and Upgrades  </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Microsoft</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Oracle</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SAP</a:t>
              </a:r>
            </a:p>
          </p:txBody>
        </p:sp>
        <p:sp>
          <p:nvSpPr>
            <p:cNvPr id="122" name="TextBox 121">
              <a:extLst>
                <a:ext uri="{FF2B5EF4-FFF2-40B4-BE49-F238E27FC236}">
                  <a16:creationId xmlns:a16="http://schemas.microsoft.com/office/drawing/2014/main" id="{684EBB36-D0F1-398A-D840-C717EBBBC5C1}"/>
                </a:ext>
              </a:extLst>
            </p:cNvPr>
            <p:cNvSpPr txBox="1"/>
            <p:nvPr/>
          </p:nvSpPr>
          <p:spPr>
            <a:xfrm>
              <a:off x="1039740" y="3308493"/>
              <a:ext cx="1373558" cy="376930"/>
            </a:xfrm>
            <a:prstGeom prst="rect">
              <a:avLst/>
            </a:prstGeom>
            <a:noFill/>
          </p:spPr>
          <p:txBody>
            <a:bodyPr wrap="square" rtlCol="0">
              <a:spAutoFit/>
            </a:bodyPr>
            <a:lstStyle/>
            <a:p>
              <a:pPr defTabSz="685715">
                <a:defRPr/>
              </a:pPr>
              <a:r>
                <a:rPr lang="en-IN" sz="1333" b="1">
                  <a:solidFill>
                    <a:srgbClr val="BED730"/>
                  </a:solidFill>
                  <a:latin typeface="Trebuchet MS" panose="020B0703020202090204" pitchFamily="34" charset="0"/>
                </a:rPr>
                <a:t>Digital Apps</a:t>
              </a:r>
            </a:p>
            <a:p>
              <a:pPr defTabSz="685715">
                <a:defRPr/>
              </a:pPr>
              <a:r>
                <a:rPr lang="en-IN" sz="1333" b="1">
                  <a:solidFill>
                    <a:srgbClr val="BED730"/>
                  </a:solidFill>
                  <a:latin typeface="Trebuchet MS" panose="020B0703020202090204" pitchFamily="34" charset="0"/>
                </a:rPr>
                <a:t>Managed Services</a:t>
              </a:r>
              <a:endParaRPr lang="en-US" sz="1333" b="1">
                <a:solidFill>
                  <a:srgbClr val="BED730"/>
                </a:solidFill>
                <a:latin typeface="Trebuchet MS" panose="020B0703020202090204" pitchFamily="34" charset="0"/>
              </a:endParaRPr>
            </a:p>
          </p:txBody>
        </p:sp>
        <p:sp>
          <p:nvSpPr>
            <p:cNvPr id="123" name="Rectangle 122">
              <a:extLst>
                <a:ext uri="{FF2B5EF4-FFF2-40B4-BE49-F238E27FC236}">
                  <a16:creationId xmlns:a16="http://schemas.microsoft.com/office/drawing/2014/main" id="{AB370D94-24E1-0E39-F200-AF3EF1186B15}"/>
                </a:ext>
              </a:extLst>
            </p:cNvPr>
            <p:cNvSpPr/>
            <p:nvPr/>
          </p:nvSpPr>
          <p:spPr>
            <a:xfrm>
              <a:off x="323850" y="3265815"/>
              <a:ext cx="4113213" cy="1466523"/>
            </a:xfrm>
            <a:prstGeom prst="rect">
              <a:avLst/>
            </a:prstGeom>
            <a:noFill/>
            <a:ln w="3175">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4">
                <a:defRPr/>
              </a:pPr>
              <a:endParaRPr lang="en-IN" sz="1351">
                <a:solidFill>
                  <a:prstClr val="white"/>
                </a:solidFill>
                <a:latin typeface="Trebuchet MS" panose="020B0703020202090204" pitchFamily="34" charset="0"/>
              </a:endParaRPr>
            </a:p>
          </p:txBody>
        </p:sp>
        <p:sp>
          <p:nvSpPr>
            <p:cNvPr id="124" name="TextBox 123">
              <a:extLst>
                <a:ext uri="{FF2B5EF4-FFF2-40B4-BE49-F238E27FC236}">
                  <a16:creationId xmlns:a16="http://schemas.microsoft.com/office/drawing/2014/main" id="{8E0543AD-222F-3907-6127-6DFE60FEBBD6}"/>
                </a:ext>
              </a:extLst>
            </p:cNvPr>
            <p:cNvSpPr txBox="1"/>
            <p:nvPr/>
          </p:nvSpPr>
          <p:spPr>
            <a:xfrm>
              <a:off x="663890" y="3791636"/>
              <a:ext cx="1740811" cy="823062"/>
            </a:xfrm>
            <a:prstGeom prst="rect">
              <a:avLst/>
            </a:prstGeom>
            <a:noFill/>
          </p:spPr>
          <p:txBody>
            <a:bodyPr wrap="square" lIns="121920" tIns="60960" rIns="121920" bIns="60960" rtlCol="0" anchor="t">
              <a:spAutoFit/>
            </a:bodyPr>
            <a:lstStyle/>
            <a:p>
              <a:pPr marL="120645" indent="-120645" defTabSz="914354">
                <a:spcAft>
                  <a:spcPts val="533"/>
                </a:spcAft>
                <a:buFont typeface="Arial" panose="020B0604020202020204" pitchFamily="34" charset="0"/>
                <a:buChar char="•"/>
                <a:defRPr/>
              </a:pPr>
              <a:r>
                <a:rPr lang="en-IN" sz="933">
                  <a:solidFill>
                    <a:prstClr val="white">
                      <a:lumMod val="85000"/>
                    </a:prstClr>
                  </a:solidFill>
                  <a:latin typeface="Trebuchet MS" panose="020B0703020202090204" pitchFamily="34" charset="0"/>
                </a:rPr>
                <a:t>Infinit AI/ML Platform  </a:t>
              </a:r>
              <a:endParaRPr lang="en-US" sz="933">
                <a:solidFill>
                  <a:prstClr val="white">
                    <a:lumMod val="85000"/>
                  </a:prstClr>
                </a:solidFill>
                <a:latin typeface="Trebuchet MS" panose="020B0703020202090204" pitchFamily="34" charset="0"/>
              </a:endParaRPr>
            </a:p>
            <a:p>
              <a:pPr marL="120645" indent="-120645" defTabSz="914354">
                <a:spcAft>
                  <a:spcPts val="533"/>
                </a:spcAft>
                <a:buFont typeface="Arial" panose="020B0604020202020204" pitchFamily="34" charset="0"/>
                <a:buChar char="•"/>
                <a:defRPr/>
              </a:pPr>
              <a:r>
                <a:rPr lang="en-US" sz="933" err="1">
                  <a:solidFill>
                    <a:prstClr val="white">
                      <a:lumMod val="85000"/>
                    </a:prstClr>
                  </a:solidFill>
                  <a:latin typeface="Trebuchet MS" panose="020B0703020202090204" pitchFamily="34" charset="0"/>
                </a:rPr>
                <a:t>Infinit</a:t>
              </a:r>
              <a:r>
                <a:rPr lang="en-US" sz="933">
                  <a:solidFill>
                    <a:prstClr val="white">
                      <a:lumMod val="85000"/>
                    </a:prstClr>
                  </a:solidFill>
                  <a:latin typeface="Trebuchet MS" panose="020B0703020202090204" pitchFamily="34" charset="0"/>
                </a:rPr>
                <a:t> Full Stack Observability</a:t>
              </a:r>
              <a:endParaRPr lang="en-IN" sz="933">
                <a:solidFill>
                  <a:prstClr val="white">
                    <a:lumMod val="85000"/>
                  </a:prstClr>
                </a:solidFill>
                <a:latin typeface="Trebuchet MS" panose="020B0703020202090204" pitchFamily="34" charset="0"/>
              </a:endParaRP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App Modernization &amp; </a:t>
              </a:r>
              <a:r>
                <a:rPr lang="en-US" sz="933" err="1">
                  <a:solidFill>
                    <a:prstClr val="white">
                      <a:lumMod val="85000"/>
                    </a:prstClr>
                  </a:solidFill>
                  <a:latin typeface="Trebuchet MS" panose="020B0703020202090204" pitchFamily="34" charset="0"/>
                </a:rPr>
                <a:t>DevSecOps</a:t>
              </a:r>
              <a:r>
                <a:rPr lang="en-US" sz="933">
                  <a:solidFill>
                    <a:prstClr val="white">
                      <a:lumMod val="85000"/>
                    </a:prstClr>
                  </a:solidFill>
                  <a:latin typeface="Trebuchet MS" panose="020B0703020202090204" pitchFamily="34" charset="0"/>
                </a:rPr>
                <a:t> </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Retail Intelligence- Forum Digital</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Digital Assessment, AI Learning &amp; XR </a:t>
              </a:r>
            </a:p>
          </p:txBody>
        </p:sp>
        <p:sp>
          <p:nvSpPr>
            <p:cNvPr id="125" name="Rectangle 124">
              <a:extLst>
                <a:ext uri="{FF2B5EF4-FFF2-40B4-BE49-F238E27FC236}">
                  <a16:creationId xmlns:a16="http://schemas.microsoft.com/office/drawing/2014/main" id="{E185F0A1-E172-D3F9-EB33-154A34A35776}"/>
                </a:ext>
              </a:extLst>
            </p:cNvPr>
            <p:cNvSpPr/>
            <p:nvPr/>
          </p:nvSpPr>
          <p:spPr>
            <a:xfrm rot="16200000">
              <a:off x="-265410" y="3855077"/>
              <a:ext cx="1466522" cy="288000"/>
            </a:xfrm>
            <a:prstGeom prst="rect">
              <a:avLst/>
            </a:prstGeom>
            <a:solidFill>
              <a:srgbClr val="BED730"/>
            </a:solidFill>
            <a:ln w="63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70">
                <a:defRPr/>
              </a:pPr>
              <a:r>
                <a:rPr lang="en-US" sz="1600" b="1">
                  <a:solidFill>
                    <a:prstClr val="black"/>
                  </a:solidFill>
                  <a:latin typeface="Trebuchet MS" panose="020B0703020202090204" pitchFamily="34" charset="0"/>
                </a:rPr>
                <a:t>Digital</a:t>
              </a:r>
            </a:p>
          </p:txBody>
        </p:sp>
        <p:grpSp>
          <p:nvGrpSpPr>
            <p:cNvPr id="149" name="Group 148">
              <a:extLst>
                <a:ext uri="{FF2B5EF4-FFF2-40B4-BE49-F238E27FC236}">
                  <a16:creationId xmlns:a16="http://schemas.microsoft.com/office/drawing/2014/main" id="{65E7B8BD-B84F-B7DE-BE93-7BA1293EE73B}"/>
                </a:ext>
              </a:extLst>
            </p:cNvPr>
            <p:cNvGrpSpPr/>
            <p:nvPr/>
          </p:nvGrpSpPr>
          <p:grpSpPr>
            <a:xfrm>
              <a:off x="723949" y="3369605"/>
              <a:ext cx="277434" cy="277887"/>
              <a:chOff x="5644679" y="3375689"/>
              <a:chExt cx="277434" cy="277887"/>
            </a:xfrm>
          </p:grpSpPr>
          <p:sp>
            <p:nvSpPr>
              <p:cNvPr id="150" name="Freeform 149">
                <a:extLst>
                  <a:ext uri="{FF2B5EF4-FFF2-40B4-BE49-F238E27FC236}">
                    <a16:creationId xmlns:a16="http://schemas.microsoft.com/office/drawing/2014/main" id="{80B8111D-4200-26F0-90BB-7841C09FECA4}"/>
                  </a:ext>
                </a:extLst>
              </p:cNvPr>
              <p:cNvSpPr/>
              <p:nvPr/>
            </p:nvSpPr>
            <p:spPr>
              <a:xfrm>
                <a:off x="5644679" y="3375689"/>
                <a:ext cx="116974" cy="116975"/>
              </a:xfrm>
              <a:custGeom>
                <a:avLst/>
                <a:gdLst>
                  <a:gd name="connsiteX0" fmla="*/ 21684 w 116974"/>
                  <a:gd name="connsiteY0" fmla="*/ 0 h 116975"/>
                  <a:gd name="connsiteX1" fmla="*/ 95291 w 116974"/>
                  <a:gd name="connsiteY1" fmla="*/ 0 h 116975"/>
                  <a:gd name="connsiteX2" fmla="*/ 116975 w 116974"/>
                  <a:gd name="connsiteY2" fmla="*/ 21684 h 116975"/>
                  <a:gd name="connsiteX3" fmla="*/ 116975 w 116974"/>
                  <a:gd name="connsiteY3" fmla="*/ 95291 h 116975"/>
                  <a:gd name="connsiteX4" fmla="*/ 95291 w 116974"/>
                  <a:gd name="connsiteY4" fmla="*/ 116975 h 116975"/>
                  <a:gd name="connsiteX5" fmla="*/ 21684 w 116974"/>
                  <a:gd name="connsiteY5" fmla="*/ 116975 h 116975"/>
                  <a:gd name="connsiteX6" fmla="*/ 0 w 116974"/>
                  <a:gd name="connsiteY6" fmla="*/ 95291 h 116975"/>
                  <a:gd name="connsiteX7" fmla="*/ 0 w 116974"/>
                  <a:gd name="connsiteY7" fmla="*/ 21684 h 116975"/>
                  <a:gd name="connsiteX8" fmla="*/ 21684 w 116974"/>
                  <a:gd name="connsiteY8" fmla="*/ 0 h 11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74" h="116975">
                    <a:moveTo>
                      <a:pt x="21684" y="0"/>
                    </a:moveTo>
                    <a:lnTo>
                      <a:pt x="95291" y="0"/>
                    </a:lnTo>
                    <a:cubicBezTo>
                      <a:pt x="107263" y="0"/>
                      <a:pt x="116975" y="9712"/>
                      <a:pt x="116975" y="21684"/>
                    </a:cubicBezTo>
                    <a:lnTo>
                      <a:pt x="116975" y="95291"/>
                    </a:lnTo>
                    <a:cubicBezTo>
                      <a:pt x="116975" y="107263"/>
                      <a:pt x="107263" y="116975"/>
                      <a:pt x="95291" y="116975"/>
                    </a:cubicBezTo>
                    <a:lnTo>
                      <a:pt x="21684" y="116975"/>
                    </a:lnTo>
                    <a:cubicBezTo>
                      <a:pt x="9712" y="116975"/>
                      <a:pt x="0" y="107263"/>
                      <a:pt x="0" y="95291"/>
                    </a:cubicBezTo>
                    <a:lnTo>
                      <a:pt x="0" y="21684"/>
                    </a:lnTo>
                    <a:cubicBezTo>
                      <a:pt x="0" y="9712"/>
                      <a:pt x="9712" y="0"/>
                      <a:pt x="21684" y="0"/>
                    </a:cubicBezTo>
                    <a:close/>
                  </a:path>
                </a:pathLst>
              </a:custGeom>
              <a:noFill/>
              <a:ln w="11231" cap="rnd">
                <a:solidFill>
                  <a:srgbClr val="BED730"/>
                </a:solidFill>
                <a:prstDash val="solid"/>
                <a:miter/>
              </a:ln>
            </p:spPr>
            <p:txBody>
              <a:bodyPr rtlCol="0" anchor="ctr"/>
              <a:lstStyle/>
              <a:p>
                <a:pPr defTabSz="609570">
                  <a:defRPr/>
                </a:pPr>
                <a:endParaRPr lang="en-US">
                  <a:solidFill>
                    <a:prstClr val="black"/>
                  </a:solidFill>
                  <a:latin typeface="Trebuchet MS"/>
                </a:endParaRPr>
              </a:p>
            </p:txBody>
          </p:sp>
          <p:sp>
            <p:nvSpPr>
              <p:cNvPr id="151" name="Freeform 150">
                <a:extLst>
                  <a:ext uri="{FF2B5EF4-FFF2-40B4-BE49-F238E27FC236}">
                    <a16:creationId xmlns:a16="http://schemas.microsoft.com/office/drawing/2014/main" id="{9D99EFC5-1B73-4BA7-CB5B-A0114A753CE3}"/>
                  </a:ext>
                </a:extLst>
              </p:cNvPr>
              <p:cNvSpPr/>
              <p:nvPr/>
            </p:nvSpPr>
            <p:spPr>
              <a:xfrm>
                <a:off x="5805139" y="3375689"/>
                <a:ext cx="116974" cy="116975"/>
              </a:xfrm>
              <a:custGeom>
                <a:avLst/>
                <a:gdLst>
                  <a:gd name="connsiteX0" fmla="*/ 21684 w 116974"/>
                  <a:gd name="connsiteY0" fmla="*/ 0 h 116975"/>
                  <a:gd name="connsiteX1" fmla="*/ 95291 w 116974"/>
                  <a:gd name="connsiteY1" fmla="*/ 0 h 116975"/>
                  <a:gd name="connsiteX2" fmla="*/ 116975 w 116974"/>
                  <a:gd name="connsiteY2" fmla="*/ 21684 h 116975"/>
                  <a:gd name="connsiteX3" fmla="*/ 116975 w 116974"/>
                  <a:gd name="connsiteY3" fmla="*/ 95291 h 116975"/>
                  <a:gd name="connsiteX4" fmla="*/ 95291 w 116974"/>
                  <a:gd name="connsiteY4" fmla="*/ 116975 h 116975"/>
                  <a:gd name="connsiteX5" fmla="*/ 21684 w 116974"/>
                  <a:gd name="connsiteY5" fmla="*/ 116975 h 116975"/>
                  <a:gd name="connsiteX6" fmla="*/ 0 w 116974"/>
                  <a:gd name="connsiteY6" fmla="*/ 95291 h 116975"/>
                  <a:gd name="connsiteX7" fmla="*/ 0 w 116974"/>
                  <a:gd name="connsiteY7" fmla="*/ 21684 h 116975"/>
                  <a:gd name="connsiteX8" fmla="*/ 21684 w 116974"/>
                  <a:gd name="connsiteY8" fmla="*/ 0 h 11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74" h="116975">
                    <a:moveTo>
                      <a:pt x="21684" y="0"/>
                    </a:moveTo>
                    <a:lnTo>
                      <a:pt x="95291" y="0"/>
                    </a:lnTo>
                    <a:cubicBezTo>
                      <a:pt x="107263" y="0"/>
                      <a:pt x="116975" y="9712"/>
                      <a:pt x="116975" y="21684"/>
                    </a:cubicBezTo>
                    <a:lnTo>
                      <a:pt x="116975" y="95291"/>
                    </a:lnTo>
                    <a:cubicBezTo>
                      <a:pt x="116975" y="107263"/>
                      <a:pt x="107263" y="116975"/>
                      <a:pt x="95291" y="116975"/>
                    </a:cubicBezTo>
                    <a:lnTo>
                      <a:pt x="21684" y="116975"/>
                    </a:lnTo>
                    <a:cubicBezTo>
                      <a:pt x="9712" y="116975"/>
                      <a:pt x="0" y="107263"/>
                      <a:pt x="0" y="95291"/>
                    </a:cubicBezTo>
                    <a:lnTo>
                      <a:pt x="0" y="21684"/>
                    </a:lnTo>
                    <a:cubicBezTo>
                      <a:pt x="0" y="9712"/>
                      <a:pt x="9712" y="0"/>
                      <a:pt x="21684" y="0"/>
                    </a:cubicBezTo>
                    <a:close/>
                  </a:path>
                </a:pathLst>
              </a:custGeom>
              <a:noFill/>
              <a:ln w="11231" cap="rnd">
                <a:solidFill>
                  <a:srgbClr val="BED730"/>
                </a:solidFill>
                <a:prstDash val="solid"/>
                <a:miter/>
              </a:ln>
            </p:spPr>
            <p:txBody>
              <a:bodyPr rtlCol="0" anchor="ctr"/>
              <a:lstStyle/>
              <a:p>
                <a:pPr defTabSz="609570">
                  <a:defRPr/>
                </a:pPr>
                <a:endParaRPr lang="en-US">
                  <a:solidFill>
                    <a:prstClr val="black"/>
                  </a:solidFill>
                  <a:latin typeface="Trebuchet MS"/>
                </a:endParaRPr>
              </a:p>
            </p:txBody>
          </p:sp>
          <p:sp>
            <p:nvSpPr>
              <p:cNvPr id="152" name="Freeform 151">
                <a:extLst>
                  <a:ext uri="{FF2B5EF4-FFF2-40B4-BE49-F238E27FC236}">
                    <a16:creationId xmlns:a16="http://schemas.microsoft.com/office/drawing/2014/main" id="{2B3EE04A-D898-F390-34C9-77C27B64C8B3}"/>
                  </a:ext>
                </a:extLst>
              </p:cNvPr>
              <p:cNvSpPr/>
              <p:nvPr/>
            </p:nvSpPr>
            <p:spPr>
              <a:xfrm>
                <a:off x="5644679" y="3536601"/>
                <a:ext cx="116974" cy="116975"/>
              </a:xfrm>
              <a:custGeom>
                <a:avLst/>
                <a:gdLst>
                  <a:gd name="connsiteX0" fmla="*/ 21684 w 116974"/>
                  <a:gd name="connsiteY0" fmla="*/ 0 h 116975"/>
                  <a:gd name="connsiteX1" fmla="*/ 95291 w 116974"/>
                  <a:gd name="connsiteY1" fmla="*/ 0 h 116975"/>
                  <a:gd name="connsiteX2" fmla="*/ 116975 w 116974"/>
                  <a:gd name="connsiteY2" fmla="*/ 21684 h 116975"/>
                  <a:gd name="connsiteX3" fmla="*/ 116975 w 116974"/>
                  <a:gd name="connsiteY3" fmla="*/ 95291 h 116975"/>
                  <a:gd name="connsiteX4" fmla="*/ 95291 w 116974"/>
                  <a:gd name="connsiteY4" fmla="*/ 116975 h 116975"/>
                  <a:gd name="connsiteX5" fmla="*/ 21684 w 116974"/>
                  <a:gd name="connsiteY5" fmla="*/ 116975 h 116975"/>
                  <a:gd name="connsiteX6" fmla="*/ 0 w 116974"/>
                  <a:gd name="connsiteY6" fmla="*/ 95291 h 116975"/>
                  <a:gd name="connsiteX7" fmla="*/ 0 w 116974"/>
                  <a:gd name="connsiteY7" fmla="*/ 21684 h 116975"/>
                  <a:gd name="connsiteX8" fmla="*/ 21684 w 116974"/>
                  <a:gd name="connsiteY8" fmla="*/ 0 h 11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74" h="116975">
                    <a:moveTo>
                      <a:pt x="21684" y="0"/>
                    </a:moveTo>
                    <a:lnTo>
                      <a:pt x="95291" y="0"/>
                    </a:lnTo>
                    <a:cubicBezTo>
                      <a:pt x="107263" y="0"/>
                      <a:pt x="116975" y="9712"/>
                      <a:pt x="116975" y="21684"/>
                    </a:cubicBezTo>
                    <a:lnTo>
                      <a:pt x="116975" y="95291"/>
                    </a:lnTo>
                    <a:cubicBezTo>
                      <a:pt x="116975" y="107263"/>
                      <a:pt x="107263" y="116975"/>
                      <a:pt x="95291" y="116975"/>
                    </a:cubicBezTo>
                    <a:lnTo>
                      <a:pt x="21684" y="116975"/>
                    </a:lnTo>
                    <a:cubicBezTo>
                      <a:pt x="9712" y="116975"/>
                      <a:pt x="0" y="107263"/>
                      <a:pt x="0" y="95291"/>
                    </a:cubicBezTo>
                    <a:lnTo>
                      <a:pt x="0" y="21684"/>
                    </a:lnTo>
                    <a:cubicBezTo>
                      <a:pt x="0" y="9712"/>
                      <a:pt x="9712" y="0"/>
                      <a:pt x="21684" y="0"/>
                    </a:cubicBezTo>
                    <a:close/>
                  </a:path>
                </a:pathLst>
              </a:custGeom>
              <a:noFill/>
              <a:ln w="11231" cap="rnd">
                <a:solidFill>
                  <a:srgbClr val="BED730"/>
                </a:solidFill>
                <a:prstDash val="solid"/>
                <a:miter/>
              </a:ln>
            </p:spPr>
            <p:txBody>
              <a:bodyPr rtlCol="0" anchor="ctr"/>
              <a:lstStyle/>
              <a:p>
                <a:pPr defTabSz="609570">
                  <a:defRPr/>
                </a:pPr>
                <a:endParaRPr lang="en-US">
                  <a:solidFill>
                    <a:prstClr val="black"/>
                  </a:solidFill>
                  <a:latin typeface="Trebuchet MS"/>
                </a:endParaRPr>
              </a:p>
            </p:txBody>
          </p:sp>
          <p:sp>
            <p:nvSpPr>
              <p:cNvPr id="153" name="Freeform 152">
                <a:extLst>
                  <a:ext uri="{FF2B5EF4-FFF2-40B4-BE49-F238E27FC236}">
                    <a16:creationId xmlns:a16="http://schemas.microsoft.com/office/drawing/2014/main" id="{B4AB380A-F608-2EF8-F308-BB29267307BF}"/>
                  </a:ext>
                </a:extLst>
              </p:cNvPr>
              <p:cNvSpPr/>
              <p:nvPr/>
            </p:nvSpPr>
            <p:spPr>
              <a:xfrm>
                <a:off x="5684765" y="3576134"/>
                <a:ext cx="36803" cy="45041"/>
              </a:xfrm>
              <a:custGeom>
                <a:avLst/>
                <a:gdLst>
                  <a:gd name="connsiteX0" fmla="*/ 0 w 36803"/>
                  <a:gd name="connsiteY0" fmla="*/ 0 h 45041"/>
                  <a:gd name="connsiteX1" fmla="*/ 0 w 36803"/>
                  <a:gd name="connsiteY1" fmla="*/ 45042 h 45041"/>
                  <a:gd name="connsiteX2" fmla="*/ 36804 w 36803"/>
                  <a:gd name="connsiteY2" fmla="*/ 22521 h 45041"/>
                  <a:gd name="connsiteX3" fmla="*/ 0 w 36803"/>
                  <a:gd name="connsiteY3" fmla="*/ 0 h 45041"/>
                </a:gdLst>
                <a:ahLst/>
                <a:cxnLst>
                  <a:cxn ang="0">
                    <a:pos x="connsiteX0" y="connsiteY0"/>
                  </a:cxn>
                  <a:cxn ang="0">
                    <a:pos x="connsiteX1" y="connsiteY1"/>
                  </a:cxn>
                  <a:cxn ang="0">
                    <a:pos x="connsiteX2" y="connsiteY2"/>
                  </a:cxn>
                  <a:cxn ang="0">
                    <a:pos x="connsiteX3" y="connsiteY3"/>
                  </a:cxn>
                </a:cxnLst>
                <a:rect l="l" t="t" r="r" b="b"/>
                <a:pathLst>
                  <a:path w="36803" h="45041">
                    <a:moveTo>
                      <a:pt x="0" y="0"/>
                    </a:moveTo>
                    <a:lnTo>
                      <a:pt x="0" y="45042"/>
                    </a:lnTo>
                    <a:lnTo>
                      <a:pt x="36804" y="22521"/>
                    </a:lnTo>
                    <a:lnTo>
                      <a:pt x="0" y="0"/>
                    </a:lnTo>
                    <a:close/>
                  </a:path>
                </a:pathLst>
              </a:custGeom>
              <a:noFill/>
              <a:ln w="11231" cap="rnd">
                <a:solidFill>
                  <a:srgbClr val="BED730"/>
                </a:solidFill>
                <a:prstDash val="solid"/>
                <a:miter/>
              </a:ln>
            </p:spPr>
            <p:txBody>
              <a:bodyPr rtlCol="0" anchor="ctr"/>
              <a:lstStyle/>
              <a:p>
                <a:pPr defTabSz="609570">
                  <a:defRPr/>
                </a:pPr>
                <a:endParaRPr lang="en-US">
                  <a:solidFill>
                    <a:prstClr val="black"/>
                  </a:solidFill>
                  <a:latin typeface="Trebuchet MS"/>
                </a:endParaRPr>
              </a:p>
            </p:txBody>
          </p:sp>
          <p:sp>
            <p:nvSpPr>
              <p:cNvPr id="154" name="Freeform 153">
                <a:extLst>
                  <a:ext uri="{FF2B5EF4-FFF2-40B4-BE49-F238E27FC236}">
                    <a16:creationId xmlns:a16="http://schemas.microsoft.com/office/drawing/2014/main" id="{D37BD1C2-1C21-86B8-6FAD-DF743C8B51C1}"/>
                  </a:ext>
                </a:extLst>
              </p:cNvPr>
              <p:cNvSpPr/>
              <p:nvPr/>
            </p:nvSpPr>
            <p:spPr>
              <a:xfrm>
                <a:off x="5843684" y="3414234"/>
                <a:ext cx="39884" cy="39884"/>
              </a:xfrm>
              <a:custGeom>
                <a:avLst/>
                <a:gdLst>
                  <a:gd name="connsiteX0" fmla="*/ 39885 w 39884"/>
                  <a:gd name="connsiteY0" fmla="*/ 19942 h 39884"/>
                  <a:gd name="connsiteX1" fmla="*/ 19942 w 39884"/>
                  <a:gd name="connsiteY1" fmla="*/ 39885 h 39884"/>
                  <a:gd name="connsiteX2" fmla="*/ 0 w 39884"/>
                  <a:gd name="connsiteY2" fmla="*/ 19942 h 39884"/>
                  <a:gd name="connsiteX3" fmla="*/ 19942 w 39884"/>
                  <a:gd name="connsiteY3" fmla="*/ 0 h 39884"/>
                  <a:gd name="connsiteX4" fmla="*/ 39885 w 39884"/>
                  <a:gd name="connsiteY4" fmla="*/ 19942 h 3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4" h="39884">
                    <a:moveTo>
                      <a:pt x="39885" y="19942"/>
                    </a:moveTo>
                    <a:cubicBezTo>
                      <a:pt x="39885" y="30956"/>
                      <a:pt x="30956" y="39885"/>
                      <a:pt x="19942" y="39885"/>
                    </a:cubicBezTo>
                    <a:cubicBezTo>
                      <a:pt x="8928" y="39885"/>
                      <a:pt x="0" y="30956"/>
                      <a:pt x="0" y="19942"/>
                    </a:cubicBezTo>
                    <a:cubicBezTo>
                      <a:pt x="0" y="8929"/>
                      <a:pt x="8928" y="0"/>
                      <a:pt x="19942" y="0"/>
                    </a:cubicBezTo>
                    <a:cubicBezTo>
                      <a:pt x="30956" y="0"/>
                      <a:pt x="39885" y="8929"/>
                      <a:pt x="39885" y="19942"/>
                    </a:cubicBezTo>
                    <a:close/>
                  </a:path>
                </a:pathLst>
              </a:custGeom>
              <a:noFill/>
              <a:ln w="11231" cap="rnd">
                <a:solidFill>
                  <a:srgbClr val="BED730"/>
                </a:solidFill>
                <a:prstDash val="solid"/>
                <a:miter/>
              </a:ln>
            </p:spPr>
            <p:txBody>
              <a:bodyPr rtlCol="0" anchor="ctr"/>
              <a:lstStyle/>
              <a:p>
                <a:pPr defTabSz="609570">
                  <a:defRPr/>
                </a:pPr>
                <a:endParaRPr lang="en-US">
                  <a:solidFill>
                    <a:prstClr val="black"/>
                  </a:solidFill>
                  <a:latin typeface="Trebuchet MS"/>
                </a:endParaRPr>
              </a:p>
            </p:txBody>
          </p:sp>
          <p:sp>
            <p:nvSpPr>
              <p:cNvPr id="155" name="Freeform 154">
                <a:extLst>
                  <a:ext uri="{FF2B5EF4-FFF2-40B4-BE49-F238E27FC236}">
                    <a16:creationId xmlns:a16="http://schemas.microsoft.com/office/drawing/2014/main" id="{1F1C32C0-2A67-77E0-4A1E-E74F57CAD8AA}"/>
                  </a:ext>
                </a:extLst>
              </p:cNvPr>
              <p:cNvSpPr/>
              <p:nvPr/>
            </p:nvSpPr>
            <p:spPr>
              <a:xfrm>
                <a:off x="5814147" y="3558955"/>
                <a:ext cx="98958" cy="1674"/>
              </a:xfrm>
              <a:custGeom>
                <a:avLst/>
                <a:gdLst>
                  <a:gd name="connsiteX0" fmla="*/ 0 w 98958"/>
                  <a:gd name="connsiteY0" fmla="*/ 0 h 1674"/>
                  <a:gd name="connsiteX1" fmla="*/ 98958 w 98958"/>
                  <a:gd name="connsiteY1" fmla="*/ 0 h 1674"/>
                </a:gdLst>
                <a:ahLst/>
                <a:cxnLst>
                  <a:cxn ang="0">
                    <a:pos x="connsiteX0" y="connsiteY0"/>
                  </a:cxn>
                  <a:cxn ang="0">
                    <a:pos x="connsiteX1" y="connsiteY1"/>
                  </a:cxn>
                </a:cxnLst>
                <a:rect l="l" t="t" r="r" b="b"/>
                <a:pathLst>
                  <a:path w="98958" h="1674">
                    <a:moveTo>
                      <a:pt x="0" y="0"/>
                    </a:moveTo>
                    <a:lnTo>
                      <a:pt x="98958" y="0"/>
                    </a:lnTo>
                  </a:path>
                </a:pathLst>
              </a:custGeom>
              <a:ln w="11231" cap="rnd">
                <a:solidFill>
                  <a:srgbClr val="BED730"/>
                </a:solidFill>
                <a:prstDash val="solid"/>
                <a:miter/>
              </a:ln>
            </p:spPr>
            <p:txBody>
              <a:bodyPr rtlCol="0" anchor="ctr"/>
              <a:lstStyle/>
              <a:p>
                <a:pPr defTabSz="609570">
                  <a:defRPr/>
                </a:pPr>
                <a:endParaRPr lang="en-US">
                  <a:solidFill>
                    <a:prstClr val="black"/>
                  </a:solidFill>
                  <a:latin typeface="Trebuchet MS"/>
                </a:endParaRPr>
              </a:p>
            </p:txBody>
          </p:sp>
          <p:sp>
            <p:nvSpPr>
              <p:cNvPr id="156" name="Freeform 155">
                <a:extLst>
                  <a:ext uri="{FF2B5EF4-FFF2-40B4-BE49-F238E27FC236}">
                    <a16:creationId xmlns:a16="http://schemas.microsoft.com/office/drawing/2014/main" id="{7D961854-9F12-A855-0BD4-72D52EAA6906}"/>
                  </a:ext>
                </a:extLst>
              </p:cNvPr>
              <p:cNvSpPr/>
              <p:nvPr/>
            </p:nvSpPr>
            <p:spPr>
              <a:xfrm>
                <a:off x="5814147" y="3595089"/>
                <a:ext cx="98958" cy="1674"/>
              </a:xfrm>
              <a:custGeom>
                <a:avLst/>
                <a:gdLst>
                  <a:gd name="connsiteX0" fmla="*/ 0 w 98958"/>
                  <a:gd name="connsiteY0" fmla="*/ 0 h 1674"/>
                  <a:gd name="connsiteX1" fmla="*/ 98958 w 98958"/>
                  <a:gd name="connsiteY1" fmla="*/ 0 h 1674"/>
                </a:gdLst>
                <a:ahLst/>
                <a:cxnLst>
                  <a:cxn ang="0">
                    <a:pos x="connsiteX0" y="connsiteY0"/>
                  </a:cxn>
                  <a:cxn ang="0">
                    <a:pos x="connsiteX1" y="connsiteY1"/>
                  </a:cxn>
                </a:cxnLst>
                <a:rect l="l" t="t" r="r" b="b"/>
                <a:pathLst>
                  <a:path w="98958" h="1674">
                    <a:moveTo>
                      <a:pt x="0" y="0"/>
                    </a:moveTo>
                    <a:lnTo>
                      <a:pt x="98958" y="0"/>
                    </a:lnTo>
                  </a:path>
                </a:pathLst>
              </a:custGeom>
              <a:ln w="11231" cap="rnd">
                <a:solidFill>
                  <a:srgbClr val="BED730"/>
                </a:solidFill>
                <a:prstDash val="solid"/>
                <a:miter/>
              </a:ln>
            </p:spPr>
            <p:txBody>
              <a:bodyPr rtlCol="0" anchor="ctr"/>
              <a:lstStyle/>
              <a:p>
                <a:pPr defTabSz="609570">
                  <a:defRPr/>
                </a:pPr>
                <a:endParaRPr lang="en-US">
                  <a:solidFill>
                    <a:prstClr val="black"/>
                  </a:solidFill>
                  <a:latin typeface="Trebuchet MS"/>
                </a:endParaRPr>
              </a:p>
            </p:txBody>
          </p:sp>
          <p:sp>
            <p:nvSpPr>
              <p:cNvPr id="157" name="Freeform 156">
                <a:extLst>
                  <a:ext uri="{FF2B5EF4-FFF2-40B4-BE49-F238E27FC236}">
                    <a16:creationId xmlns:a16="http://schemas.microsoft.com/office/drawing/2014/main" id="{B4F3C42B-5B33-73E0-182C-2FAA5442660D}"/>
                  </a:ext>
                </a:extLst>
              </p:cNvPr>
              <p:cNvSpPr/>
              <p:nvPr/>
            </p:nvSpPr>
            <p:spPr>
              <a:xfrm>
                <a:off x="5814147" y="3631223"/>
                <a:ext cx="98958" cy="1674"/>
              </a:xfrm>
              <a:custGeom>
                <a:avLst/>
                <a:gdLst>
                  <a:gd name="connsiteX0" fmla="*/ 0 w 98958"/>
                  <a:gd name="connsiteY0" fmla="*/ 0 h 1674"/>
                  <a:gd name="connsiteX1" fmla="*/ 98958 w 98958"/>
                  <a:gd name="connsiteY1" fmla="*/ 0 h 1674"/>
                </a:gdLst>
                <a:ahLst/>
                <a:cxnLst>
                  <a:cxn ang="0">
                    <a:pos x="connsiteX0" y="connsiteY0"/>
                  </a:cxn>
                  <a:cxn ang="0">
                    <a:pos x="connsiteX1" y="connsiteY1"/>
                  </a:cxn>
                </a:cxnLst>
                <a:rect l="l" t="t" r="r" b="b"/>
                <a:pathLst>
                  <a:path w="98958" h="1674">
                    <a:moveTo>
                      <a:pt x="0" y="0"/>
                    </a:moveTo>
                    <a:lnTo>
                      <a:pt x="98958" y="0"/>
                    </a:lnTo>
                  </a:path>
                </a:pathLst>
              </a:custGeom>
              <a:ln w="11231" cap="rnd">
                <a:solidFill>
                  <a:srgbClr val="BED730"/>
                </a:solidFill>
                <a:prstDash val="solid"/>
                <a:miter/>
              </a:ln>
            </p:spPr>
            <p:txBody>
              <a:bodyPr rtlCol="0" anchor="ctr"/>
              <a:lstStyle/>
              <a:p>
                <a:pPr defTabSz="609570">
                  <a:defRPr/>
                </a:pPr>
                <a:endParaRPr lang="en-US">
                  <a:solidFill>
                    <a:prstClr val="black"/>
                  </a:solidFill>
                  <a:latin typeface="Trebuchet MS"/>
                </a:endParaRPr>
              </a:p>
            </p:txBody>
          </p:sp>
        </p:grpSp>
        <p:pic>
          <p:nvPicPr>
            <p:cNvPr id="158" name="Picture 157" descr="A black background with a black square&#10;&#10;Description automatically generated with medium confidence">
              <a:extLst>
                <a:ext uri="{FF2B5EF4-FFF2-40B4-BE49-F238E27FC236}">
                  <a16:creationId xmlns:a16="http://schemas.microsoft.com/office/drawing/2014/main" id="{AEA8B5DA-75AC-4301-5B4E-2BE6986B8526}"/>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50052" y="3385299"/>
              <a:ext cx="288000" cy="246499"/>
            </a:xfrm>
            <a:prstGeom prst="rect">
              <a:avLst/>
            </a:prstGeom>
          </p:spPr>
        </p:pic>
      </p:grpSp>
      <p:grpSp>
        <p:nvGrpSpPr>
          <p:cNvPr id="183" name="Group 182">
            <a:extLst>
              <a:ext uri="{FF2B5EF4-FFF2-40B4-BE49-F238E27FC236}">
                <a16:creationId xmlns:a16="http://schemas.microsoft.com/office/drawing/2014/main" id="{5D2BA57B-64BA-4B3F-F8F1-4B172F564562}"/>
              </a:ext>
            </a:extLst>
          </p:cNvPr>
          <p:cNvGrpSpPr/>
          <p:nvPr/>
        </p:nvGrpSpPr>
        <p:grpSpPr>
          <a:xfrm>
            <a:off x="6096001" y="4354423"/>
            <a:ext cx="3048000" cy="1955364"/>
            <a:chOff x="4572001" y="3265815"/>
            <a:chExt cx="2286000" cy="1466523"/>
          </a:xfrm>
        </p:grpSpPr>
        <p:sp>
          <p:nvSpPr>
            <p:cNvPr id="161" name="TextBox 160">
              <a:extLst>
                <a:ext uri="{FF2B5EF4-FFF2-40B4-BE49-F238E27FC236}">
                  <a16:creationId xmlns:a16="http://schemas.microsoft.com/office/drawing/2014/main" id="{6DA8F4C4-CC1E-B2C7-4AA8-4A2699881AAA}"/>
                </a:ext>
              </a:extLst>
            </p:cNvPr>
            <p:cNvSpPr txBox="1"/>
            <p:nvPr/>
          </p:nvSpPr>
          <p:spPr>
            <a:xfrm>
              <a:off x="5227256" y="3308493"/>
              <a:ext cx="1373558" cy="376930"/>
            </a:xfrm>
            <a:prstGeom prst="rect">
              <a:avLst/>
            </a:prstGeom>
            <a:noFill/>
          </p:spPr>
          <p:txBody>
            <a:bodyPr wrap="square" rtlCol="0">
              <a:spAutoFit/>
            </a:bodyPr>
            <a:lstStyle/>
            <a:p>
              <a:pPr defTabSz="685715">
                <a:defRPr/>
              </a:pPr>
              <a:r>
                <a:rPr lang="en-IN" sz="1333" b="1">
                  <a:solidFill>
                    <a:srgbClr val="BED730"/>
                  </a:solidFill>
                  <a:latin typeface="Trebuchet MS" panose="020B0703020202090204" pitchFamily="34" charset="0"/>
                </a:rPr>
                <a:t>Security </a:t>
              </a:r>
            </a:p>
            <a:p>
              <a:pPr defTabSz="685715">
                <a:defRPr/>
              </a:pPr>
              <a:r>
                <a:rPr lang="en-IN" sz="1333" b="1">
                  <a:solidFill>
                    <a:srgbClr val="BED730"/>
                  </a:solidFill>
                  <a:latin typeface="Trebuchet MS" panose="020B0703020202090204" pitchFamily="34" charset="0"/>
                </a:rPr>
                <a:t>Managed Services</a:t>
              </a:r>
              <a:endParaRPr lang="en-US" sz="1333" b="1">
                <a:solidFill>
                  <a:srgbClr val="BED730"/>
                </a:solidFill>
                <a:latin typeface="Trebuchet MS" panose="020B0703020202090204" pitchFamily="34" charset="0"/>
              </a:endParaRPr>
            </a:p>
          </p:txBody>
        </p:sp>
        <p:sp>
          <p:nvSpPr>
            <p:cNvPr id="162" name="Rectangle 161">
              <a:extLst>
                <a:ext uri="{FF2B5EF4-FFF2-40B4-BE49-F238E27FC236}">
                  <a16:creationId xmlns:a16="http://schemas.microsoft.com/office/drawing/2014/main" id="{52A299CA-A98C-C4DB-32B5-9064DA72DD9E}"/>
                </a:ext>
              </a:extLst>
            </p:cNvPr>
            <p:cNvSpPr/>
            <p:nvPr/>
          </p:nvSpPr>
          <p:spPr>
            <a:xfrm>
              <a:off x="4572001" y="3265815"/>
              <a:ext cx="2286000" cy="1466523"/>
            </a:xfrm>
            <a:prstGeom prst="rect">
              <a:avLst/>
            </a:prstGeom>
            <a:noFill/>
            <a:ln w="3175">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4">
                <a:defRPr/>
              </a:pPr>
              <a:endParaRPr lang="en-IN" sz="1351">
                <a:solidFill>
                  <a:prstClr val="white"/>
                </a:solidFill>
                <a:latin typeface="Trebuchet MS" panose="020B0703020202090204" pitchFamily="34" charset="0"/>
              </a:endParaRPr>
            </a:p>
          </p:txBody>
        </p:sp>
        <p:sp>
          <p:nvSpPr>
            <p:cNvPr id="163" name="TextBox 162">
              <a:extLst>
                <a:ext uri="{FF2B5EF4-FFF2-40B4-BE49-F238E27FC236}">
                  <a16:creationId xmlns:a16="http://schemas.microsoft.com/office/drawing/2014/main" id="{80DBC2C2-74A0-3F19-BB3A-A02D50B647A5}"/>
                </a:ext>
              </a:extLst>
            </p:cNvPr>
            <p:cNvSpPr txBox="1"/>
            <p:nvPr/>
          </p:nvSpPr>
          <p:spPr>
            <a:xfrm>
              <a:off x="4912040" y="3791636"/>
              <a:ext cx="1740811" cy="774972"/>
            </a:xfrm>
            <a:prstGeom prst="rect">
              <a:avLst/>
            </a:prstGeom>
            <a:noFill/>
          </p:spPr>
          <p:txBody>
            <a:bodyPr wrap="square" lIns="121920" tIns="60960" rIns="121920" bIns="60960" rtlCol="0" anchor="t">
              <a:spAutoFit/>
            </a:bodyPr>
            <a:lstStyle/>
            <a:p>
              <a:pPr marL="120645" indent="-120645" defTabSz="914354">
                <a:spcAft>
                  <a:spcPts val="533"/>
                </a:spcAft>
                <a:buFont typeface="Arial" panose="020B0604020202020204" pitchFamily="34" charset="0"/>
                <a:buChar char="•"/>
                <a:defRPr/>
              </a:pPr>
              <a:r>
                <a:rPr lang="en-IN" sz="933">
                  <a:solidFill>
                    <a:prstClr val="white">
                      <a:lumMod val="85000"/>
                    </a:prstClr>
                  </a:solidFill>
                  <a:latin typeface="Trebuchet MS" panose="020B0703020202090204" pitchFamily="34" charset="0"/>
                </a:rPr>
                <a:t>Cybersecurity assessment and managed services</a:t>
              </a:r>
              <a:endParaRPr lang="en-US" sz="933">
                <a:solidFill>
                  <a:prstClr val="white">
                    <a:lumMod val="85000"/>
                  </a:prstClr>
                </a:solidFill>
                <a:latin typeface="Trebuchet MS" panose="020B0703020202090204" pitchFamily="34" charset="0"/>
              </a:endParaRP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MSS, MDR &amp; GRC </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Global SOC</a:t>
              </a:r>
            </a:p>
            <a:p>
              <a:pPr marL="120645" indent="-120645" defTabSz="914354">
                <a:spcAft>
                  <a:spcPts val="533"/>
                </a:spcAft>
                <a:buFont typeface="Arial" panose="020B0604020202020204" pitchFamily="34" charset="0"/>
                <a:buChar char="•"/>
                <a:defRPr/>
              </a:pPr>
              <a:r>
                <a:rPr lang="en-US" sz="933">
                  <a:solidFill>
                    <a:prstClr val="white">
                      <a:lumMod val="85000"/>
                    </a:prstClr>
                  </a:solidFill>
                  <a:latin typeface="Trebuchet MS" panose="020B0703020202090204" pitchFamily="34" charset="0"/>
                </a:rPr>
                <a:t>AI/ML driven Security Assurance</a:t>
              </a:r>
              <a:endParaRPr lang="en-IN" sz="933">
                <a:solidFill>
                  <a:prstClr val="white">
                    <a:lumMod val="85000"/>
                  </a:prstClr>
                </a:solidFill>
                <a:latin typeface="Trebuchet MS" panose="020B0703020202090204" pitchFamily="34" charset="0"/>
              </a:endParaRPr>
            </a:p>
          </p:txBody>
        </p:sp>
        <p:sp>
          <p:nvSpPr>
            <p:cNvPr id="164" name="Rectangle 163">
              <a:extLst>
                <a:ext uri="{FF2B5EF4-FFF2-40B4-BE49-F238E27FC236}">
                  <a16:creationId xmlns:a16="http://schemas.microsoft.com/office/drawing/2014/main" id="{36B94A61-2F69-2933-70EE-79C1B53DAA5F}"/>
                </a:ext>
              </a:extLst>
            </p:cNvPr>
            <p:cNvSpPr/>
            <p:nvPr/>
          </p:nvSpPr>
          <p:spPr>
            <a:xfrm rot="16200000">
              <a:off x="3982740" y="3855077"/>
              <a:ext cx="1466522" cy="288000"/>
            </a:xfrm>
            <a:prstGeom prst="rect">
              <a:avLst/>
            </a:prstGeom>
            <a:solidFill>
              <a:srgbClr val="BED730"/>
            </a:solidFill>
            <a:ln w="63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70">
                <a:defRPr/>
              </a:pPr>
              <a:r>
                <a:rPr lang="en-US" sz="1600" b="1">
                  <a:solidFill>
                    <a:prstClr val="black"/>
                  </a:solidFill>
                  <a:latin typeface="Trebuchet MS" panose="020B0703020202090204" pitchFamily="34" charset="0"/>
                </a:rPr>
                <a:t>Security</a:t>
              </a:r>
            </a:p>
          </p:txBody>
        </p:sp>
        <p:pic>
          <p:nvPicPr>
            <p:cNvPr id="178" name="Graphic 177">
              <a:extLst>
                <a:ext uri="{FF2B5EF4-FFF2-40B4-BE49-F238E27FC236}">
                  <a16:creationId xmlns:a16="http://schemas.microsoft.com/office/drawing/2014/main" id="{EDC676BD-00CE-D42F-4AA2-181E58F0B6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89032" y="3351108"/>
              <a:ext cx="216350" cy="288000"/>
            </a:xfrm>
            <a:prstGeom prst="rect">
              <a:avLst/>
            </a:prstGeom>
          </p:spPr>
        </p:pic>
      </p:grpSp>
      <p:grpSp>
        <p:nvGrpSpPr>
          <p:cNvPr id="18" name="Group 17">
            <a:extLst>
              <a:ext uri="{FF2B5EF4-FFF2-40B4-BE49-F238E27FC236}">
                <a16:creationId xmlns:a16="http://schemas.microsoft.com/office/drawing/2014/main" id="{BD900E1A-C3CD-1119-DD97-417291335253}"/>
              </a:ext>
            </a:extLst>
          </p:cNvPr>
          <p:cNvGrpSpPr/>
          <p:nvPr/>
        </p:nvGrpSpPr>
        <p:grpSpPr>
          <a:xfrm>
            <a:off x="9316044" y="4354422"/>
            <a:ext cx="2464427" cy="1955364"/>
            <a:chOff x="6987032" y="3265815"/>
            <a:chExt cx="1848320" cy="1466523"/>
          </a:xfrm>
        </p:grpSpPr>
        <p:sp>
          <p:nvSpPr>
            <p:cNvPr id="7" name="Rectangle 6">
              <a:extLst>
                <a:ext uri="{FF2B5EF4-FFF2-40B4-BE49-F238E27FC236}">
                  <a16:creationId xmlns:a16="http://schemas.microsoft.com/office/drawing/2014/main" id="{6BF2C85D-21D9-7A7C-6348-776C4EE9914C}"/>
                </a:ext>
              </a:extLst>
            </p:cNvPr>
            <p:cNvSpPr/>
            <p:nvPr/>
          </p:nvSpPr>
          <p:spPr>
            <a:xfrm>
              <a:off x="6987032" y="3265815"/>
              <a:ext cx="1848320" cy="1466523"/>
            </a:xfrm>
            <a:prstGeom prst="rect">
              <a:avLst/>
            </a:prstGeom>
            <a:noFill/>
            <a:ln w="3175">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4">
                <a:defRPr/>
              </a:pPr>
              <a:endParaRPr lang="en-IN" sz="1351">
                <a:solidFill>
                  <a:prstClr val="white"/>
                </a:solidFill>
                <a:latin typeface="Trebuchet MS" panose="020B0703020202090204" pitchFamily="34" charset="0"/>
              </a:endParaRPr>
            </a:p>
          </p:txBody>
        </p:sp>
        <p:sp>
          <p:nvSpPr>
            <p:cNvPr id="17" name="TextBox 16">
              <a:extLst>
                <a:ext uri="{FF2B5EF4-FFF2-40B4-BE49-F238E27FC236}">
                  <a16:creationId xmlns:a16="http://schemas.microsoft.com/office/drawing/2014/main" id="{A30EC068-61F3-3BA0-F38A-A55D1ACE3B2C}"/>
                </a:ext>
              </a:extLst>
            </p:cNvPr>
            <p:cNvSpPr txBox="1"/>
            <p:nvPr/>
          </p:nvSpPr>
          <p:spPr>
            <a:xfrm>
              <a:off x="7124007" y="3385299"/>
              <a:ext cx="1711343" cy="1177245"/>
            </a:xfrm>
            <a:prstGeom prst="rect">
              <a:avLst/>
            </a:prstGeom>
            <a:noFill/>
          </p:spPr>
          <p:txBody>
            <a:bodyPr wrap="square" rtlCol="0">
              <a:spAutoFit/>
            </a:bodyPr>
            <a:lstStyle/>
            <a:p>
              <a:pPr defTabSz="609570">
                <a:defRPr/>
              </a:pPr>
              <a:r>
                <a:rPr lang="en-US" sz="3200">
                  <a:solidFill>
                    <a:srgbClr val="BED730"/>
                  </a:solidFill>
                  <a:latin typeface="Trebuchet MS"/>
                </a:rPr>
                <a:t>25 years</a:t>
              </a:r>
            </a:p>
            <a:p>
              <a:pPr defTabSz="609570">
                <a:defRPr/>
              </a:pPr>
              <a:r>
                <a:rPr lang="en-US" sz="3200">
                  <a:solidFill>
                    <a:srgbClr val="BED730"/>
                  </a:solidFill>
                  <a:latin typeface="Trebuchet MS"/>
                </a:rPr>
                <a:t>of digital </a:t>
              </a:r>
            </a:p>
            <a:p>
              <a:pPr defTabSz="609570">
                <a:defRPr/>
              </a:pPr>
              <a:r>
                <a:rPr lang="en-US" sz="3200">
                  <a:solidFill>
                    <a:srgbClr val="BED730"/>
                  </a:solidFill>
                  <a:latin typeface="Trebuchet MS"/>
                </a:rPr>
                <a:t>trust… </a:t>
              </a:r>
            </a:p>
          </p:txBody>
        </p:sp>
      </p:grpSp>
    </p:spTree>
    <p:extLst>
      <p:ext uri="{BB962C8B-B14F-4D97-AF65-F5344CB8AC3E}">
        <p14:creationId xmlns:p14="http://schemas.microsoft.com/office/powerpoint/2010/main" val="20632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23" presetClass="entr" presetSubtype="28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4/3*#ppt_w"/>
                                          </p:val>
                                        </p:tav>
                                        <p:tav tm="100000">
                                          <p:val>
                                            <p:strVal val="#ppt_w"/>
                                          </p:val>
                                        </p:tav>
                                      </p:tavLst>
                                    </p:anim>
                                    <p:anim calcmode="lin" valueType="num">
                                      <p:cBhvr>
                                        <p:cTn id="13" dur="500" fill="hold"/>
                                        <p:tgtEl>
                                          <p:spTgt spid="4"/>
                                        </p:tgtEl>
                                        <p:attrNameLst>
                                          <p:attrName>ppt_h</p:attrName>
                                        </p:attrNameLst>
                                      </p:cBhvr>
                                      <p:tavLst>
                                        <p:tav tm="0">
                                          <p:val>
                                            <p:strVal val="4/3*#ppt_h"/>
                                          </p:val>
                                        </p:tav>
                                        <p:tav tm="100000">
                                          <p:val>
                                            <p:strVal val="#ppt_h"/>
                                          </p:val>
                                        </p:tav>
                                      </p:tavLst>
                                    </p:anim>
                                  </p:childTnLst>
                                </p:cTn>
                              </p:par>
                            </p:childTnLst>
                          </p:cTn>
                        </p:par>
                        <p:par>
                          <p:cTn id="14" fill="hold">
                            <p:stCondLst>
                              <p:cond delay="1000"/>
                            </p:stCondLst>
                            <p:childTnLst>
                              <p:par>
                                <p:cTn id="15" presetID="23" presetClass="entr" presetSubtype="288" fill="hold" nodeType="afterEffect">
                                  <p:stCondLst>
                                    <p:cond delay="0"/>
                                  </p:stCondLst>
                                  <p:childTnLst>
                                    <p:set>
                                      <p:cBhvr>
                                        <p:cTn id="16" dur="1" fill="hold">
                                          <p:stCondLst>
                                            <p:cond delay="0"/>
                                          </p:stCondLst>
                                        </p:cTn>
                                        <p:tgtEl>
                                          <p:spTgt spid="179"/>
                                        </p:tgtEl>
                                        <p:attrNameLst>
                                          <p:attrName>style.visibility</p:attrName>
                                        </p:attrNameLst>
                                      </p:cBhvr>
                                      <p:to>
                                        <p:strVal val="visible"/>
                                      </p:to>
                                    </p:set>
                                    <p:anim calcmode="lin" valueType="num">
                                      <p:cBhvr>
                                        <p:cTn id="17" dur="500" fill="hold"/>
                                        <p:tgtEl>
                                          <p:spTgt spid="179"/>
                                        </p:tgtEl>
                                        <p:attrNameLst>
                                          <p:attrName>ppt_w</p:attrName>
                                        </p:attrNameLst>
                                      </p:cBhvr>
                                      <p:tavLst>
                                        <p:tav tm="0">
                                          <p:val>
                                            <p:strVal val="4/3*#ppt_w"/>
                                          </p:val>
                                        </p:tav>
                                        <p:tav tm="100000">
                                          <p:val>
                                            <p:strVal val="#ppt_w"/>
                                          </p:val>
                                        </p:tav>
                                      </p:tavLst>
                                    </p:anim>
                                    <p:anim calcmode="lin" valueType="num">
                                      <p:cBhvr>
                                        <p:cTn id="18" dur="500" fill="hold"/>
                                        <p:tgtEl>
                                          <p:spTgt spid="179"/>
                                        </p:tgtEl>
                                        <p:attrNameLst>
                                          <p:attrName>ppt_h</p:attrName>
                                        </p:attrNameLst>
                                      </p:cBhvr>
                                      <p:tavLst>
                                        <p:tav tm="0">
                                          <p:val>
                                            <p:strVal val="4/3*#ppt_h"/>
                                          </p:val>
                                        </p:tav>
                                        <p:tav tm="100000">
                                          <p:val>
                                            <p:strVal val="#ppt_h"/>
                                          </p:val>
                                        </p:tav>
                                      </p:tavLst>
                                    </p:anim>
                                  </p:childTnLst>
                                </p:cTn>
                              </p:par>
                            </p:childTnLst>
                          </p:cTn>
                        </p:par>
                        <p:par>
                          <p:cTn id="19" fill="hold">
                            <p:stCondLst>
                              <p:cond delay="1500"/>
                            </p:stCondLst>
                            <p:childTnLst>
                              <p:par>
                                <p:cTn id="20" presetID="23" presetClass="entr" presetSubtype="288" fill="hold" nodeType="afterEffect">
                                  <p:stCondLst>
                                    <p:cond delay="0"/>
                                  </p:stCondLst>
                                  <p:childTnLst>
                                    <p:set>
                                      <p:cBhvr>
                                        <p:cTn id="21" dur="1" fill="hold">
                                          <p:stCondLst>
                                            <p:cond delay="0"/>
                                          </p:stCondLst>
                                        </p:cTn>
                                        <p:tgtEl>
                                          <p:spTgt spid="182"/>
                                        </p:tgtEl>
                                        <p:attrNameLst>
                                          <p:attrName>style.visibility</p:attrName>
                                        </p:attrNameLst>
                                      </p:cBhvr>
                                      <p:to>
                                        <p:strVal val="visible"/>
                                      </p:to>
                                    </p:set>
                                    <p:anim calcmode="lin" valueType="num">
                                      <p:cBhvr>
                                        <p:cTn id="22" dur="500" fill="hold"/>
                                        <p:tgtEl>
                                          <p:spTgt spid="182"/>
                                        </p:tgtEl>
                                        <p:attrNameLst>
                                          <p:attrName>ppt_w</p:attrName>
                                        </p:attrNameLst>
                                      </p:cBhvr>
                                      <p:tavLst>
                                        <p:tav tm="0">
                                          <p:val>
                                            <p:strVal val="4/3*#ppt_w"/>
                                          </p:val>
                                        </p:tav>
                                        <p:tav tm="100000">
                                          <p:val>
                                            <p:strVal val="#ppt_w"/>
                                          </p:val>
                                        </p:tav>
                                      </p:tavLst>
                                    </p:anim>
                                    <p:anim calcmode="lin" valueType="num">
                                      <p:cBhvr>
                                        <p:cTn id="23" dur="500" fill="hold"/>
                                        <p:tgtEl>
                                          <p:spTgt spid="182"/>
                                        </p:tgtEl>
                                        <p:attrNameLst>
                                          <p:attrName>ppt_h</p:attrName>
                                        </p:attrNameLst>
                                      </p:cBhvr>
                                      <p:tavLst>
                                        <p:tav tm="0">
                                          <p:val>
                                            <p:strVal val="4/3*#ppt_h"/>
                                          </p:val>
                                        </p:tav>
                                        <p:tav tm="100000">
                                          <p:val>
                                            <p:strVal val="#ppt_h"/>
                                          </p:val>
                                        </p:tav>
                                      </p:tavLst>
                                    </p:anim>
                                  </p:childTnLst>
                                </p:cTn>
                              </p:par>
                            </p:childTnLst>
                          </p:cTn>
                        </p:par>
                        <p:par>
                          <p:cTn id="24" fill="hold">
                            <p:stCondLst>
                              <p:cond delay="2000"/>
                            </p:stCondLst>
                            <p:childTnLst>
                              <p:par>
                                <p:cTn id="25" presetID="23" presetClass="entr" presetSubtype="288" fill="hold" nodeType="afterEffect">
                                  <p:stCondLst>
                                    <p:cond delay="0"/>
                                  </p:stCondLst>
                                  <p:childTnLst>
                                    <p:set>
                                      <p:cBhvr>
                                        <p:cTn id="26" dur="1" fill="hold">
                                          <p:stCondLst>
                                            <p:cond delay="0"/>
                                          </p:stCondLst>
                                        </p:cTn>
                                        <p:tgtEl>
                                          <p:spTgt spid="183"/>
                                        </p:tgtEl>
                                        <p:attrNameLst>
                                          <p:attrName>style.visibility</p:attrName>
                                        </p:attrNameLst>
                                      </p:cBhvr>
                                      <p:to>
                                        <p:strVal val="visible"/>
                                      </p:to>
                                    </p:set>
                                    <p:anim calcmode="lin" valueType="num">
                                      <p:cBhvr>
                                        <p:cTn id="27" dur="500" fill="hold"/>
                                        <p:tgtEl>
                                          <p:spTgt spid="183"/>
                                        </p:tgtEl>
                                        <p:attrNameLst>
                                          <p:attrName>ppt_w</p:attrName>
                                        </p:attrNameLst>
                                      </p:cBhvr>
                                      <p:tavLst>
                                        <p:tav tm="0">
                                          <p:val>
                                            <p:strVal val="4/3*#ppt_w"/>
                                          </p:val>
                                        </p:tav>
                                        <p:tav tm="100000">
                                          <p:val>
                                            <p:strVal val="#ppt_w"/>
                                          </p:val>
                                        </p:tav>
                                      </p:tavLst>
                                    </p:anim>
                                    <p:anim calcmode="lin" valueType="num">
                                      <p:cBhvr>
                                        <p:cTn id="28" dur="500" fill="hold"/>
                                        <p:tgtEl>
                                          <p:spTgt spid="183"/>
                                        </p:tgtEl>
                                        <p:attrNameLst>
                                          <p:attrName>ppt_h</p:attrName>
                                        </p:attrNameLst>
                                      </p:cBhvr>
                                      <p:tavLst>
                                        <p:tav tm="0">
                                          <p:val>
                                            <p:strVal val="4/3*#ppt_h"/>
                                          </p:val>
                                        </p:tav>
                                        <p:tav tm="100000">
                                          <p:val>
                                            <p:strVal val="#ppt_h"/>
                                          </p:val>
                                        </p:tav>
                                      </p:tavLst>
                                    </p:anim>
                                  </p:childTnLst>
                                </p:cTn>
                              </p:par>
                            </p:childTnLst>
                          </p:cTn>
                        </p:par>
                        <p:par>
                          <p:cTn id="29" fill="hold">
                            <p:stCondLst>
                              <p:cond delay="2500"/>
                            </p:stCondLst>
                            <p:childTnLst>
                              <p:par>
                                <p:cTn id="30" presetID="23" presetClass="entr" presetSubtype="288"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strVal val="4/3*#ppt_w"/>
                                          </p:val>
                                        </p:tav>
                                        <p:tav tm="100000">
                                          <p:val>
                                            <p:strVal val="#ppt_w"/>
                                          </p:val>
                                        </p:tav>
                                      </p:tavLst>
                                    </p:anim>
                                    <p:anim calcmode="lin" valueType="num">
                                      <p:cBhvr>
                                        <p:cTn id="33" dur="500" fill="hold"/>
                                        <p:tgtEl>
                                          <p:spTgt spid="1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32000" y="292325"/>
            <a:ext cx="11328200" cy="533530"/>
          </a:xfrm>
        </p:spPr>
        <p:txBody>
          <a:bodyPr vert="horz" wrap="square" lIns="0" tIns="60953" rIns="121904" bIns="60953" rtlCol="0" anchor="ctr">
            <a:spAutoFit/>
          </a:bodyPr>
          <a:lstStyle/>
          <a:p>
            <a:pPr defTabSz="1219170"/>
            <a:r>
              <a:rPr lang="en-US" sz="2667" dirty="0"/>
              <a:t>Sify digital services Ltd. overview </a:t>
            </a:r>
          </a:p>
        </p:txBody>
      </p:sp>
      <p:grpSp>
        <p:nvGrpSpPr>
          <p:cNvPr id="20" name="Group 19"/>
          <p:cNvGrpSpPr/>
          <p:nvPr/>
        </p:nvGrpSpPr>
        <p:grpSpPr>
          <a:xfrm>
            <a:off x="8493760" y="1096434"/>
            <a:ext cx="2555240" cy="2106507"/>
            <a:chOff x="11650" y="1623"/>
            <a:chExt cx="3018" cy="2488"/>
          </a:xfrm>
        </p:grpSpPr>
        <p:sp>
          <p:nvSpPr>
            <p:cNvPr id="109" name="TextBox 108"/>
            <p:cNvSpPr txBox="1"/>
            <p:nvPr/>
          </p:nvSpPr>
          <p:spPr>
            <a:xfrm>
              <a:off x="12128" y="1623"/>
              <a:ext cx="2539" cy="691"/>
            </a:xfrm>
            <a:prstGeom prst="rect">
              <a:avLst/>
            </a:prstGeom>
            <a:noFill/>
          </p:spPr>
          <p:txBody>
            <a:bodyPr wrap="square" rtlCol="0">
              <a:spAutoFit/>
            </a:bodyPr>
            <a:lstStyle/>
            <a:p>
              <a:pPr defTabSz="685783">
                <a:defRPr/>
              </a:pPr>
              <a:r>
                <a:rPr lang="en-IN" sz="1600" b="1">
                  <a:solidFill>
                    <a:srgbClr val="BED730"/>
                  </a:solidFill>
                  <a:latin typeface="Trebuchet MS" panose="020B0603020202020204" pitchFamily="34" charset="0"/>
                </a:rPr>
                <a:t>Cloud &amp; IT</a:t>
              </a:r>
            </a:p>
            <a:p>
              <a:pPr defTabSz="685783">
                <a:defRPr/>
              </a:pPr>
              <a:r>
                <a:rPr lang="en-IN" sz="1600" b="1">
                  <a:solidFill>
                    <a:srgbClr val="BED730"/>
                  </a:solidFill>
                  <a:latin typeface="Trebuchet MS" panose="020B0603020202020204" pitchFamily="34" charset="0"/>
                </a:rPr>
                <a:t>Managed Services</a:t>
              </a:r>
            </a:p>
          </p:txBody>
        </p:sp>
        <p:sp>
          <p:nvSpPr>
            <p:cNvPr id="111" name="TextBox 110"/>
            <p:cNvSpPr txBox="1"/>
            <p:nvPr/>
          </p:nvSpPr>
          <p:spPr>
            <a:xfrm>
              <a:off x="11668" y="2466"/>
              <a:ext cx="3000" cy="1645"/>
            </a:xfrm>
            <a:prstGeom prst="rect">
              <a:avLst/>
            </a:prstGeom>
            <a:noFill/>
          </p:spPr>
          <p:txBody>
            <a:bodyPr wrap="square" rtlCol="0">
              <a:spAutoFit/>
            </a:bodyPr>
            <a:lstStyle/>
            <a:p>
              <a:pPr marL="120224" indent="-120224" defTabSz="914377">
                <a:spcAft>
                  <a:spcPts val="533"/>
                </a:spcAft>
                <a:buFont typeface="Arial" panose="020B0604020202020204" pitchFamily="34" charset="0"/>
                <a:buChar char="•"/>
                <a:defRPr/>
              </a:pPr>
              <a:r>
                <a:rPr lang="en-US" sz="1200">
                  <a:solidFill>
                    <a:prstClr val="white">
                      <a:lumMod val="85000"/>
                    </a:prstClr>
                  </a:solidFill>
                  <a:latin typeface="Trebuchet MS" panose="020B0603020202020204" pitchFamily="34" charset="0"/>
                </a:rPr>
                <a:t>Hybrid Cloud Assessment, Migration and Managed Services</a:t>
              </a:r>
            </a:p>
            <a:p>
              <a:pPr marL="120224" indent="-120224" defTabSz="914377">
                <a:spcAft>
                  <a:spcPts val="533"/>
                </a:spcAft>
                <a:buFont typeface="Arial" panose="020B0604020202020204" pitchFamily="34" charset="0"/>
                <a:buChar char="•"/>
                <a:defRPr/>
              </a:pPr>
              <a:r>
                <a:rPr lang="en-US" sz="1200">
                  <a:solidFill>
                    <a:prstClr val="white">
                      <a:lumMod val="85000"/>
                    </a:prstClr>
                  </a:solidFill>
                  <a:latin typeface="Trebuchet MS" panose="020B0603020202020204" pitchFamily="34" charset="0"/>
                </a:rPr>
                <a:t>Multi Cloud Platform </a:t>
              </a:r>
            </a:p>
            <a:p>
              <a:pPr marL="120224" indent="-120224" defTabSz="914377">
                <a:spcAft>
                  <a:spcPts val="533"/>
                </a:spcAft>
                <a:buFont typeface="Arial" panose="020B0604020202020204" pitchFamily="34" charset="0"/>
                <a:buChar char="•"/>
                <a:defRPr/>
              </a:pPr>
              <a:r>
                <a:rPr lang="en-US" sz="1200">
                  <a:solidFill>
                    <a:prstClr val="white">
                      <a:lumMod val="85000"/>
                    </a:prstClr>
                  </a:solidFill>
                  <a:latin typeface="Trebuchet MS" panose="020B0603020202020204" pitchFamily="34" charset="0"/>
                </a:rPr>
                <a:t>Hyperscale Cloud services AWS, Azure, GCP, OCI</a:t>
              </a:r>
            </a:p>
            <a:p>
              <a:pPr marL="120224" indent="-120224" defTabSz="914377">
                <a:spcAft>
                  <a:spcPts val="533"/>
                </a:spcAft>
                <a:buFont typeface="Arial" panose="020B0604020202020204" pitchFamily="34" charset="0"/>
                <a:buChar char="•"/>
                <a:defRPr/>
              </a:pPr>
              <a:r>
                <a:rPr lang="en-US" sz="1200">
                  <a:solidFill>
                    <a:prstClr val="white">
                      <a:lumMod val="85000"/>
                    </a:prstClr>
                  </a:solidFill>
                  <a:latin typeface="Trebuchet MS" panose="020B0603020202020204" pitchFamily="34" charset="0"/>
                </a:rPr>
                <a:t>End-to-End IT Managed Services</a:t>
              </a:r>
            </a:p>
          </p:txBody>
        </p:sp>
        <p:pic>
          <p:nvPicPr>
            <p:cNvPr id="117" name="Picture 116" descr="A black background with a black square&#10;&#10;Description automatically generated with medium confidence"/>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650" y="1730"/>
              <a:ext cx="454" cy="436"/>
            </a:xfrm>
            <a:prstGeom prst="rect">
              <a:avLst/>
            </a:prstGeom>
          </p:spPr>
        </p:pic>
      </p:grpSp>
      <p:grpSp>
        <p:nvGrpSpPr>
          <p:cNvPr id="21" name="Group 20"/>
          <p:cNvGrpSpPr/>
          <p:nvPr/>
        </p:nvGrpSpPr>
        <p:grpSpPr>
          <a:xfrm>
            <a:off x="5046981" y="1183640"/>
            <a:ext cx="2574713" cy="2345267"/>
            <a:chOff x="9210" y="1660"/>
            <a:chExt cx="3041" cy="2770"/>
          </a:xfrm>
        </p:grpSpPr>
        <p:sp>
          <p:nvSpPr>
            <p:cNvPr id="112" name="TextBox 111"/>
            <p:cNvSpPr txBox="1"/>
            <p:nvPr/>
          </p:nvSpPr>
          <p:spPr>
            <a:xfrm>
              <a:off x="9706" y="1660"/>
              <a:ext cx="2545" cy="691"/>
            </a:xfrm>
            <a:prstGeom prst="rect">
              <a:avLst/>
            </a:prstGeom>
            <a:noFill/>
          </p:spPr>
          <p:txBody>
            <a:bodyPr wrap="square" rtlCol="0">
              <a:spAutoFit/>
            </a:bodyPr>
            <a:lstStyle/>
            <a:p>
              <a:pPr defTabSz="685783">
                <a:defRPr/>
              </a:pPr>
              <a:r>
                <a:rPr lang="en-IN" sz="1600" b="1" dirty="0" err="1">
                  <a:solidFill>
                    <a:srgbClr val="BED730"/>
                  </a:solidFill>
                  <a:latin typeface="Trebuchet MS" panose="020B0603020202020204" pitchFamily="34" charset="0"/>
                </a:rPr>
                <a:t>CloudInfinit</a:t>
              </a:r>
              <a:r>
                <a:rPr lang="en-IN" sz="1600" b="1" baseline="30000" dirty="0" err="1">
                  <a:solidFill>
                    <a:schemeClr val="bg1"/>
                  </a:solidFill>
                  <a:latin typeface="Trebuchet MS" panose="020B0603020202020204" pitchFamily="34" charset="0"/>
                </a:rPr>
                <a:t>+AI</a:t>
              </a:r>
              <a:endParaRPr lang="en-IN" sz="1600" b="1" baseline="30000" dirty="0">
                <a:solidFill>
                  <a:schemeClr val="bg1"/>
                </a:solidFill>
                <a:latin typeface="Trebuchet MS" panose="020B0603020202020204" pitchFamily="34" charset="0"/>
              </a:endParaRPr>
            </a:p>
            <a:p>
              <a:pPr defTabSz="685783">
                <a:defRPr/>
              </a:pPr>
              <a:r>
                <a:rPr lang="en-IN" sz="1600" b="1" dirty="0">
                  <a:solidFill>
                    <a:srgbClr val="BED730"/>
                  </a:solidFill>
                  <a:latin typeface="Trebuchet MS" panose="020B0603020202020204" pitchFamily="34" charset="0"/>
                </a:rPr>
                <a:t>GPU Cloud </a:t>
              </a:r>
            </a:p>
          </p:txBody>
        </p:sp>
        <p:sp>
          <p:nvSpPr>
            <p:cNvPr id="114" name="TextBox 113"/>
            <p:cNvSpPr txBox="1"/>
            <p:nvPr/>
          </p:nvSpPr>
          <p:spPr>
            <a:xfrm>
              <a:off x="9210" y="2455"/>
              <a:ext cx="3041" cy="1975"/>
            </a:xfrm>
            <a:prstGeom prst="rect">
              <a:avLst/>
            </a:prstGeom>
            <a:noFill/>
          </p:spPr>
          <p:txBody>
            <a:bodyPr wrap="square" lIns="121920" tIns="60960" rIns="121920" bIns="60960" rtlCol="0" anchor="t">
              <a:spAutoFit/>
            </a:bodyPr>
            <a:lstStyle/>
            <a:p>
              <a:pPr marL="120224" indent="-120224" defTabSz="914377">
                <a:spcAft>
                  <a:spcPts val="533"/>
                </a:spcAft>
                <a:buFont typeface="Arial" panose="020B0604020202020204" pitchFamily="34" charset="0"/>
                <a:buChar char="•"/>
                <a:defRPr/>
              </a:pPr>
              <a:r>
                <a:rPr lang="en-US" sz="1200" dirty="0">
                  <a:solidFill>
                    <a:prstClr val="white">
                      <a:lumMod val="85000"/>
                    </a:prstClr>
                  </a:solidFill>
                  <a:latin typeface="Trebuchet MS" panose="020B0603020202020204" pitchFamily="34" charset="0"/>
                </a:rPr>
                <a:t>Hosted AI Platform (Multi Instance GPU) as a Service</a:t>
              </a:r>
            </a:p>
            <a:p>
              <a:pPr marL="120224" indent="-120224">
                <a:spcAft>
                  <a:spcPts val="533"/>
                </a:spcAft>
                <a:buFont typeface="Arial" panose="020B0604020202020204" pitchFamily="34" charset="0"/>
                <a:buChar char="•"/>
                <a:defRPr/>
              </a:pPr>
              <a:r>
                <a:rPr lang="en-US" sz="1200" dirty="0">
                  <a:solidFill>
                    <a:prstClr val="white">
                      <a:lumMod val="85000"/>
                    </a:prstClr>
                  </a:solidFill>
                  <a:latin typeface="Trebuchet MS" panose="020B0603020202020204" pitchFamily="34" charset="0"/>
                </a:rPr>
                <a:t>Managed Public/Private Cloud </a:t>
              </a:r>
            </a:p>
            <a:p>
              <a:pPr marL="120224" indent="-120224" defTabSz="914377">
                <a:spcAft>
                  <a:spcPts val="533"/>
                </a:spcAft>
                <a:buFont typeface="Arial" panose="020B0604020202020204" pitchFamily="34" charset="0"/>
                <a:buChar char="•"/>
                <a:defRPr/>
              </a:pPr>
              <a:r>
                <a:rPr lang="en-US" sz="1200" dirty="0">
                  <a:solidFill>
                    <a:prstClr val="white">
                      <a:lumMod val="85000"/>
                    </a:prstClr>
                  </a:solidFill>
                  <a:latin typeface="Trebuchet MS" panose="020B0603020202020204" pitchFamily="34" charset="0"/>
                </a:rPr>
                <a:t>Cloud Anywhere-Edge Cloud</a:t>
              </a:r>
            </a:p>
            <a:p>
              <a:pPr marL="120224" indent="-120224" defTabSz="914377">
                <a:spcAft>
                  <a:spcPts val="533"/>
                </a:spcAft>
                <a:buFont typeface="Arial" panose="020B0604020202020204" pitchFamily="34" charset="0"/>
                <a:buChar char="•"/>
                <a:defRPr/>
              </a:pPr>
              <a:r>
                <a:rPr lang="en-US" sz="1200" dirty="0">
                  <a:solidFill>
                    <a:prstClr val="white">
                      <a:lumMod val="85000"/>
                    </a:prstClr>
                  </a:solidFill>
                  <a:latin typeface="Trebuchet MS" panose="020B0603020202020204" pitchFamily="34" charset="0"/>
                </a:rPr>
                <a:t>BCP- </a:t>
              </a:r>
              <a:r>
                <a:rPr lang="en-US" sz="1200" dirty="0" err="1">
                  <a:solidFill>
                    <a:prstClr val="white">
                      <a:lumMod val="85000"/>
                    </a:prstClr>
                  </a:solidFill>
                  <a:latin typeface="Trebuchet MS" panose="020B0603020202020204" pitchFamily="34" charset="0"/>
                </a:rPr>
                <a:t>DRaaS</a:t>
              </a:r>
              <a:r>
                <a:rPr lang="en-US" sz="1200" dirty="0">
                  <a:solidFill>
                    <a:prstClr val="white">
                      <a:lumMod val="85000"/>
                    </a:prstClr>
                  </a:solidFill>
                  <a:latin typeface="Trebuchet MS" panose="020B0603020202020204" pitchFamily="34" charset="0"/>
                </a:rPr>
                <a:t> </a:t>
              </a:r>
            </a:p>
            <a:p>
              <a:pPr marL="120224" indent="-120224" defTabSz="914377">
                <a:spcAft>
                  <a:spcPts val="533"/>
                </a:spcAft>
                <a:buFont typeface="Arial" panose="020B0604020202020204" pitchFamily="34" charset="0"/>
                <a:buChar char="•"/>
                <a:defRPr/>
              </a:pPr>
              <a:r>
                <a:rPr lang="en-US" sz="1200" dirty="0">
                  <a:solidFill>
                    <a:prstClr val="white">
                      <a:lumMod val="85000"/>
                    </a:prstClr>
                  </a:solidFill>
                  <a:latin typeface="Trebuchet MS" panose="020B0603020202020204" pitchFamily="34" charset="0"/>
                </a:rPr>
                <a:t>Regulatory and compliance ready</a:t>
              </a:r>
            </a:p>
          </p:txBody>
        </p:sp>
        <p:pic>
          <p:nvPicPr>
            <p:cNvPr id="118" name="Picture 117"/>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Effect>
                        <a14:sharpenSoften amount="-50000"/>
                      </a14:imgEffect>
                    </a14:imgLayer>
                  </a14:imgProps>
                </a:ext>
              </a:extLst>
            </a:blip>
            <a:stretch>
              <a:fillRect/>
            </a:stretch>
          </p:blipFill>
          <p:spPr>
            <a:xfrm>
              <a:off x="9245" y="1796"/>
              <a:ext cx="454" cy="337"/>
            </a:xfrm>
            <a:prstGeom prst="rect">
              <a:avLst/>
            </a:prstGeom>
          </p:spPr>
        </p:pic>
      </p:grpSp>
      <p:grpSp>
        <p:nvGrpSpPr>
          <p:cNvPr id="6" name="Group 5"/>
          <p:cNvGrpSpPr/>
          <p:nvPr/>
        </p:nvGrpSpPr>
        <p:grpSpPr>
          <a:xfrm>
            <a:off x="987213" y="1181101"/>
            <a:ext cx="3332480" cy="2679700"/>
            <a:chOff x="3054" y="1623"/>
            <a:chExt cx="3936" cy="3165"/>
          </a:xfrm>
        </p:grpSpPr>
        <p:sp>
          <p:nvSpPr>
            <p:cNvPr id="65" name="TextBox 64"/>
            <p:cNvSpPr txBox="1"/>
            <p:nvPr/>
          </p:nvSpPr>
          <p:spPr>
            <a:xfrm>
              <a:off x="3550" y="1623"/>
              <a:ext cx="2373" cy="691"/>
            </a:xfrm>
            <a:prstGeom prst="rect">
              <a:avLst/>
            </a:prstGeom>
            <a:noFill/>
            <a:ln>
              <a:solidFill>
                <a:srgbClr val="0070C0"/>
              </a:solidFill>
            </a:ln>
          </p:spPr>
          <p:txBody>
            <a:bodyPr wrap="square" rtlCol="0">
              <a:spAutoFit/>
            </a:bodyPr>
            <a:lstStyle/>
            <a:p>
              <a:pPr defTabSz="685783">
                <a:defRPr/>
              </a:pPr>
              <a:r>
                <a:rPr lang="en-IN" sz="1600" b="1">
                  <a:solidFill>
                    <a:srgbClr val="BED730"/>
                  </a:solidFill>
                  <a:latin typeface="Trebuchet MS" panose="020B0603020202020204" pitchFamily="34" charset="0"/>
                </a:rPr>
                <a:t>Network Digital </a:t>
              </a:r>
            </a:p>
            <a:p>
              <a:pPr defTabSz="685783">
                <a:defRPr/>
              </a:pPr>
              <a:r>
                <a:rPr lang="en-IN" sz="1600" b="1">
                  <a:solidFill>
                    <a:srgbClr val="BED730"/>
                  </a:solidFill>
                  <a:latin typeface="Trebuchet MS" panose="020B0603020202020204" pitchFamily="34" charset="0"/>
                </a:rPr>
                <a:t>Managed Services</a:t>
              </a:r>
            </a:p>
          </p:txBody>
        </p:sp>
        <p:sp>
          <p:nvSpPr>
            <p:cNvPr id="95" name="TextBox 94"/>
            <p:cNvSpPr txBox="1"/>
            <p:nvPr/>
          </p:nvSpPr>
          <p:spPr>
            <a:xfrm>
              <a:off x="3054" y="2443"/>
              <a:ext cx="3936" cy="2345"/>
            </a:xfrm>
            <a:prstGeom prst="rect">
              <a:avLst/>
            </a:prstGeom>
            <a:noFill/>
            <a:ln>
              <a:solidFill>
                <a:srgbClr val="0070C0"/>
              </a:solidFill>
            </a:ln>
          </p:spPr>
          <p:txBody>
            <a:bodyPr wrap="square" lIns="121920" tIns="60960" rIns="121920" bIns="60960" rtlCol="0" anchor="t">
              <a:spAutoFit/>
            </a:bodyPr>
            <a:lstStyle/>
            <a:p>
              <a:pPr marL="120224" indent="-120224" defTabSz="914377">
                <a:spcAft>
                  <a:spcPts val="533"/>
                </a:spcAft>
                <a:buFont typeface="Arial" panose="020B0604020202020204" pitchFamily="34" charset="0"/>
                <a:buChar char="•"/>
                <a:defRPr/>
              </a:pPr>
              <a:r>
                <a:rPr lang="en-US" sz="1200" dirty="0">
                  <a:solidFill>
                    <a:prstClr val="white">
                      <a:lumMod val="85000"/>
                    </a:prstClr>
                  </a:solidFill>
                  <a:latin typeface="Trebuchet MS" panose="020B0603020202020204" pitchFamily="34" charset="0"/>
                </a:rPr>
                <a:t>Network transformation and consolidation </a:t>
              </a:r>
            </a:p>
            <a:p>
              <a:pPr marL="120224" indent="-120224" defTabSz="914377">
                <a:spcAft>
                  <a:spcPts val="533"/>
                </a:spcAft>
                <a:buFont typeface="Arial" panose="020B0604020202020204" pitchFamily="34" charset="0"/>
                <a:buChar char="•"/>
                <a:defRPr/>
              </a:pPr>
              <a:r>
                <a:rPr lang="en-US" sz="1200" dirty="0">
                  <a:solidFill>
                    <a:prstClr val="white">
                      <a:lumMod val="85000"/>
                    </a:prstClr>
                  </a:solidFill>
                  <a:latin typeface="Trebuchet MS" panose="020B0603020202020204" pitchFamily="34" charset="0"/>
                </a:rPr>
                <a:t>Managed Secure Networks- SDWAN, SASE, DDOS protect</a:t>
              </a:r>
            </a:p>
            <a:p>
              <a:pPr marL="120224" indent="-120224" defTabSz="914377">
                <a:spcAft>
                  <a:spcPts val="533"/>
                </a:spcAft>
                <a:buFont typeface="Arial" panose="020B0604020202020204" pitchFamily="34" charset="0"/>
                <a:buChar char="•"/>
                <a:defRPr/>
              </a:pPr>
              <a:r>
                <a:rPr lang="en-US" sz="1200" dirty="0">
                  <a:solidFill>
                    <a:prstClr val="white">
                      <a:lumMod val="85000"/>
                    </a:prstClr>
                  </a:solidFill>
                  <a:latin typeface="Trebuchet MS" panose="020B0603020202020204" pitchFamily="34" charset="0"/>
                </a:rPr>
                <a:t>Campus &amp; Branch Networks</a:t>
              </a:r>
            </a:p>
            <a:p>
              <a:pPr marL="120224" indent="-120224" defTabSz="914377">
                <a:spcAft>
                  <a:spcPts val="533"/>
                </a:spcAft>
                <a:buFont typeface="Arial" panose="020B0604020202020204" pitchFamily="34" charset="0"/>
                <a:buChar char="•"/>
                <a:defRPr/>
              </a:pPr>
              <a:r>
                <a:rPr lang="en-US" sz="1200" dirty="0">
                  <a:solidFill>
                    <a:prstClr val="white">
                      <a:lumMod val="85000"/>
                    </a:prstClr>
                  </a:solidFill>
                  <a:latin typeface="Trebuchet MS" panose="020B0603020202020204" pitchFamily="34" charset="0"/>
                </a:rPr>
                <a:t>Smart Edge </a:t>
              </a:r>
            </a:p>
            <a:p>
              <a:pPr marL="120224" indent="-120224" defTabSz="914377">
                <a:spcAft>
                  <a:spcPts val="533"/>
                </a:spcAft>
                <a:buFont typeface="Arial" panose="020B0604020202020204" pitchFamily="34" charset="0"/>
                <a:buChar char="•"/>
                <a:defRPr/>
              </a:pPr>
              <a:r>
                <a:rPr lang="en-US" sz="1200" dirty="0">
                  <a:solidFill>
                    <a:prstClr val="white">
                      <a:lumMod val="85000"/>
                    </a:prstClr>
                  </a:solidFill>
                  <a:latin typeface="Trebuchet MS" panose="020B0603020202020204" pitchFamily="34" charset="0"/>
                </a:rPr>
                <a:t>Captive &amp; Hybrid NOC services</a:t>
              </a:r>
            </a:p>
            <a:p>
              <a:pPr marL="120224" indent="-120224" defTabSz="914377">
                <a:spcAft>
                  <a:spcPts val="533"/>
                </a:spcAft>
                <a:buFont typeface="Arial" panose="020B0604020202020204" pitchFamily="34" charset="0"/>
                <a:buChar char="•"/>
                <a:defRPr/>
              </a:pPr>
              <a:r>
                <a:rPr lang="en-US" sz="1200" dirty="0">
                  <a:solidFill>
                    <a:prstClr val="white">
                      <a:lumMod val="85000"/>
                    </a:prstClr>
                  </a:solidFill>
                  <a:latin typeface="Trebuchet MS" panose="020B0603020202020204" pitchFamily="34" charset="0"/>
                </a:rPr>
                <a:t>Network Observability </a:t>
              </a:r>
            </a:p>
            <a:p>
              <a:pPr marL="120224" indent="-120224" defTabSz="914377">
                <a:spcAft>
                  <a:spcPts val="533"/>
                </a:spcAft>
                <a:buFont typeface="Arial" panose="020B0604020202020204" pitchFamily="34" charset="0"/>
                <a:buChar char="•"/>
                <a:defRPr/>
              </a:pPr>
              <a:r>
                <a:rPr lang="en-US" sz="1200" dirty="0">
                  <a:solidFill>
                    <a:prstClr val="white">
                      <a:lumMod val="85000"/>
                    </a:prstClr>
                  </a:solidFill>
                  <a:latin typeface="Trebuchet MS" panose="020B0603020202020204" pitchFamily="34" charset="0"/>
                </a:rPr>
                <a:t>CaaS &amp; Collaboration Services</a:t>
              </a:r>
            </a:p>
          </p:txBody>
        </p:sp>
        <p:pic>
          <p:nvPicPr>
            <p:cNvPr id="97" name="Graphic 9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82" y="1726"/>
              <a:ext cx="454" cy="414"/>
            </a:xfrm>
            <a:prstGeom prst="rect">
              <a:avLst/>
            </a:prstGeom>
          </p:spPr>
        </p:pic>
      </p:grpSp>
      <p:grpSp>
        <p:nvGrpSpPr>
          <p:cNvPr id="13" name="Group 12"/>
          <p:cNvGrpSpPr/>
          <p:nvPr/>
        </p:nvGrpSpPr>
        <p:grpSpPr>
          <a:xfrm>
            <a:off x="987214" y="4461935"/>
            <a:ext cx="2828713" cy="1947334"/>
            <a:chOff x="1045" y="5210"/>
            <a:chExt cx="3341" cy="2300"/>
          </a:xfrm>
        </p:grpSpPr>
        <p:sp>
          <p:nvSpPr>
            <p:cNvPr id="122" name="TextBox 121"/>
            <p:cNvSpPr txBox="1"/>
            <p:nvPr/>
          </p:nvSpPr>
          <p:spPr>
            <a:xfrm>
              <a:off x="1637" y="5210"/>
              <a:ext cx="2749" cy="691"/>
            </a:xfrm>
            <a:prstGeom prst="rect">
              <a:avLst/>
            </a:prstGeom>
            <a:noFill/>
          </p:spPr>
          <p:txBody>
            <a:bodyPr wrap="square" rtlCol="0">
              <a:spAutoFit/>
            </a:bodyPr>
            <a:lstStyle/>
            <a:p>
              <a:pPr defTabSz="685783">
                <a:defRPr/>
              </a:pPr>
              <a:r>
                <a:rPr lang="en-IN" sz="1600" b="1">
                  <a:solidFill>
                    <a:srgbClr val="BED730"/>
                  </a:solidFill>
                  <a:latin typeface="Trebuchet MS" panose="020B0603020202020204" pitchFamily="34" charset="0"/>
                </a:rPr>
                <a:t>Digital Apps</a:t>
              </a:r>
            </a:p>
            <a:p>
              <a:pPr defTabSz="685783">
                <a:defRPr/>
              </a:pPr>
              <a:r>
                <a:rPr lang="en-IN" sz="1600" b="1">
                  <a:solidFill>
                    <a:srgbClr val="BED730"/>
                  </a:solidFill>
                  <a:latin typeface="Trebuchet MS" panose="020B0603020202020204" pitchFamily="34" charset="0"/>
                </a:rPr>
                <a:t>Managed Services</a:t>
              </a:r>
            </a:p>
          </p:txBody>
        </p:sp>
        <p:sp>
          <p:nvSpPr>
            <p:cNvPr id="124" name="TextBox 123"/>
            <p:cNvSpPr txBox="1"/>
            <p:nvPr/>
          </p:nvSpPr>
          <p:spPr>
            <a:xfrm>
              <a:off x="1045" y="5971"/>
              <a:ext cx="3340" cy="1539"/>
            </a:xfrm>
            <a:prstGeom prst="rect">
              <a:avLst/>
            </a:prstGeom>
            <a:noFill/>
          </p:spPr>
          <p:txBody>
            <a:bodyPr wrap="square" lIns="121920" tIns="60960" rIns="121920" bIns="60960" rtlCol="0" anchor="t">
              <a:spAutoFit/>
            </a:bodyPr>
            <a:lstStyle/>
            <a:p>
              <a:pPr marL="120224" indent="-120224" defTabSz="914377">
                <a:spcAft>
                  <a:spcPts val="533"/>
                </a:spcAft>
                <a:buFont typeface="Arial" panose="020B0604020202020204" pitchFamily="34" charset="0"/>
                <a:buChar char="•"/>
                <a:defRPr/>
              </a:pPr>
              <a:r>
                <a:rPr lang="en-US" sz="1200" err="1">
                  <a:solidFill>
                    <a:prstClr val="white">
                      <a:lumMod val="85000"/>
                    </a:prstClr>
                  </a:solidFill>
                  <a:latin typeface="Trebuchet MS" panose="020B0603020202020204" pitchFamily="34" charset="0"/>
                </a:rPr>
                <a:t>Infinit</a:t>
              </a:r>
              <a:r>
                <a:rPr lang="en-US" sz="1200">
                  <a:solidFill>
                    <a:prstClr val="white">
                      <a:lumMod val="85000"/>
                    </a:prstClr>
                  </a:solidFill>
                  <a:latin typeface="Trebuchet MS" panose="020B0603020202020204" pitchFamily="34" charset="0"/>
                </a:rPr>
                <a:t> Full Stack Observability</a:t>
              </a:r>
              <a:endParaRPr lang="en-IN" sz="1200">
                <a:solidFill>
                  <a:prstClr val="white">
                    <a:lumMod val="85000"/>
                  </a:prstClr>
                </a:solidFill>
                <a:latin typeface="Trebuchet MS" panose="020B0603020202020204" pitchFamily="34" charset="0"/>
              </a:endParaRPr>
            </a:p>
            <a:p>
              <a:pPr marL="120224" indent="-120224" defTabSz="914377">
                <a:spcAft>
                  <a:spcPts val="533"/>
                </a:spcAft>
                <a:buFont typeface="Arial" panose="020B0604020202020204" pitchFamily="34" charset="0"/>
                <a:buChar char="•"/>
                <a:defRPr/>
              </a:pPr>
              <a:r>
                <a:rPr lang="en-IN" sz="1200" err="1">
                  <a:solidFill>
                    <a:prstClr val="white">
                      <a:lumMod val="85000"/>
                    </a:prstClr>
                  </a:solidFill>
                  <a:latin typeface="Trebuchet MS" panose="020B0603020202020204" pitchFamily="34" charset="0"/>
                </a:rPr>
                <a:t>Infinit</a:t>
              </a:r>
              <a:r>
                <a:rPr lang="en-IN" sz="1200">
                  <a:solidFill>
                    <a:prstClr val="white">
                      <a:lumMod val="85000"/>
                    </a:prstClr>
                  </a:solidFill>
                  <a:latin typeface="Trebuchet MS" panose="020B0603020202020204" pitchFamily="34" charset="0"/>
                </a:rPr>
                <a:t> AI/ML Platform  </a:t>
              </a:r>
              <a:endParaRPr lang="en-US" sz="1200">
                <a:solidFill>
                  <a:prstClr val="white">
                    <a:lumMod val="85000"/>
                  </a:prstClr>
                </a:solidFill>
                <a:latin typeface="Trebuchet MS" panose="020B0603020202020204" pitchFamily="34" charset="0"/>
              </a:endParaRPr>
            </a:p>
            <a:p>
              <a:pPr marL="120224" indent="-120224" defTabSz="914377">
                <a:spcAft>
                  <a:spcPts val="533"/>
                </a:spcAft>
                <a:buFont typeface="Arial" panose="020B0604020202020204" pitchFamily="34" charset="0"/>
                <a:buChar char="•"/>
                <a:defRPr/>
              </a:pPr>
              <a:r>
                <a:rPr lang="en-US" sz="1200">
                  <a:solidFill>
                    <a:prstClr val="white">
                      <a:lumMod val="85000"/>
                    </a:prstClr>
                  </a:solidFill>
                  <a:latin typeface="Trebuchet MS" panose="020B0603020202020204" pitchFamily="34" charset="0"/>
                </a:rPr>
                <a:t>App Modernization &amp; </a:t>
              </a:r>
              <a:r>
                <a:rPr lang="en-US" sz="1200" err="1">
                  <a:solidFill>
                    <a:prstClr val="white">
                      <a:lumMod val="85000"/>
                    </a:prstClr>
                  </a:solidFill>
                  <a:latin typeface="Trebuchet MS" panose="020B0603020202020204" pitchFamily="34" charset="0"/>
                </a:rPr>
                <a:t>DevSecOps</a:t>
              </a:r>
              <a:r>
                <a:rPr lang="en-US" sz="1200">
                  <a:solidFill>
                    <a:prstClr val="white">
                      <a:lumMod val="85000"/>
                    </a:prstClr>
                  </a:solidFill>
                  <a:latin typeface="Trebuchet MS" panose="020B0603020202020204" pitchFamily="34" charset="0"/>
                </a:rPr>
                <a:t> </a:t>
              </a:r>
            </a:p>
            <a:p>
              <a:pPr marL="120224" indent="-120224" defTabSz="914377">
                <a:spcAft>
                  <a:spcPts val="533"/>
                </a:spcAft>
                <a:buFont typeface="Arial" panose="020B0604020202020204" pitchFamily="34" charset="0"/>
                <a:buChar char="•"/>
                <a:defRPr/>
              </a:pPr>
              <a:r>
                <a:rPr lang="en-US" sz="1200">
                  <a:solidFill>
                    <a:prstClr val="white">
                      <a:lumMod val="85000"/>
                    </a:prstClr>
                  </a:solidFill>
                  <a:latin typeface="Trebuchet MS" panose="020B0603020202020204" pitchFamily="34" charset="0"/>
                </a:rPr>
                <a:t>Retail Intelligence- Forum Digital</a:t>
              </a:r>
            </a:p>
            <a:p>
              <a:pPr marL="120224" indent="-120224" defTabSz="914377">
                <a:spcAft>
                  <a:spcPts val="533"/>
                </a:spcAft>
                <a:buFont typeface="Arial" panose="020B0604020202020204" pitchFamily="34" charset="0"/>
                <a:buChar char="•"/>
                <a:defRPr/>
              </a:pPr>
              <a:r>
                <a:rPr lang="en-US" sz="1200">
                  <a:solidFill>
                    <a:prstClr val="white">
                      <a:lumMod val="85000"/>
                    </a:prstClr>
                  </a:solidFill>
                  <a:latin typeface="Trebuchet MS" panose="020B0603020202020204" pitchFamily="34" charset="0"/>
                </a:rPr>
                <a:t>Digital Assessment and XR </a:t>
              </a:r>
            </a:p>
          </p:txBody>
        </p:sp>
        <p:sp>
          <p:nvSpPr>
            <p:cNvPr id="150" name="Freeform 149"/>
            <p:cNvSpPr/>
            <p:nvPr/>
          </p:nvSpPr>
          <p:spPr>
            <a:xfrm>
              <a:off x="1140" y="5306"/>
              <a:ext cx="184" cy="184"/>
            </a:xfrm>
            <a:custGeom>
              <a:avLst/>
              <a:gdLst>
                <a:gd name="connsiteX0" fmla="*/ 21684 w 116974"/>
                <a:gd name="connsiteY0" fmla="*/ 0 h 116975"/>
                <a:gd name="connsiteX1" fmla="*/ 95291 w 116974"/>
                <a:gd name="connsiteY1" fmla="*/ 0 h 116975"/>
                <a:gd name="connsiteX2" fmla="*/ 116975 w 116974"/>
                <a:gd name="connsiteY2" fmla="*/ 21684 h 116975"/>
                <a:gd name="connsiteX3" fmla="*/ 116975 w 116974"/>
                <a:gd name="connsiteY3" fmla="*/ 95291 h 116975"/>
                <a:gd name="connsiteX4" fmla="*/ 95291 w 116974"/>
                <a:gd name="connsiteY4" fmla="*/ 116975 h 116975"/>
                <a:gd name="connsiteX5" fmla="*/ 21684 w 116974"/>
                <a:gd name="connsiteY5" fmla="*/ 116975 h 116975"/>
                <a:gd name="connsiteX6" fmla="*/ 0 w 116974"/>
                <a:gd name="connsiteY6" fmla="*/ 95291 h 116975"/>
                <a:gd name="connsiteX7" fmla="*/ 0 w 116974"/>
                <a:gd name="connsiteY7" fmla="*/ 21684 h 116975"/>
                <a:gd name="connsiteX8" fmla="*/ 21684 w 116974"/>
                <a:gd name="connsiteY8" fmla="*/ 0 h 11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74" h="116975">
                  <a:moveTo>
                    <a:pt x="21684" y="0"/>
                  </a:moveTo>
                  <a:lnTo>
                    <a:pt x="95291" y="0"/>
                  </a:lnTo>
                  <a:cubicBezTo>
                    <a:pt x="107263" y="0"/>
                    <a:pt x="116975" y="9712"/>
                    <a:pt x="116975" y="21684"/>
                  </a:cubicBezTo>
                  <a:lnTo>
                    <a:pt x="116975" y="95291"/>
                  </a:lnTo>
                  <a:cubicBezTo>
                    <a:pt x="116975" y="107263"/>
                    <a:pt x="107263" y="116975"/>
                    <a:pt x="95291" y="116975"/>
                  </a:cubicBezTo>
                  <a:lnTo>
                    <a:pt x="21684" y="116975"/>
                  </a:lnTo>
                  <a:cubicBezTo>
                    <a:pt x="9712" y="116975"/>
                    <a:pt x="0" y="107263"/>
                    <a:pt x="0" y="95291"/>
                  </a:cubicBezTo>
                  <a:lnTo>
                    <a:pt x="0" y="21684"/>
                  </a:lnTo>
                  <a:cubicBezTo>
                    <a:pt x="0" y="9712"/>
                    <a:pt x="9712" y="0"/>
                    <a:pt x="21684" y="0"/>
                  </a:cubicBezTo>
                  <a:close/>
                </a:path>
              </a:pathLst>
            </a:custGeom>
            <a:noFill/>
            <a:ln w="11231" cap="rnd">
              <a:solidFill>
                <a:srgbClr val="BED730"/>
              </a:solidFill>
              <a:prstDash val="solid"/>
              <a:miter/>
            </a:ln>
          </p:spPr>
          <p:txBody>
            <a:bodyPr rtlCol="0" anchor="ctr"/>
            <a:lstStyle/>
            <a:p>
              <a:pPr defTabSz="609585">
                <a:defRPr/>
              </a:pPr>
              <a:endParaRPr lang="en-US" sz="2400">
                <a:solidFill>
                  <a:prstClr val="black"/>
                </a:solidFill>
                <a:latin typeface="Trebuchet MS" panose="020B0603020202020204"/>
              </a:endParaRPr>
            </a:p>
          </p:txBody>
        </p:sp>
        <p:sp>
          <p:nvSpPr>
            <p:cNvPr id="151" name="Freeform 150"/>
            <p:cNvSpPr/>
            <p:nvPr/>
          </p:nvSpPr>
          <p:spPr>
            <a:xfrm>
              <a:off x="1393" y="5306"/>
              <a:ext cx="184" cy="184"/>
            </a:xfrm>
            <a:custGeom>
              <a:avLst/>
              <a:gdLst>
                <a:gd name="connsiteX0" fmla="*/ 21684 w 116974"/>
                <a:gd name="connsiteY0" fmla="*/ 0 h 116975"/>
                <a:gd name="connsiteX1" fmla="*/ 95291 w 116974"/>
                <a:gd name="connsiteY1" fmla="*/ 0 h 116975"/>
                <a:gd name="connsiteX2" fmla="*/ 116975 w 116974"/>
                <a:gd name="connsiteY2" fmla="*/ 21684 h 116975"/>
                <a:gd name="connsiteX3" fmla="*/ 116975 w 116974"/>
                <a:gd name="connsiteY3" fmla="*/ 95291 h 116975"/>
                <a:gd name="connsiteX4" fmla="*/ 95291 w 116974"/>
                <a:gd name="connsiteY4" fmla="*/ 116975 h 116975"/>
                <a:gd name="connsiteX5" fmla="*/ 21684 w 116974"/>
                <a:gd name="connsiteY5" fmla="*/ 116975 h 116975"/>
                <a:gd name="connsiteX6" fmla="*/ 0 w 116974"/>
                <a:gd name="connsiteY6" fmla="*/ 95291 h 116975"/>
                <a:gd name="connsiteX7" fmla="*/ 0 w 116974"/>
                <a:gd name="connsiteY7" fmla="*/ 21684 h 116975"/>
                <a:gd name="connsiteX8" fmla="*/ 21684 w 116974"/>
                <a:gd name="connsiteY8" fmla="*/ 0 h 11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74" h="116975">
                  <a:moveTo>
                    <a:pt x="21684" y="0"/>
                  </a:moveTo>
                  <a:lnTo>
                    <a:pt x="95291" y="0"/>
                  </a:lnTo>
                  <a:cubicBezTo>
                    <a:pt x="107263" y="0"/>
                    <a:pt x="116975" y="9712"/>
                    <a:pt x="116975" y="21684"/>
                  </a:cubicBezTo>
                  <a:lnTo>
                    <a:pt x="116975" y="95291"/>
                  </a:lnTo>
                  <a:cubicBezTo>
                    <a:pt x="116975" y="107263"/>
                    <a:pt x="107263" y="116975"/>
                    <a:pt x="95291" y="116975"/>
                  </a:cubicBezTo>
                  <a:lnTo>
                    <a:pt x="21684" y="116975"/>
                  </a:lnTo>
                  <a:cubicBezTo>
                    <a:pt x="9712" y="116975"/>
                    <a:pt x="0" y="107263"/>
                    <a:pt x="0" y="95291"/>
                  </a:cubicBezTo>
                  <a:lnTo>
                    <a:pt x="0" y="21684"/>
                  </a:lnTo>
                  <a:cubicBezTo>
                    <a:pt x="0" y="9712"/>
                    <a:pt x="9712" y="0"/>
                    <a:pt x="21684" y="0"/>
                  </a:cubicBezTo>
                  <a:close/>
                </a:path>
              </a:pathLst>
            </a:custGeom>
            <a:noFill/>
            <a:ln w="11231" cap="rnd">
              <a:solidFill>
                <a:srgbClr val="BED730"/>
              </a:solidFill>
              <a:prstDash val="solid"/>
              <a:miter/>
            </a:ln>
          </p:spPr>
          <p:txBody>
            <a:bodyPr rtlCol="0" anchor="ctr"/>
            <a:lstStyle/>
            <a:p>
              <a:pPr defTabSz="609585">
                <a:defRPr/>
              </a:pPr>
              <a:endParaRPr lang="en-US" sz="2400">
                <a:solidFill>
                  <a:prstClr val="black"/>
                </a:solidFill>
                <a:latin typeface="Trebuchet MS" panose="020B0603020202020204"/>
              </a:endParaRPr>
            </a:p>
          </p:txBody>
        </p:sp>
        <p:sp>
          <p:nvSpPr>
            <p:cNvPr id="152" name="Freeform 151"/>
            <p:cNvSpPr/>
            <p:nvPr/>
          </p:nvSpPr>
          <p:spPr>
            <a:xfrm>
              <a:off x="1140" y="5560"/>
              <a:ext cx="184" cy="184"/>
            </a:xfrm>
            <a:custGeom>
              <a:avLst/>
              <a:gdLst>
                <a:gd name="connsiteX0" fmla="*/ 21684 w 116974"/>
                <a:gd name="connsiteY0" fmla="*/ 0 h 116975"/>
                <a:gd name="connsiteX1" fmla="*/ 95291 w 116974"/>
                <a:gd name="connsiteY1" fmla="*/ 0 h 116975"/>
                <a:gd name="connsiteX2" fmla="*/ 116975 w 116974"/>
                <a:gd name="connsiteY2" fmla="*/ 21684 h 116975"/>
                <a:gd name="connsiteX3" fmla="*/ 116975 w 116974"/>
                <a:gd name="connsiteY3" fmla="*/ 95291 h 116975"/>
                <a:gd name="connsiteX4" fmla="*/ 95291 w 116974"/>
                <a:gd name="connsiteY4" fmla="*/ 116975 h 116975"/>
                <a:gd name="connsiteX5" fmla="*/ 21684 w 116974"/>
                <a:gd name="connsiteY5" fmla="*/ 116975 h 116975"/>
                <a:gd name="connsiteX6" fmla="*/ 0 w 116974"/>
                <a:gd name="connsiteY6" fmla="*/ 95291 h 116975"/>
                <a:gd name="connsiteX7" fmla="*/ 0 w 116974"/>
                <a:gd name="connsiteY7" fmla="*/ 21684 h 116975"/>
                <a:gd name="connsiteX8" fmla="*/ 21684 w 116974"/>
                <a:gd name="connsiteY8" fmla="*/ 0 h 11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74" h="116975">
                  <a:moveTo>
                    <a:pt x="21684" y="0"/>
                  </a:moveTo>
                  <a:lnTo>
                    <a:pt x="95291" y="0"/>
                  </a:lnTo>
                  <a:cubicBezTo>
                    <a:pt x="107263" y="0"/>
                    <a:pt x="116975" y="9712"/>
                    <a:pt x="116975" y="21684"/>
                  </a:cubicBezTo>
                  <a:lnTo>
                    <a:pt x="116975" y="95291"/>
                  </a:lnTo>
                  <a:cubicBezTo>
                    <a:pt x="116975" y="107263"/>
                    <a:pt x="107263" y="116975"/>
                    <a:pt x="95291" y="116975"/>
                  </a:cubicBezTo>
                  <a:lnTo>
                    <a:pt x="21684" y="116975"/>
                  </a:lnTo>
                  <a:cubicBezTo>
                    <a:pt x="9712" y="116975"/>
                    <a:pt x="0" y="107263"/>
                    <a:pt x="0" y="95291"/>
                  </a:cubicBezTo>
                  <a:lnTo>
                    <a:pt x="0" y="21684"/>
                  </a:lnTo>
                  <a:cubicBezTo>
                    <a:pt x="0" y="9712"/>
                    <a:pt x="9712" y="0"/>
                    <a:pt x="21684" y="0"/>
                  </a:cubicBezTo>
                  <a:close/>
                </a:path>
              </a:pathLst>
            </a:custGeom>
            <a:noFill/>
            <a:ln w="11231" cap="rnd">
              <a:solidFill>
                <a:srgbClr val="BED730"/>
              </a:solidFill>
              <a:prstDash val="solid"/>
              <a:miter/>
            </a:ln>
          </p:spPr>
          <p:txBody>
            <a:bodyPr rtlCol="0" anchor="ctr"/>
            <a:lstStyle/>
            <a:p>
              <a:pPr defTabSz="609585">
                <a:defRPr/>
              </a:pPr>
              <a:endParaRPr lang="en-US" sz="2400">
                <a:solidFill>
                  <a:prstClr val="black"/>
                </a:solidFill>
                <a:latin typeface="Trebuchet MS" panose="020B0603020202020204"/>
              </a:endParaRPr>
            </a:p>
          </p:txBody>
        </p:sp>
        <p:sp>
          <p:nvSpPr>
            <p:cNvPr id="153" name="Freeform 152"/>
            <p:cNvSpPr/>
            <p:nvPr/>
          </p:nvSpPr>
          <p:spPr>
            <a:xfrm>
              <a:off x="1203" y="5622"/>
              <a:ext cx="58" cy="71"/>
            </a:xfrm>
            <a:custGeom>
              <a:avLst/>
              <a:gdLst>
                <a:gd name="connsiteX0" fmla="*/ 0 w 36803"/>
                <a:gd name="connsiteY0" fmla="*/ 0 h 45041"/>
                <a:gd name="connsiteX1" fmla="*/ 0 w 36803"/>
                <a:gd name="connsiteY1" fmla="*/ 45042 h 45041"/>
                <a:gd name="connsiteX2" fmla="*/ 36804 w 36803"/>
                <a:gd name="connsiteY2" fmla="*/ 22521 h 45041"/>
                <a:gd name="connsiteX3" fmla="*/ 0 w 36803"/>
                <a:gd name="connsiteY3" fmla="*/ 0 h 45041"/>
              </a:gdLst>
              <a:ahLst/>
              <a:cxnLst>
                <a:cxn ang="0">
                  <a:pos x="connsiteX0" y="connsiteY0"/>
                </a:cxn>
                <a:cxn ang="0">
                  <a:pos x="connsiteX1" y="connsiteY1"/>
                </a:cxn>
                <a:cxn ang="0">
                  <a:pos x="connsiteX2" y="connsiteY2"/>
                </a:cxn>
                <a:cxn ang="0">
                  <a:pos x="connsiteX3" y="connsiteY3"/>
                </a:cxn>
              </a:cxnLst>
              <a:rect l="l" t="t" r="r" b="b"/>
              <a:pathLst>
                <a:path w="36803" h="45041">
                  <a:moveTo>
                    <a:pt x="0" y="0"/>
                  </a:moveTo>
                  <a:lnTo>
                    <a:pt x="0" y="45042"/>
                  </a:lnTo>
                  <a:lnTo>
                    <a:pt x="36804" y="22521"/>
                  </a:lnTo>
                  <a:lnTo>
                    <a:pt x="0" y="0"/>
                  </a:lnTo>
                  <a:close/>
                </a:path>
              </a:pathLst>
            </a:custGeom>
            <a:noFill/>
            <a:ln w="11231" cap="rnd">
              <a:solidFill>
                <a:srgbClr val="BED730"/>
              </a:solidFill>
              <a:prstDash val="solid"/>
              <a:miter/>
            </a:ln>
          </p:spPr>
          <p:txBody>
            <a:bodyPr rtlCol="0" anchor="ctr"/>
            <a:lstStyle/>
            <a:p>
              <a:pPr defTabSz="609585">
                <a:defRPr/>
              </a:pPr>
              <a:endParaRPr lang="en-US" sz="2400">
                <a:solidFill>
                  <a:prstClr val="black"/>
                </a:solidFill>
                <a:latin typeface="Trebuchet MS" panose="020B0603020202020204"/>
              </a:endParaRPr>
            </a:p>
          </p:txBody>
        </p:sp>
        <p:sp>
          <p:nvSpPr>
            <p:cNvPr id="154" name="Freeform 153"/>
            <p:cNvSpPr/>
            <p:nvPr/>
          </p:nvSpPr>
          <p:spPr>
            <a:xfrm>
              <a:off x="1453" y="5367"/>
              <a:ext cx="63" cy="63"/>
            </a:xfrm>
            <a:custGeom>
              <a:avLst/>
              <a:gdLst>
                <a:gd name="connsiteX0" fmla="*/ 39885 w 39884"/>
                <a:gd name="connsiteY0" fmla="*/ 19942 h 39884"/>
                <a:gd name="connsiteX1" fmla="*/ 19942 w 39884"/>
                <a:gd name="connsiteY1" fmla="*/ 39885 h 39884"/>
                <a:gd name="connsiteX2" fmla="*/ 0 w 39884"/>
                <a:gd name="connsiteY2" fmla="*/ 19942 h 39884"/>
                <a:gd name="connsiteX3" fmla="*/ 19942 w 39884"/>
                <a:gd name="connsiteY3" fmla="*/ 0 h 39884"/>
                <a:gd name="connsiteX4" fmla="*/ 39885 w 39884"/>
                <a:gd name="connsiteY4" fmla="*/ 19942 h 3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4" h="39884">
                  <a:moveTo>
                    <a:pt x="39885" y="19942"/>
                  </a:moveTo>
                  <a:cubicBezTo>
                    <a:pt x="39885" y="30956"/>
                    <a:pt x="30956" y="39885"/>
                    <a:pt x="19942" y="39885"/>
                  </a:cubicBezTo>
                  <a:cubicBezTo>
                    <a:pt x="8928" y="39885"/>
                    <a:pt x="0" y="30956"/>
                    <a:pt x="0" y="19942"/>
                  </a:cubicBezTo>
                  <a:cubicBezTo>
                    <a:pt x="0" y="8929"/>
                    <a:pt x="8928" y="0"/>
                    <a:pt x="19942" y="0"/>
                  </a:cubicBezTo>
                  <a:cubicBezTo>
                    <a:pt x="30956" y="0"/>
                    <a:pt x="39885" y="8929"/>
                    <a:pt x="39885" y="19942"/>
                  </a:cubicBezTo>
                  <a:close/>
                </a:path>
              </a:pathLst>
            </a:custGeom>
            <a:noFill/>
            <a:ln w="11231" cap="rnd">
              <a:solidFill>
                <a:srgbClr val="BED730"/>
              </a:solidFill>
              <a:prstDash val="solid"/>
              <a:miter/>
            </a:ln>
          </p:spPr>
          <p:txBody>
            <a:bodyPr rtlCol="0" anchor="ctr"/>
            <a:lstStyle/>
            <a:p>
              <a:pPr defTabSz="609585">
                <a:defRPr/>
              </a:pPr>
              <a:endParaRPr lang="en-US" sz="2400">
                <a:solidFill>
                  <a:prstClr val="black"/>
                </a:solidFill>
                <a:latin typeface="Trebuchet MS" panose="020B0603020202020204"/>
              </a:endParaRPr>
            </a:p>
          </p:txBody>
        </p:sp>
        <p:sp>
          <p:nvSpPr>
            <p:cNvPr id="155" name="Freeform 154"/>
            <p:cNvSpPr/>
            <p:nvPr/>
          </p:nvSpPr>
          <p:spPr>
            <a:xfrm>
              <a:off x="1407" y="5595"/>
              <a:ext cx="156" cy="3"/>
            </a:xfrm>
            <a:custGeom>
              <a:avLst/>
              <a:gdLst>
                <a:gd name="connsiteX0" fmla="*/ 0 w 98958"/>
                <a:gd name="connsiteY0" fmla="*/ 0 h 1674"/>
                <a:gd name="connsiteX1" fmla="*/ 98958 w 98958"/>
                <a:gd name="connsiteY1" fmla="*/ 0 h 1674"/>
              </a:gdLst>
              <a:ahLst/>
              <a:cxnLst>
                <a:cxn ang="0">
                  <a:pos x="connsiteX0" y="connsiteY0"/>
                </a:cxn>
                <a:cxn ang="0">
                  <a:pos x="connsiteX1" y="connsiteY1"/>
                </a:cxn>
              </a:cxnLst>
              <a:rect l="l" t="t" r="r" b="b"/>
              <a:pathLst>
                <a:path w="98958" h="1674">
                  <a:moveTo>
                    <a:pt x="0" y="0"/>
                  </a:moveTo>
                  <a:lnTo>
                    <a:pt x="98958" y="0"/>
                  </a:lnTo>
                </a:path>
              </a:pathLst>
            </a:custGeom>
            <a:ln w="11231" cap="rnd">
              <a:solidFill>
                <a:srgbClr val="BED730"/>
              </a:solidFill>
              <a:prstDash val="solid"/>
              <a:miter/>
            </a:ln>
          </p:spPr>
          <p:txBody>
            <a:bodyPr rtlCol="0" anchor="ctr"/>
            <a:lstStyle/>
            <a:p>
              <a:pPr defTabSz="609585">
                <a:defRPr/>
              </a:pPr>
              <a:endParaRPr lang="en-US" sz="2400">
                <a:solidFill>
                  <a:prstClr val="black"/>
                </a:solidFill>
                <a:latin typeface="Trebuchet MS" panose="020B0603020202020204"/>
              </a:endParaRPr>
            </a:p>
          </p:txBody>
        </p:sp>
        <p:sp>
          <p:nvSpPr>
            <p:cNvPr id="156" name="Freeform 155"/>
            <p:cNvSpPr/>
            <p:nvPr/>
          </p:nvSpPr>
          <p:spPr>
            <a:xfrm>
              <a:off x="1407" y="5652"/>
              <a:ext cx="156" cy="3"/>
            </a:xfrm>
            <a:custGeom>
              <a:avLst/>
              <a:gdLst>
                <a:gd name="connsiteX0" fmla="*/ 0 w 98958"/>
                <a:gd name="connsiteY0" fmla="*/ 0 h 1674"/>
                <a:gd name="connsiteX1" fmla="*/ 98958 w 98958"/>
                <a:gd name="connsiteY1" fmla="*/ 0 h 1674"/>
              </a:gdLst>
              <a:ahLst/>
              <a:cxnLst>
                <a:cxn ang="0">
                  <a:pos x="connsiteX0" y="connsiteY0"/>
                </a:cxn>
                <a:cxn ang="0">
                  <a:pos x="connsiteX1" y="connsiteY1"/>
                </a:cxn>
              </a:cxnLst>
              <a:rect l="l" t="t" r="r" b="b"/>
              <a:pathLst>
                <a:path w="98958" h="1674">
                  <a:moveTo>
                    <a:pt x="0" y="0"/>
                  </a:moveTo>
                  <a:lnTo>
                    <a:pt x="98958" y="0"/>
                  </a:lnTo>
                </a:path>
              </a:pathLst>
            </a:custGeom>
            <a:ln w="11231" cap="rnd">
              <a:solidFill>
                <a:srgbClr val="BED730"/>
              </a:solidFill>
              <a:prstDash val="solid"/>
              <a:miter/>
            </a:ln>
          </p:spPr>
          <p:txBody>
            <a:bodyPr rtlCol="0" anchor="ctr"/>
            <a:lstStyle/>
            <a:p>
              <a:pPr defTabSz="609585">
                <a:defRPr/>
              </a:pPr>
              <a:endParaRPr lang="en-US" sz="2400">
                <a:solidFill>
                  <a:prstClr val="black"/>
                </a:solidFill>
                <a:latin typeface="Trebuchet MS" panose="020B0603020202020204"/>
              </a:endParaRPr>
            </a:p>
          </p:txBody>
        </p:sp>
        <p:sp>
          <p:nvSpPr>
            <p:cNvPr id="157" name="Freeform 156"/>
            <p:cNvSpPr/>
            <p:nvPr/>
          </p:nvSpPr>
          <p:spPr>
            <a:xfrm>
              <a:off x="1407" y="5709"/>
              <a:ext cx="156" cy="3"/>
            </a:xfrm>
            <a:custGeom>
              <a:avLst/>
              <a:gdLst>
                <a:gd name="connsiteX0" fmla="*/ 0 w 98958"/>
                <a:gd name="connsiteY0" fmla="*/ 0 h 1674"/>
                <a:gd name="connsiteX1" fmla="*/ 98958 w 98958"/>
                <a:gd name="connsiteY1" fmla="*/ 0 h 1674"/>
              </a:gdLst>
              <a:ahLst/>
              <a:cxnLst>
                <a:cxn ang="0">
                  <a:pos x="connsiteX0" y="connsiteY0"/>
                </a:cxn>
                <a:cxn ang="0">
                  <a:pos x="connsiteX1" y="connsiteY1"/>
                </a:cxn>
              </a:cxnLst>
              <a:rect l="l" t="t" r="r" b="b"/>
              <a:pathLst>
                <a:path w="98958" h="1674">
                  <a:moveTo>
                    <a:pt x="0" y="0"/>
                  </a:moveTo>
                  <a:lnTo>
                    <a:pt x="98958" y="0"/>
                  </a:lnTo>
                </a:path>
              </a:pathLst>
            </a:custGeom>
            <a:ln w="11231" cap="rnd">
              <a:solidFill>
                <a:srgbClr val="BED730"/>
              </a:solidFill>
              <a:prstDash val="solid"/>
              <a:miter/>
            </a:ln>
          </p:spPr>
          <p:txBody>
            <a:bodyPr rtlCol="0" anchor="ctr"/>
            <a:lstStyle/>
            <a:p>
              <a:pPr defTabSz="609585">
                <a:defRPr/>
              </a:pPr>
              <a:endParaRPr lang="en-US" sz="2400">
                <a:solidFill>
                  <a:prstClr val="black"/>
                </a:solidFill>
                <a:latin typeface="Trebuchet MS" panose="020B0603020202020204"/>
              </a:endParaRPr>
            </a:p>
          </p:txBody>
        </p:sp>
      </p:grpSp>
      <p:grpSp>
        <p:nvGrpSpPr>
          <p:cNvPr id="14" name="Group 13"/>
          <p:cNvGrpSpPr/>
          <p:nvPr/>
        </p:nvGrpSpPr>
        <p:grpSpPr>
          <a:xfrm>
            <a:off x="5128260" y="4543213"/>
            <a:ext cx="2319867" cy="1852506"/>
            <a:chOff x="4015" y="5210"/>
            <a:chExt cx="2740" cy="2188"/>
          </a:xfrm>
        </p:grpSpPr>
        <p:sp>
          <p:nvSpPr>
            <p:cNvPr id="120" name="TextBox 119"/>
            <p:cNvSpPr txBox="1"/>
            <p:nvPr/>
          </p:nvSpPr>
          <p:spPr>
            <a:xfrm>
              <a:off x="4474" y="5210"/>
              <a:ext cx="2280" cy="691"/>
            </a:xfrm>
            <a:prstGeom prst="rect">
              <a:avLst/>
            </a:prstGeom>
            <a:noFill/>
          </p:spPr>
          <p:txBody>
            <a:bodyPr wrap="square" rtlCol="0">
              <a:spAutoFit/>
            </a:bodyPr>
            <a:lstStyle/>
            <a:p>
              <a:pPr defTabSz="685783">
                <a:defRPr/>
              </a:pPr>
              <a:r>
                <a:rPr lang="en-IN" sz="1600" b="1">
                  <a:solidFill>
                    <a:srgbClr val="BED730"/>
                  </a:solidFill>
                  <a:latin typeface="Trebuchet MS" panose="020B0603020202020204" pitchFamily="34" charset="0"/>
                </a:rPr>
                <a:t>Industry Apps</a:t>
              </a:r>
            </a:p>
            <a:p>
              <a:pPr defTabSz="685783">
                <a:defRPr/>
              </a:pPr>
              <a:r>
                <a:rPr lang="en-IN" sz="1600" b="1">
                  <a:solidFill>
                    <a:srgbClr val="BED730"/>
                  </a:solidFill>
                  <a:latin typeface="Trebuchet MS" panose="020B0603020202020204" pitchFamily="34" charset="0"/>
                </a:rPr>
                <a:t>Managed Services</a:t>
              </a:r>
            </a:p>
          </p:txBody>
        </p:sp>
        <p:sp>
          <p:nvSpPr>
            <p:cNvPr id="121" name="TextBox 120"/>
            <p:cNvSpPr txBox="1"/>
            <p:nvPr/>
          </p:nvSpPr>
          <p:spPr>
            <a:xfrm>
              <a:off x="4015" y="5971"/>
              <a:ext cx="2740" cy="1427"/>
            </a:xfrm>
            <a:prstGeom prst="rect">
              <a:avLst/>
            </a:prstGeom>
            <a:noFill/>
          </p:spPr>
          <p:txBody>
            <a:bodyPr wrap="square" rtlCol="0">
              <a:spAutoFit/>
            </a:bodyPr>
            <a:lstStyle/>
            <a:p>
              <a:pPr marL="120224" indent="-120224" defTabSz="914377">
                <a:spcAft>
                  <a:spcPts val="533"/>
                </a:spcAft>
                <a:buFont typeface="Arial" panose="020B0604020202020204" pitchFamily="34" charset="0"/>
                <a:buChar char="•"/>
                <a:defRPr/>
              </a:pPr>
              <a:r>
                <a:rPr lang="en-US" sz="1200">
                  <a:solidFill>
                    <a:prstClr val="white">
                      <a:lumMod val="85000"/>
                    </a:prstClr>
                  </a:solidFill>
                  <a:latin typeface="Trebuchet MS" panose="020B0603020202020204" pitchFamily="34" charset="0"/>
                </a:rPr>
                <a:t>Consulting, Support, Maintenance, and Upgrades  </a:t>
              </a:r>
            </a:p>
            <a:p>
              <a:pPr marL="120224" indent="-120224" defTabSz="914377">
                <a:spcAft>
                  <a:spcPts val="533"/>
                </a:spcAft>
                <a:buFont typeface="Arial" panose="020B0604020202020204" pitchFamily="34" charset="0"/>
                <a:buChar char="•"/>
                <a:defRPr/>
              </a:pPr>
              <a:r>
                <a:rPr lang="en-US" sz="1200">
                  <a:solidFill>
                    <a:prstClr val="white">
                      <a:lumMod val="85000"/>
                    </a:prstClr>
                  </a:solidFill>
                  <a:latin typeface="Trebuchet MS" panose="020B0603020202020204" pitchFamily="34" charset="0"/>
                </a:rPr>
                <a:t>Microsoft</a:t>
              </a:r>
            </a:p>
            <a:p>
              <a:pPr marL="120224" indent="-120224" defTabSz="914377">
                <a:spcAft>
                  <a:spcPts val="533"/>
                </a:spcAft>
                <a:buFont typeface="Arial" panose="020B0604020202020204" pitchFamily="34" charset="0"/>
                <a:buChar char="•"/>
                <a:defRPr/>
              </a:pPr>
              <a:r>
                <a:rPr lang="en-US" sz="1200">
                  <a:solidFill>
                    <a:prstClr val="white">
                      <a:lumMod val="85000"/>
                    </a:prstClr>
                  </a:solidFill>
                  <a:latin typeface="Trebuchet MS" panose="020B0603020202020204" pitchFamily="34" charset="0"/>
                </a:rPr>
                <a:t>Oracle</a:t>
              </a:r>
            </a:p>
            <a:p>
              <a:pPr marL="120224" indent="-120224" defTabSz="914377">
                <a:spcAft>
                  <a:spcPts val="533"/>
                </a:spcAft>
                <a:buFont typeface="Arial" panose="020B0604020202020204" pitchFamily="34" charset="0"/>
                <a:buChar char="•"/>
                <a:defRPr/>
              </a:pPr>
              <a:r>
                <a:rPr lang="en-US" sz="1200">
                  <a:solidFill>
                    <a:prstClr val="white">
                      <a:lumMod val="85000"/>
                    </a:prstClr>
                  </a:solidFill>
                  <a:latin typeface="Trebuchet MS" panose="020B0603020202020204" pitchFamily="34" charset="0"/>
                </a:rPr>
                <a:t>SAP</a:t>
              </a:r>
            </a:p>
          </p:txBody>
        </p:sp>
        <p:pic>
          <p:nvPicPr>
            <p:cNvPr id="158" name="Picture 157" descr="A black background with a black square&#10;&#10;Description automatically generated with medium confidence"/>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016" y="5331"/>
              <a:ext cx="454" cy="388"/>
            </a:xfrm>
            <a:prstGeom prst="rect">
              <a:avLst/>
            </a:prstGeom>
          </p:spPr>
        </p:pic>
      </p:grpSp>
      <p:grpSp>
        <p:nvGrpSpPr>
          <p:cNvPr id="16" name="Group 15"/>
          <p:cNvGrpSpPr/>
          <p:nvPr/>
        </p:nvGrpSpPr>
        <p:grpSpPr>
          <a:xfrm>
            <a:off x="8486987" y="4530513"/>
            <a:ext cx="2718647" cy="1882986"/>
            <a:chOff x="7735" y="5210"/>
            <a:chExt cx="3211" cy="2224"/>
          </a:xfrm>
        </p:grpSpPr>
        <p:sp>
          <p:nvSpPr>
            <p:cNvPr id="161" name="TextBox 160"/>
            <p:cNvSpPr txBox="1"/>
            <p:nvPr/>
          </p:nvSpPr>
          <p:spPr>
            <a:xfrm>
              <a:off x="8232" y="5210"/>
              <a:ext cx="2714" cy="691"/>
            </a:xfrm>
            <a:prstGeom prst="rect">
              <a:avLst/>
            </a:prstGeom>
            <a:noFill/>
          </p:spPr>
          <p:txBody>
            <a:bodyPr wrap="square" rtlCol="0">
              <a:spAutoFit/>
            </a:bodyPr>
            <a:lstStyle/>
            <a:p>
              <a:pPr defTabSz="685783">
                <a:defRPr/>
              </a:pPr>
              <a:r>
                <a:rPr lang="en-IN" sz="1600" b="1">
                  <a:solidFill>
                    <a:srgbClr val="BED730"/>
                  </a:solidFill>
                  <a:latin typeface="Trebuchet MS" panose="020B0603020202020204" pitchFamily="34" charset="0"/>
                </a:rPr>
                <a:t>Security </a:t>
              </a:r>
            </a:p>
            <a:p>
              <a:pPr defTabSz="685783">
                <a:defRPr/>
              </a:pPr>
              <a:r>
                <a:rPr lang="en-IN" sz="1600" b="1">
                  <a:solidFill>
                    <a:srgbClr val="BED730"/>
                  </a:solidFill>
                  <a:latin typeface="Trebuchet MS" panose="020B0603020202020204" pitchFamily="34" charset="0"/>
                </a:rPr>
                <a:t>Managed Services</a:t>
              </a:r>
            </a:p>
          </p:txBody>
        </p:sp>
        <p:sp>
          <p:nvSpPr>
            <p:cNvPr id="163" name="TextBox 162"/>
            <p:cNvSpPr txBox="1"/>
            <p:nvPr/>
          </p:nvSpPr>
          <p:spPr>
            <a:xfrm>
              <a:off x="7735" y="5971"/>
              <a:ext cx="3211" cy="1463"/>
            </a:xfrm>
            <a:prstGeom prst="rect">
              <a:avLst/>
            </a:prstGeom>
            <a:noFill/>
          </p:spPr>
          <p:txBody>
            <a:bodyPr wrap="square" lIns="121920" tIns="60960" rIns="121920" bIns="60960" rtlCol="0" anchor="t">
              <a:spAutoFit/>
            </a:bodyPr>
            <a:lstStyle/>
            <a:p>
              <a:pPr marL="120224" indent="-120224" defTabSz="914377">
                <a:spcAft>
                  <a:spcPts val="533"/>
                </a:spcAft>
                <a:buFont typeface="Arial" panose="020B0604020202020204" pitchFamily="34" charset="0"/>
                <a:buChar char="•"/>
                <a:defRPr/>
              </a:pPr>
              <a:r>
                <a:rPr lang="en-IN" sz="1200">
                  <a:solidFill>
                    <a:prstClr val="white">
                      <a:lumMod val="85000"/>
                    </a:prstClr>
                  </a:solidFill>
                  <a:latin typeface="Trebuchet MS" panose="020B0603020202020204" pitchFamily="34" charset="0"/>
                </a:rPr>
                <a:t>Cybersecurity assessment and managed services</a:t>
              </a:r>
              <a:endParaRPr lang="en-US" sz="1200">
                <a:solidFill>
                  <a:prstClr val="white">
                    <a:lumMod val="85000"/>
                  </a:prstClr>
                </a:solidFill>
                <a:latin typeface="Trebuchet MS" panose="020B0603020202020204" pitchFamily="34" charset="0"/>
              </a:endParaRPr>
            </a:p>
            <a:p>
              <a:pPr marL="120224" indent="-120224" defTabSz="914377">
                <a:spcAft>
                  <a:spcPts val="533"/>
                </a:spcAft>
                <a:buFont typeface="Arial" panose="020B0604020202020204" pitchFamily="34" charset="0"/>
                <a:buChar char="•"/>
                <a:defRPr/>
              </a:pPr>
              <a:r>
                <a:rPr lang="en-US" sz="1200">
                  <a:solidFill>
                    <a:prstClr val="white">
                      <a:lumMod val="85000"/>
                    </a:prstClr>
                  </a:solidFill>
                  <a:latin typeface="Trebuchet MS" panose="020B0603020202020204" pitchFamily="34" charset="0"/>
                </a:rPr>
                <a:t>MSS, MDR &amp; GRC </a:t>
              </a:r>
            </a:p>
            <a:p>
              <a:pPr marL="120224" indent="-120224" defTabSz="914377">
                <a:spcAft>
                  <a:spcPts val="533"/>
                </a:spcAft>
                <a:buFont typeface="Arial" panose="020B0604020202020204" pitchFamily="34" charset="0"/>
                <a:buChar char="•"/>
                <a:defRPr/>
              </a:pPr>
              <a:r>
                <a:rPr lang="en-US" sz="1200">
                  <a:solidFill>
                    <a:prstClr val="white">
                      <a:lumMod val="85000"/>
                    </a:prstClr>
                  </a:solidFill>
                  <a:latin typeface="Trebuchet MS" panose="020B0603020202020204" pitchFamily="34" charset="0"/>
                </a:rPr>
                <a:t>Global SOC</a:t>
              </a:r>
            </a:p>
            <a:p>
              <a:pPr marL="120224" indent="-120224" defTabSz="914377">
                <a:spcAft>
                  <a:spcPts val="533"/>
                </a:spcAft>
                <a:buFont typeface="Arial" panose="020B0604020202020204" pitchFamily="34" charset="0"/>
                <a:buChar char="•"/>
                <a:defRPr/>
              </a:pPr>
              <a:r>
                <a:rPr lang="en-US" sz="1200">
                  <a:solidFill>
                    <a:prstClr val="white">
                      <a:lumMod val="85000"/>
                    </a:prstClr>
                  </a:solidFill>
                  <a:latin typeface="Trebuchet MS" panose="020B0603020202020204" pitchFamily="34" charset="0"/>
                </a:rPr>
                <a:t>AI/ML driven Security Assurance</a:t>
              </a:r>
            </a:p>
          </p:txBody>
        </p:sp>
        <p:pic>
          <p:nvPicPr>
            <p:cNvPr id="178" name="Graphic 17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57" y="5277"/>
              <a:ext cx="341" cy="454"/>
            </a:xfrm>
            <a:prstGeom prst="rect">
              <a:avLst/>
            </a:prstGeom>
          </p:spPr>
        </p:pic>
      </p:grpSp>
      <p:cxnSp>
        <p:nvCxnSpPr>
          <p:cNvPr id="22" name="Straight Connector 21"/>
          <p:cNvCxnSpPr/>
          <p:nvPr/>
        </p:nvCxnSpPr>
        <p:spPr>
          <a:xfrm>
            <a:off x="483871" y="4061812"/>
            <a:ext cx="11224260" cy="0"/>
          </a:xfrm>
          <a:prstGeom prst="line">
            <a:avLst/>
          </a:prstGeom>
          <a:ln w="3175" cap="flat" cmpd="sng" algn="ctr">
            <a:solidFill>
              <a:srgbClr val="BED730"/>
            </a:solidFill>
            <a:prstDash val="dash"/>
          </a:ln>
        </p:spPr>
        <p:style>
          <a:lnRef idx="0">
            <a:schemeClr val="accent1"/>
          </a:lnRef>
          <a:fillRef idx="0">
            <a:srgbClr val="FFFFFF"/>
          </a:fillRef>
          <a:effectRef idx="0">
            <a:srgbClr val="FFFFFF"/>
          </a:effectRef>
          <a:fontRef idx="minor">
            <a:schemeClr val="tx1"/>
          </a:fontRef>
        </p:style>
      </p:cxnSp>
      <p:cxnSp>
        <p:nvCxnSpPr>
          <p:cNvPr id="32" name="Straight Connector 31"/>
          <p:cNvCxnSpPr/>
          <p:nvPr/>
        </p:nvCxnSpPr>
        <p:spPr>
          <a:xfrm>
            <a:off x="4630421" y="1170094"/>
            <a:ext cx="11007" cy="5249333"/>
          </a:xfrm>
          <a:prstGeom prst="line">
            <a:avLst/>
          </a:prstGeom>
          <a:ln w="9525" cap="flat" cmpd="sng" algn="ctr">
            <a:solidFill>
              <a:srgbClr val="BED730"/>
            </a:solidFill>
            <a:prstDash val="dash"/>
          </a:ln>
        </p:spPr>
        <p:style>
          <a:lnRef idx="0">
            <a:schemeClr val="accent1"/>
          </a:lnRef>
          <a:fillRef idx="0">
            <a:srgbClr val="FFFFFF"/>
          </a:fillRef>
          <a:effectRef idx="0">
            <a:srgbClr val="FFFFFF"/>
          </a:effectRef>
          <a:fontRef idx="minor">
            <a:schemeClr val="tx1"/>
          </a:fontRef>
        </p:style>
      </p:cxnSp>
      <p:cxnSp>
        <p:nvCxnSpPr>
          <p:cNvPr id="33" name="Straight Connector 32"/>
          <p:cNvCxnSpPr/>
          <p:nvPr/>
        </p:nvCxnSpPr>
        <p:spPr>
          <a:xfrm>
            <a:off x="7940041" y="1187027"/>
            <a:ext cx="11007" cy="5249333"/>
          </a:xfrm>
          <a:prstGeom prst="line">
            <a:avLst/>
          </a:prstGeom>
          <a:ln w="9525" cap="flat" cmpd="sng" algn="ctr">
            <a:solidFill>
              <a:srgbClr val="BED730"/>
            </a:solidFill>
            <a:prstDash val="dash"/>
          </a:ln>
        </p:spPr>
        <p:style>
          <a:lnRef idx="0">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251323"/>
            <a:ext cx="11328200" cy="584763"/>
          </a:xfrm>
        </p:spPr>
        <p:txBody>
          <a:bodyPr/>
          <a:lstStyle/>
          <a:p>
            <a:r>
              <a:rPr lang="en-US" dirty="0"/>
              <a:t>Outcome based NETWORK DIGITAL MANAGED SERVICES </a:t>
            </a:r>
          </a:p>
        </p:txBody>
      </p:sp>
      <p:grpSp>
        <p:nvGrpSpPr>
          <p:cNvPr id="16" name="Group 15"/>
          <p:cNvGrpSpPr/>
          <p:nvPr/>
        </p:nvGrpSpPr>
        <p:grpSpPr>
          <a:xfrm>
            <a:off x="1650808" y="1316567"/>
            <a:ext cx="8912843" cy="3946841"/>
            <a:chOff x="535116" y="688261"/>
            <a:chExt cx="8073768" cy="3575277"/>
          </a:xfrm>
        </p:grpSpPr>
        <p:sp>
          <p:nvSpPr>
            <p:cNvPr id="3" name="Rounded Rectangle 2"/>
            <p:cNvSpPr/>
            <p:nvPr/>
          </p:nvSpPr>
          <p:spPr>
            <a:xfrm>
              <a:off x="535116" y="1259886"/>
              <a:ext cx="1980000" cy="1043548"/>
            </a:xfrm>
            <a:prstGeom prst="roundRect">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Rounded Rectangle 3"/>
            <p:cNvSpPr/>
            <p:nvPr/>
          </p:nvSpPr>
          <p:spPr>
            <a:xfrm>
              <a:off x="6628884" y="1259886"/>
              <a:ext cx="1980000" cy="1043548"/>
            </a:xfrm>
            <a:prstGeom prst="roundRect">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1172637" y="2612955"/>
              <a:ext cx="1980000" cy="1043548"/>
            </a:xfrm>
            <a:prstGeom prst="roundRect">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5981288" y="2612955"/>
              <a:ext cx="1980000" cy="1043548"/>
            </a:xfrm>
            <a:prstGeom prst="roundRect">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ounded Rectangle 8"/>
            <p:cNvSpPr/>
            <p:nvPr/>
          </p:nvSpPr>
          <p:spPr>
            <a:xfrm>
              <a:off x="3488012" y="3219990"/>
              <a:ext cx="2178237" cy="1043548"/>
            </a:xfrm>
            <a:prstGeom prst="roundRect">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Box 17"/>
            <p:cNvSpPr txBox="1"/>
            <p:nvPr/>
          </p:nvSpPr>
          <p:spPr>
            <a:xfrm>
              <a:off x="638839" y="1394613"/>
              <a:ext cx="1772552" cy="697179"/>
            </a:xfrm>
            <a:prstGeom prst="rect">
              <a:avLst/>
            </a:prstGeom>
            <a:noFill/>
          </p:spPr>
          <p:txBody>
            <a:bodyPr wrap="square" rtlCol="0">
              <a:spAutoFit/>
            </a:bodyPr>
            <a:lstStyle/>
            <a:p>
              <a:pPr algn="ctr"/>
              <a:r>
                <a:rPr lang="en-IN" sz="1465" dirty="0">
                  <a:solidFill>
                    <a:srgbClr val="242424"/>
                  </a:solidFill>
                  <a:latin typeface="Trebuchet MS" panose="020B0603020202020204" pitchFamily="34" charset="0"/>
                  <a:ea typeface="Times New Roman" panose="02020603050405020304" pitchFamily="18" charset="0"/>
                  <a:cs typeface="Aptos" panose="020B0004020202020204" pitchFamily="34" charset="0"/>
                </a:rPr>
                <a:t>Secure WAN employing Managed SD-WAN &amp; SASE</a:t>
              </a:r>
              <a:endParaRPr lang="en-IN" sz="1465" dirty="0">
                <a:latin typeface="Trebuchet MS" panose="020B0603020202020204" pitchFamily="34" charset="0"/>
                <a:ea typeface="Calibri" panose="020F0502020204030204" pitchFamily="34" charset="0"/>
                <a:cs typeface="Aptos" panose="020B0004020202020204" pitchFamily="34" charset="0"/>
              </a:endParaRPr>
            </a:p>
          </p:txBody>
        </p:sp>
        <p:sp>
          <p:nvSpPr>
            <p:cNvPr id="19" name="TextBox 18"/>
            <p:cNvSpPr txBox="1"/>
            <p:nvPr/>
          </p:nvSpPr>
          <p:spPr>
            <a:xfrm>
              <a:off x="6762376" y="1263777"/>
              <a:ext cx="1735667" cy="901692"/>
            </a:xfrm>
            <a:prstGeom prst="rect">
              <a:avLst/>
            </a:prstGeom>
            <a:noFill/>
          </p:spPr>
          <p:txBody>
            <a:bodyPr wrap="square" rtlCol="0">
              <a:spAutoFit/>
            </a:bodyPr>
            <a:lstStyle/>
            <a:p>
              <a:pPr algn="ctr"/>
              <a:r>
                <a:rPr lang="en-IN" sz="1465" dirty="0">
                  <a:solidFill>
                    <a:srgbClr val="242424"/>
                  </a:solidFill>
                  <a:latin typeface="Trebuchet MS" panose="020B0603020202020204" pitchFamily="34" charset="0"/>
                  <a:ea typeface="Times New Roman" panose="02020603050405020304" pitchFamily="18" charset="0"/>
                  <a:cs typeface="Aptos" panose="020B0004020202020204" pitchFamily="34" charset="0"/>
                </a:rPr>
                <a:t>Cloud Managed Branch &amp; Campus operations with integrated Security</a:t>
              </a:r>
              <a:endParaRPr lang="en-IN" sz="1465" dirty="0">
                <a:latin typeface="Trebuchet MS" panose="020B0603020202020204" pitchFamily="34" charset="0"/>
                <a:ea typeface="Calibri" panose="020F0502020204030204" pitchFamily="34" charset="0"/>
                <a:cs typeface="Aptos" panose="020B0004020202020204" pitchFamily="34" charset="0"/>
              </a:endParaRPr>
            </a:p>
          </p:txBody>
        </p:sp>
        <p:sp>
          <p:nvSpPr>
            <p:cNvPr id="20" name="TextBox 19"/>
            <p:cNvSpPr txBox="1"/>
            <p:nvPr/>
          </p:nvSpPr>
          <p:spPr>
            <a:xfrm>
              <a:off x="1269810" y="2764126"/>
              <a:ext cx="1769126" cy="697179"/>
            </a:xfrm>
            <a:prstGeom prst="rect">
              <a:avLst/>
            </a:prstGeom>
            <a:noFill/>
          </p:spPr>
          <p:txBody>
            <a:bodyPr wrap="square" rtlCol="0">
              <a:spAutoFit/>
            </a:bodyPr>
            <a:lstStyle/>
            <a:p>
              <a:pPr algn="ctr"/>
              <a:r>
                <a:rPr lang="en-IN" sz="1465" dirty="0">
                  <a:solidFill>
                    <a:srgbClr val="242424"/>
                  </a:solidFill>
                  <a:latin typeface="Trebuchet MS" panose="020B0603020202020204" pitchFamily="34" charset="0"/>
                  <a:ea typeface="Times New Roman" panose="02020603050405020304" pitchFamily="18" charset="0"/>
                  <a:cs typeface="Aptos" panose="020B0004020202020204" pitchFamily="34" charset="0"/>
                </a:rPr>
                <a:t>Software Defined &amp; Secure DC Network Architecture</a:t>
              </a:r>
              <a:endParaRPr lang="en-IN" sz="1465" dirty="0">
                <a:latin typeface="Trebuchet MS" panose="020B0603020202020204" pitchFamily="34" charset="0"/>
                <a:ea typeface="Calibri" panose="020F0502020204030204" pitchFamily="34" charset="0"/>
                <a:cs typeface="Aptos" panose="020B0004020202020204" pitchFamily="34" charset="0"/>
              </a:endParaRPr>
            </a:p>
          </p:txBody>
        </p:sp>
        <p:sp>
          <p:nvSpPr>
            <p:cNvPr id="21" name="TextBox 20"/>
            <p:cNvSpPr txBox="1"/>
            <p:nvPr/>
          </p:nvSpPr>
          <p:spPr>
            <a:xfrm>
              <a:off x="3607353" y="3296197"/>
              <a:ext cx="1924858" cy="901692"/>
            </a:xfrm>
            <a:prstGeom prst="rect">
              <a:avLst/>
            </a:prstGeom>
            <a:noFill/>
          </p:spPr>
          <p:txBody>
            <a:bodyPr wrap="square" rtlCol="0">
              <a:spAutoFit/>
            </a:bodyPr>
            <a:lstStyle/>
            <a:p>
              <a:pPr algn="ctr"/>
              <a:r>
                <a:rPr lang="en-IN" sz="1465" dirty="0">
                  <a:solidFill>
                    <a:srgbClr val="242424"/>
                  </a:solidFill>
                  <a:latin typeface="Trebuchet MS" panose="020B0603020202020204" pitchFamily="34" charset="0"/>
                  <a:ea typeface="Times New Roman" panose="02020603050405020304" pitchFamily="18" charset="0"/>
                  <a:cs typeface="Aptos" panose="020B0004020202020204" pitchFamily="34" charset="0"/>
                </a:rPr>
                <a:t>Modern Tools enabling AIOps &amp; Observability for enhanced customer experience</a:t>
              </a:r>
              <a:endParaRPr lang="en-IN" sz="1465" dirty="0">
                <a:latin typeface="Trebuchet MS" panose="020B0603020202020204" pitchFamily="34" charset="0"/>
                <a:ea typeface="Calibri" panose="020F0502020204030204" pitchFamily="34" charset="0"/>
                <a:cs typeface="Aptos" panose="020B0004020202020204" pitchFamily="34" charset="0"/>
              </a:endParaRPr>
            </a:p>
          </p:txBody>
        </p:sp>
        <p:sp>
          <p:nvSpPr>
            <p:cNvPr id="22" name="TextBox 21"/>
            <p:cNvSpPr txBox="1"/>
            <p:nvPr/>
          </p:nvSpPr>
          <p:spPr>
            <a:xfrm>
              <a:off x="6101245" y="2691461"/>
              <a:ext cx="1752601" cy="901692"/>
            </a:xfrm>
            <a:prstGeom prst="rect">
              <a:avLst/>
            </a:prstGeom>
            <a:noFill/>
          </p:spPr>
          <p:txBody>
            <a:bodyPr wrap="square" rtlCol="0">
              <a:spAutoFit/>
            </a:bodyPr>
            <a:lstStyle/>
            <a:p>
              <a:pPr algn="ctr"/>
              <a:r>
                <a:rPr lang="en-IN" sz="1465" dirty="0">
                  <a:solidFill>
                    <a:srgbClr val="242424"/>
                  </a:solidFill>
                  <a:latin typeface="Trebuchet MS" panose="020B0603020202020204" pitchFamily="34" charset="0"/>
                  <a:ea typeface="Times New Roman" panose="02020603050405020304" pitchFamily="18" charset="0"/>
                  <a:cs typeface="Aptos" panose="020B0004020202020204" pitchFamily="34" charset="0"/>
                </a:rPr>
                <a:t>Capability built over 2+ decades supporting large, diverse customers</a:t>
              </a:r>
              <a:endParaRPr lang="en-US" sz="1465" dirty="0">
                <a:latin typeface="Trebuchet MS" panose="020B0603020202020204" pitchFamily="34" charset="0"/>
              </a:endParaRPr>
            </a:p>
          </p:txBody>
        </p:sp>
        <p:cxnSp>
          <p:nvCxnSpPr>
            <p:cNvPr id="26" name="Curved Connector 25"/>
            <p:cNvCxnSpPr>
              <a:stCxn id="10" idx="2"/>
              <a:endCxn id="8" idx="1"/>
            </p:cNvCxnSpPr>
            <p:nvPr/>
          </p:nvCxnSpPr>
          <p:spPr>
            <a:xfrm rot="16200000" flipH="1">
              <a:off x="4867644" y="2021086"/>
              <a:ext cx="826469" cy="1400817"/>
            </a:xfrm>
            <a:prstGeom prst="curvedConnector2">
              <a:avLst/>
            </a:prstGeom>
            <a:ln w="9525">
              <a:solidFill>
                <a:schemeClr val="accent1">
                  <a:lumMod val="60000"/>
                  <a:lumOff val="4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0" idx="2"/>
              <a:endCxn id="9" idx="0"/>
            </p:cNvCxnSpPr>
            <p:nvPr/>
          </p:nvCxnSpPr>
          <p:spPr>
            <a:xfrm flipH="1">
              <a:off x="4577131" y="2308261"/>
              <a:ext cx="3340" cy="911729"/>
            </a:xfrm>
            <a:prstGeom prst="straightConnector1">
              <a:avLst/>
            </a:prstGeom>
            <a:ln w="9525">
              <a:solidFill>
                <a:schemeClr val="accent1">
                  <a:lumMod val="60000"/>
                  <a:lumOff val="4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Curved Connector 48"/>
            <p:cNvCxnSpPr>
              <a:stCxn id="10" idx="2"/>
              <a:endCxn id="6" idx="3"/>
            </p:cNvCxnSpPr>
            <p:nvPr/>
          </p:nvCxnSpPr>
          <p:spPr>
            <a:xfrm rot="5400000">
              <a:off x="3453320" y="2007579"/>
              <a:ext cx="826469" cy="1427834"/>
            </a:xfrm>
            <a:prstGeom prst="curvedConnector2">
              <a:avLst/>
            </a:prstGeom>
            <a:ln w="9525">
              <a:solidFill>
                <a:schemeClr val="accent1">
                  <a:lumMod val="60000"/>
                  <a:lumOff val="4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5" idx="1"/>
              <a:endCxn id="3" idx="3"/>
            </p:cNvCxnSpPr>
            <p:nvPr/>
          </p:nvCxnSpPr>
          <p:spPr>
            <a:xfrm rot="10800000" flipV="1">
              <a:off x="2515116" y="1316495"/>
              <a:ext cx="909429" cy="465165"/>
            </a:xfrm>
            <a:prstGeom prst="bentConnector3">
              <a:avLst/>
            </a:prstGeom>
            <a:ln w="9525">
              <a:solidFill>
                <a:schemeClr val="accent1">
                  <a:lumMod val="60000"/>
                  <a:lumOff val="4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Elbow Connector 52"/>
            <p:cNvCxnSpPr>
              <a:stCxn id="5" idx="3"/>
              <a:endCxn id="4" idx="1"/>
            </p:cNvCxnSpPr>
            <p:nvPr/>
          </p:nvCxnSpPr>
          <p:spPr>
            <a:xfrm>
              <a:off x="5733054" y="1316495"/>
              <a:ext cx="895830" cy="465165"/>
            </a:xfrm>
            <a:prstGeom prst="bentConnector3">
              <a:avLst/>
            </a:prstGeom>
            <a:ln w="9525">
              <a:solidFill>
                <a:schemeClr val="accent1">
                  <a:lumMod val="60000"/>
                  <a:lumOff val="4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320470" y="688261"/>
              <a:ext cx="2520000" cy="1620000"/>
            </a:xfrm>
            <a:prstGeom prst="roundRect">
              <a:avLst/>
            </a:prstGeom>
            <a:solidFill>
              <a:schemeClr val="tx2">
                <a:lumMod val="50000"/>
              </a:schemeClr>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Box 4"/>
            <p:cNvSpPr txBox="1"/>
            <p:nvPr/>
          </p:nvSpPr>
          <p:spPr>
            <a:xfrm>
              <a:off x="3424545" y="940112"/>
              <a:ext cx="2308509" cy="752765"/>
            </a:xfrm>
            <a:prstGeom prst="rect">
              <a:avLst/>
            </a:prstGeom>
            <a:noFill/>
          </p:spPr>
          <p:txBody>
            <a:bodyPr wrap="square" rtlCol="0">
              <a:spAutoFit/>
            </a:bodyPr>
            <a:lstStyle/>
            <a:p>
              <a:pPr algn="ctr"/>
              <a:r>
                <a:rPr lang="en-IN" sz="1600" b="1" dirty="0">
                  <a:solidFill>
                    <a:srgbClr val="BED730"/>
                  </a:solidFill>
                  <a:latin typeface="Trebuchet MS" panose="020B0603020202020204" pitchFamily="34" charset="0"/>
                  <a:ea typeface="Times New Roman" panose="02020603050405020304" pitchFamily="18" charset="0"/>
                  <a:cs typeface="Aptos" panose="020B0004020202020204" pitchFamily="34" charset="0"/>
                </a:rPr>
                <a:t>Network Managed Services enabling scalability &amp; reliability</a:t>
              </a:r>
              <a:endParaRPr lang="en-IN" sz="1600" b="1" dirty="0">
                <a:solidFill>
                  <a:srgbClr val="BED730"/>
                </a:solidFill>
                <a:latin typeface="Trebuchet MS" panose="020B0603020202020204" pitchFamily="34" charset="0"/>
                <a:ea typeface="Calibri" panose="020F0502020204030204" pitchFamily="34" charset="0"/>
                <a:cs typeface="Aptos" panose="020B0004020202020204" pitchFamily="34" charset="0"/>
              </a:endParaRPr>
            </a:p>
          </p:txBody>
        </p:sp>
      </p:grpSp>
      <p:sp>
        <p:nvSpPr>
          <p:cNvPr id="7" name="Rectangle 6"/>
          <p:cNvSpPr/>
          <p:nvPr/>
        </p:nvSpPr>
        <p:spPr>
          <a:xfrm>
            <a:off x="0" y="6209768"/>
            <a:ext cx="12192000" cy="638624"/>
          </a:xfrm>
          <a:prstGeom prst="rect">
            <a:avLst/>
          </a:prstGeom>
          <a:solidFill>
            <a:srgbClr val="BFD72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extBox 10"/>
          <p:cNvSpPr txBox="1"/>
          <p:nvPr/>
        </p:nvSpPr>
        <p:spPr>
          <a:xfrm>
            <a:off x="431801" y="6268587"/>
            <a:ext cx="11328399" cy="523220"/>
          </a:xfrm>
          <a:prstGeom prst="rect">
            <a:avLst/>
          </a:prstGeom>
          <a:noFill/>
        </p:spPr>
        <p:txBody>
          <a:bodyPr wrap="square" rtlCol="0">
            <a:spAutoFit/>
          </a:bodyPr>
          <a:lstStyle/>
          <a:p>
            <a:pPr algn="ctr"/>
            <a:r>
              <a:rPr lang="en-IN" sz="1400" dirty="0">
                <a:latin typeface="Trebuchet MS" panose="020B0603020202020204" pitchFamily="34" charset="0"/>
              </a:rPr>
              <a:t>Expertise across Network, Security, Cloud Communication, and IoT, fortified by the innovative capabilities of </a:t>
            </a:r>
          </a:p>
          <a:p>
            <a:pPr algn="ctr"/>
            <a:r>
              <a:rPr lang="en-IN" sz="1400" dirty="0">
                <a:latin typeface="Trebuchet MS" panose="020B0603020202020204" pitchFamily="34" charset="0"/>
              </a:rPr>
              <a:t>Sify's Service Delivery Platform, constitutes an unparalleled value proposition.</a:t>
            </a:r>
            <a:endParaRPr lang="en-US" sz="1400" dirty="0">
              <a:latin typeface="Trebuchet MS" panose="020B0603020202020204" pitchFamily="34" charset="0"/>
            </a:endParaRPr>
          </a:p>
        </p:txBody>
      </p:sp>
      <p:sp>
        <p:nvSpPr>
          <p:cNvPr id="12" name="TextBox 11"/>
          <p:cNvSpPr txBox="1"/>
          <p:nvPr/>
        </p:nvSpPr>
        <p:spPr>
          <a:xfrm>
            <a:off x="4427294" y="5322535"/>
            <a:ext cx="3469029" cy="338554"/>
          </a:xfrm>
          <a:prstGeom prst="rect">
            <a:avLst/>
          </a:prstGeom>
          <a:noFill/>
        </p:spPr>
        <p:txBody>
          <a:bodyPr wrap="square" rtlCol="0">
            <a:spAutoFit/>
          </a:bodyPr>
          <a:lstStyle>
            <a:defPPr>
              <a:defRPr lang="en-US"/>
            </a:defPPr>
            <a:lvl1pPr algn="ctr">
              <a:defRPr sz="1200" b="1">
                <a:solidFill>
                  <a:schemeClr val="accent2"/>
                </a:solidFill>
              </a:defRPr>
            </a:lvl1pPr>
          </a:lstStyle>
          <a:p>
            <a:pPr defTabSz="609600"/>
            <a:r>
              <a:rPr lang="en-US" sz="1600" dirty="0">
                <a:solidFill>
                  <a:srgbClr val="BFD72F"/>
                </a:solidFill>
                <a:latin typeface="Trebuchet MS" panose="020B0603020202020204"/>
              </a:rPr>
              <a:t>Service Delivery Platform</a:t>
            </a:r>
          </a:p>
        </p:txBody>
      </p:sp>
      <p:graphicFrame>
        <p:nvGraphicFramePr>
          <p:cNvPr id="13" name="Diagram 12"/>
          <p:cNvGraphicFramePr/>
          <p:nvPr/>
        </p:nvGraphicFramePr>
        <p:xfrm>
          <a:off x="1991465" y="5694987"/>
          <a:ext cx="8209067" cy="424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F8772-C2A4-41FD-A6D4-336A248B031B}"/>
              </a:ext>
            </a:extLst>
          </p:cNvPr>
          <p:cNvSpPr>
            <a:spLocks noGrp="1"/>
          </p:cNvSpPr>
          <p:nvPr>
            <p:ph type="title"/>
          </p:nvPr>
        </p:nvSpPr>
        <p:spPr>
          <a:xfrm>
            <a:off x="432000" y="266710"/>
            <a:ext cx="11328200" cy="584765"/>
          </a:xfrm>
        </p:spPr>
        <p:txBody>
          <a:bodyPr/>
          <a:lstStyle/>
          <a:p>
            <a:r>
              <a:rPr lang="en-IN" dirty="0"/>
              <a:t>NETWORK Digital managed SERVICES</a:t>
            </a:r>
          </a:p>
        </p:txBody>
      </p:sp>
      <p:pic>
        <p:nvPicPr>
          <p:cNvPr id="4" name="Content Placeholder 4">
            <a:extLst>
              <a:ext uri="{FF2B5EF4-FFF2-40B4-BE49-F238E27FC236}">
                <a16:creationId xmlns:a16="http://schemas.microsoft.com/office/drawing/2014/main" id="{2E1C278A-5079-E51F-2D0C-6C63ABA8DD81}"/>
              </a:ext>
            </a:extLst>
          </p:cNvPr>
          <p:cNvPicPr>
            <a:picLocks noGrp="1" noChangeAspect="1"/>
          </p:cNvPicPr>
          <p:nvPr>
            <p:ph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0734" y="2328333"/>
            <a:ext cx="7230533" cy="3473451"/>
          </a:xfrm>
          <a:prstGeom prst="rect">
            <a:avLst/>
          </a:prstGeom>
        </p:spPr>
      </p:pic>
      <p:grpSp>
        <p:nvGrpSpPr>
          <p:cNvPr id="24" name="Group 23">
            <a:extLst>
              <a:ext uri="{FF2B5EF4-FFF2-40B4-BE49-F238E27FC236}">
                <a16:creationId xmlns:a16="http://schemas.microsoft.com/office/drawing/2014/main" id="{B001C0A1-52FC-1686-95BA-62F2E08EB7F8}"/>
              </a:ext>
            </a:extLst>
          </p:cNvPr>
          <p:cNvGrpSpPr/>
          <p:nvPr/>
        </p:nvGrpSpPr>
        <p:grpSpPr>
          <a:xfrm>
            <a:off x="432001" y="1316570"/>
            <a:ext cx="11328200" cy="811865"/>
            <a:chOff x="475835" y="1156926"/>
            <a:chExt cx="11210819" cy="828429"/>
          </a:xfrm>
        </p:grpSpPr>
        <p:sp>
          <p:nvSpPr>
            <p:cNvPr id="3" name="Rectangle: Rounded Corners 2">
              <a:extLst>
                <a:ext uri="{FF2B5EF4-FFF2-40B4-BE49-F238E27FC236}">
                  <a16:creationId xmlns:a16="http://schemas.microsoft.com/office/drawing/2014/main" id="{56E7D3A3-A8D9-3EB6-FA98-B90548A11DDF}"/>
                </a:ext>
              </a:extLst>
            </p:cNvPr>
            <p:cNvSpPr/>
            <p:nvPr/>
          </p:nvSpPr>
          <p:spPr>
            <a:xfrm>
              <a:off x="475835" y="1156926"/>
              <a:ext cx="2156893" cy="828429"/>
            </a:xfrm>
            <a:prstGeom prst="round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600" dirty="0">
                  <a:solidFill>
                    <a:prstClr val="black"/>
                  </a:solidFill>
                  <a:latin typeface="Trebuchet MS"/>
                  <a:ea typeface="Roboto" panose="02000000000000000000" pitchFamily="2" charset="0"/>
                  <a:cs typeface="Roboto" panose="02000000000000000000" pitchFamily="2" charset="0"/>
                </a:rPr>
                <a:t>Large Project Experience</a:t>
              </a:r>
              <a:endParaRPr lang="en-IN" sz="1600" dirty="0">
                <a:solidFill>
                  <a:prstClr val="black"/>
                </a:solidFill>
                <a:latin typeface="Trebuchet MS"/>
                <a:ea typeface="Roboto" panose="02000000000000000000" pitchFamily="2" charset="0"/>
                <a:cs typeface="Roboto" panose="02000000000000000000" pitchFamily="2" charset="0"/>
              </a:endParaRPr>
            </a:p>
          </p:txBody>
        </p:sp>
        <p:sp>
          <p:nvSpPr>
            <p:cNvPr id="6" name="Rectangle: Rounded Corners 5">
              <a:extLst>
                <a:ext uri="{FF2B5EF4-FFF2-40B4-BE49-F238E27FC236}">
                  <a16:creationId xmlns:a16="http://schemas.microsoft.com/office/drawing/2014/main" id="{E97AE585-8EEB-94AB-AFAA-64AD69A74684}"/>
                </a:ext>
              </a:extLst>
            </p:cNvPr>
            <p:cNvSpPr/>
            <p:nvPr/>
          </p:nvSpPr>
          <p:spPr>
            <a:xfrm>
              <a:off x="2748630" y="1156926"/>
              <a:ext cx="2156893" cy="828429"/>
            </a:xfrm>
            <a:prstGeom prst="round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600" dirty="0">
                  <a:solidFill>
                    <a:prstClr val="black"/>
                  </a:solidFill>
                  <a:latin typeface="Trebuchet MS"/>
                  <a:ea typeface="Roboto" panose="02000000000000000000" pitchFamily="2" charset="0"/>
                  <a:cs typeface="Roboto" panose="02000000000000000000" pitchFamily="2" charset="0"/>
                </a:rPr>
                <a:t>Extensive Skillsets</a:t>
              </a:r>
            </a:p>
          </p:txBody>
        </p:sp>
        <p:sp>
          <p:nvSpPr>
            <p:cNvPr id="7" name="Rectangle: Rounded Corners 6">
              <a:extLst>
                <a:ext uri="{FF2B5EF4-FFF2-40B4-BE49-F238E27FC236}">
                  <a16:creationId xmlns:a16="http://schemas.microsoft.com/office/drawing/2014/main" id="{1890727D-DB3E-6BE0-1967-6630E6CD8EA2}"/>
                </a:ext>
              </a:extLst>
            </p:cNvPr>
            <p:cNvSpPr/>
            <p:nvPr/>
          </p:nvSpPr>
          <p:spPr>
            <a:xfrm>
              <a:off x="5021425" y="1156926"/>
              <a:ext cx="2156893" cy="828429"/>
            </a:xfrm>
            <a:prstGeom prst="round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600" dirty="0">
                  <a:solidFill>
                    <a:prstClr val="black"/>
                  </a:solidFill>
                  <a:latin typeface="Trebuchet MS"/>
                  <a:ea typeface="Roboto" panose="02000000000000000000" pitchFamily="2" charset="0"/>
                  <a:cs typeface="Roboto" panose="02000000000000000000" pitchFamily="2" charset="0"/>
                </a:rPr>
                <a:t>Advanced Network Tools &amp; Integration</a:t>
              </a:r>
            </a:p>
          </p:txBody>
        </p:sp>
        <p:sp>
          <p:nvSpPr>
            <p:cNvPr id="8" name="Rectangle: Rounded Corners 7">
              <a:extLst>
                <a:ext uri="{FF2B5EF4-FFF2-40B4-BE49-F238E27FC236}">
                  <a16:creationId xmlns:a16="http://schemas.microsoft.com/office/drawing/2014/main" id="{F82F432D-4424-6794-2624-6C1E5F9E805B}"/>
                </a:ext>
              </a:extLst>
            </p:cNvPr>
            <p:cNvSpPr/>
            <p:nvPr/>
          </p:nvSpPr>
          <p:spPr>
            <a:xfrm>
              <a:off x="7281802" y="1156926"/>
              <a:ext cx="2156893" cy="828429"/>
            </a:xfrm>
            <a:prstGeom prst="round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600" dirty="0">
                  <a:solidFill>
                    <a:prstClr val="black"/>
                  </a:solidFill>
                  <a:latin typeface="Trebuchet MS"/>
                  <a:ea typeface="Roboto" panose="02000000000000000000" pitchFamily="2" charset="0"/>
                  <a:cs typeface="Roboto" panose="02000000000000000000" pitchFamily="2" charset="0"/>
                </a:rPr>
                <a:t>Constant Innovation</a:t>
              </a:r>
            </a:p>
          </p:txBody>
        </p:sp>
        <p:sp>
          <p:nvSpPr>
            <p:cNvPr id="14" name="Rectangle: Rounded Corners 13">
              <a:extLst>
                <a:ext uri="{FF2B5EF4-FFF2-40B4-BE49-F238E27FC236}">
                  <a16:creationId xmlns:a16="http://schemas.microsoft.com/office/drawing/2014/main" id="{A6E1034D-0539-08A3-2046-6EBE0BC84076}"/>
                </a:ext>
              </a:extLst>
            </p:cNvPr>
            <p:cNvSpPr/>
            <p:nvPr/>
          </p:nvSpPr>
          <p:spPr>
            <a:xfrm>
              <a:off x="9529761" y="1156926"/>
              <a:ext cx="2156893" cy="828429"/>
            </a:xfrm>
            <a:prstGeom prst="round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600" dirty="0">
                  <a:solidFill>
                    <a:prstClr val="black"/>
                  </a:solidFill>
                  <a:latin typeface="Trebuchet MS"/>
                  <a:ea typeface="Roboto" panose="02000000000000000000" pitchFamily="2" charset="0"/>
                  <a:cs typeface="Roboto" panose="02000000000000000000" pitchFamily="2" charset="0"/>
                </a:rPr>
                <a:t>Technology Partnerships</a:t>
              </a:r>
            </a:p>
          </p:txBody>
        </p:sp>
      </p:grpSp>
      <p:sp>
        <p:nvSpPr>
          <p:cNvPr id="9" name="Title 1">
            <a:extLst>
              <a:ext uri="{FF2B5EF4-FFF2-40B4-BE49-F238E27FC236}">
                <a16:creationId xmlns:a16="http://schemas.microsoft.com/office/drawing/2014/main" id="{66872083-0087-74C0-26F4-EC2D1896BD41}"/>
              </a:ext>
            </a:extLst>
          </p:cNvPr>
          <p:cNvSpPr txBox="1">
            <a:spLocks/>
          </p:cNvSpPr>
          <p:nvPr/>
        </p:nvSpPr>
        <p:spPr>
          <a:xfrm>
            <a:off x="3869655" y="5999979"/>
            <a:ext cx="4452693" cy="61961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9108">
              <a:defRPr/>
            </a:pPr>
            <a:r>
              <a:rPr lang="en-US" sz="1600" b="1" dirty="0">
                <a:solidFill>
                  <a:srgbClr val="BED730"/>
                </a:solidFill>
                <a:latin typeface="Trebuchet MS"/>
              </a:rPr>
              <a:t>Sify in </a:t>
            </a:r>
          </a:p>
          <a:p>
            <a:pPr algn="ctr" defTabSz="1219108">
              <a:defRPr/>
            </a:pPr>
            <a:r>
              <a:rPr lang="en-US" sz="1333" b="1" dirty="0">
                <a:solidFill>
                  <a:prstClr val="white"/>
                </a:solidFill>
                <a:latin typeface="Trebuchet MS"/>
              </a:rPr>
              <a:t>Gartner’s Magic Quadrant for </a:t>
            </a:r>
          </a:p>
          <a:p>
            <a:pPr algn="ctr" defTabSz="1219108">
              <a:defRPr/>
            </a:pPr>
            <a:r>
              <a:rPr lang="en-US" sz="1333" b="1" dirty="0">
                <a:solidFill>
                  <a:prstClr val="white"/>
                </a:solidFill>
                <a:latin typeface="Trebuchet MS"/>
              </a:rPr>
              <a:t>Managed Network Services 2024</a:t>
            </a:r>
            <a:endParaRPr lang="en-IN" sz="1333" b="1" dirty="0">
              <a:solidFill>
                <a:prstClr val="white"/>
              </a:solidFill>
              <a:latin typeface="Trebuchet MS"/>
            </a:endParaRPr>
          </a:p>
        </p:txBody>
      </p:sp>
      <p:sp>
        <p:nvSpPr>
          <p:cNvPr id="11" name="TextBox 10">
            <a:extLst>
              <a:ext uri="{FF2B5EF4-FFF2-40B4-BE49-F238E27FC236}">
                <a16:creationId xmlns:a16="http://schemas.microsoft.com/office/drawing/2014/main" id="{5AF65614-5106-E9CA-172B-F47F6C2B3947}"/>
              </a:ext>
            </a:extLst>
          </p:cNvPr>
          <p:cNvSpPr txBox="1"/>
          <p:nvPr/>
        </p:nvSpPr>
        <p:spPr>
          <a:xfrm>
            <a:off x="4510490" y="2898593"/>
            <a:ext cx="1194957" cy="379656"/>
          </a:xfrm>
          <a:prstGeom prst="rect">
            <a:avLst/>
          </a:prstGeom>
          <a:solidFill>
            <a:srgbClr val="EF6048"/>
          </a:solidFill>
        </p:spPr>
        <p:txBody>
          <a:bodyPr wrap="square" rtlCol="0">
            <a:spAutoFit/>
          </a:bodyPr>
          <a:lstStyle/>
          <a:p>
            <a:pPr defTabSz="914377"/>
            <a:r>
              <a:rPr lang="en-US" sz="1867" b="1" dirty="0">
                <a:solidFill>
                  <a:prstClr val="white"/>
                </a:solidFill>
                <a:latin typeface="Trebuchet MS"/>
              </a:rPr>
              <a:t>1 Lakh+</a:t>
            </a:r>
            <a:endParaRPr lang="en-IN" sz="1867" b="1" dirty="0">
              <a:solidFill>
                <a:prstClr val="white"/>
              </a:solidFill>
              <a:latin typeface="Trebuchet MS"/>
            </a:endParaRPr>
          </a:p>
        </p:txBody>
      </p:sp>
    </p:spTree>
    <p:extLst>
      <p:ext uri="{BB962C8B-B14F-4D97-AF65-F5344CB8AC3E}">
        <p14:creationId xmlns:p14="http://schemas.microsoft.com/office/powerpoint/2010/main" val="370515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5.xml><?xml version="1.0" encoding="utf-8"?>
<a:theme xmlns:a="http://schemas.openxmlformats.org/drawingml/2006/main" name="2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5129</Words>
  <Application>Microsoft Office PowerPoint</Application>
  <PresentationFormat>Widescreen</PresentationFormat>
  <Paragraphs>1211</Paragraphs>
  <Slides>43</Slides>
  <Notes>24</Notes>
  <HiddenSlides>0</HiddenSlides>
  <MMClips>0</MMClips>
  <ScaleCrop>false</ScaleCrop>
  <HeadingPairs>
    <vt:vector size="8" baseType="variant">
      <vt:variant>
        <vt:lpstr>Fonts Used</vt:lpstr>
      </vt:variant>
      <vt:variant>
        <vt:i4>16</vt:i4>
      </vt:variant>
      <vt:variant>
        <vt:lpstr>Theme</vt:lpstr>
      </vt:variant>
      <vt:variant>
        <vt:i4>5</vt:i4>
      </vt:variant>
      <vt:variant>
        <vt:lpstr>Embedded OLE Servers</vt:lpstr>
      </vt:variant>
      <vt:variant>
        <vt:i4>1</vt:i4>
      </vt:variant>
      <vt:variant>
        <vt:lpstr>Slide Titles</vt:lpstr>
      </vt:variant>
      <vt:variant>
        <vt:i4>43</vt:i4>
      </vt:variant>
    </vt:vector>
  </HeadingPairs>
  <TitlesOfParts>
    <vt:vector size="65" baseType="lpstr">
      <vt:lpstr>Aptos</vt:lpstr>
      <vt:lpstr>Arial</vt:lpstr>
      <vt:lpstr>Arial Nova</vt:lpstr>
      <vt:lpstr>Ariel Nova</vt:lpstr>
      <vt:lpstr>Calibri</vt:lpstr>
      <vt:lpstr>CiscoSansTT ExtraLight</vt:lpstr>
      <vt:lpstr>Courier New</vt:lpstr>
      <vt:lpstr>Helvetica Neue</vt:lpstr>
      <vt:lpstr>Montserrat SemiBold</vt:lpstr>
      <vt:lpstr>Neue Haas Grotesk Text Pro</vt:lpstr>
      <vt:lpstr>Poppins</vt:lpstr>
      <vt:lpstr>Roboto</vt:lpstr>
      <vt:lpstr>Segoe UI</vt:lpstr>
      <vt:lpstr>TheSansOffice</vt:lpstr>
      <vt:lpstr>Trebuchet MS</vt:lpstr>
      <vt:lpstr>Wingdings</vt:lpstr>
      <vt:lpstr>Sify Theme Nov20</vt:lpstr>
      <vt:lpstr>7_Sify Theme Nov20</vt:lpstr>
      <vt:lpstr>1_Sify Theme Nov20</vt:lpstr>
      <vt:lpstr>11_Sify Theme Nov20</vt:lpstr>
      <vt:lpstr>2_Sify Theme Nov20</vt:lpstr>
      <vt:lpstr>Bitmap Image</vt:lpstr>
      <vt:lpstr>PowerPoint Presentation</vt:lpstr>
      <vt:lpstr>Innovating TO STAY Relevant</vt:lpstr>
      <vt:lpstr>OUR Investment PHILOSOPHY</vt:lpstr>
      <vt:lpstr>Our DIGITAL INFRASTRUCTURE &amp; PLATFORMS  </vt:lpstr>
      <vt:lpstr>SIFY GROUP COMPANIES</vt:lpstr>
      <vt:lpstr>one-stop engagement for enterprises’ digital pursuits </vt:lpstr>
      <vt:lpstr>Sify digital services Ltd. overview </vt:lpstr>
      <vt:lpstr>Outcome based NETWORK DIGITAL MANAGED SERVICES </vt:lpstr>
      <vt:lpstr>NETWORK Digital managed SERVICES</vt:lpstr>
      <vt:lpstr>Network Digital Services Portfolio</vt:lpstr>
      <vt:lpstr>Network Management and Operations scope</vt:lpstr>
      <vt:lpstr>Our NDMS Service delivery platform</vt:lpstr>
      <vt:lpstr>INTELLIGENCE – AI OPS</vt:lpstr>
      <vt:lpstr>PREDICTIVE ANALYTICS</vt:lpstr>
      <vt:lpstr>ANOMALY DETECTION</vt:lpstr>
      <vt:lpstr>SERVICE PROVIDER PERFORMANCE INDEX</vt:lpstr>
      <vt:lpstr>NETWORK EXPERIENCE INDEX</vt:lpstr>
      <vt:lpstr>Network visibility</vt:lpstr>
      <vt:lpstr>Network visibility</vt:lpstr>
      <vt:lpstr>MANAGED SD-WAN SERVICES</vt:lpstr>
      <vt:lpstr>SASE SERVICES</vt:lpstr>
      <vt:lpstr>Branch-in-a-Box</vt:lpstr>
      <vt:lpstr>Branch-in-a-Box outcomes</vt:lpstr>
      <vt:lpstr>Sify’s strong presence in India’s Financial Services Industry</vt:lpstr>
      <vt:lpstr>Network transformation for a large bank</vt:lpstr>
      <vt:lpstr>Critical NATIONAL networks managed by sify</vt:lpstr>
      <vt:lpstr>Smart manufacturing solutions</vt:lpstr>
      <vt:lpstr>Sify’s strong presence in India’s manufacturing sector</vt:lpstr>
      <vt:lpstr>Key technology partner capabilities</vt:lpstr>
      <vt:lpstr>Skillsets and certifications</vt:lpstr>
      <vt:lpstr>Gartner Magic Quadrant Recognition</vt:lpstr>
      <vt:lpstr>PowerPoint Presentation</vt:lpstr>
      <vt:lpstr>SIFY’s MANAGED NETWORK SERVICES CUSTOMERS</vt:lpstr>
      <vt:lpstr>Our portfolio spread for key customers</vt:lpstr>
      <vt:lpstr>Our portfolio spread for key customers</vt:lpstr>
      <vt:lpstr>Sify Managed SD-WAN DELIVERABLES (1/2) </vt:lpstr>
      <vt:lpstr>Sify Managed SD-WAN DELIVERABLES (2/2) </vt:lpstr>
      <vt:lpstr>Sify Managed SD-WAN Lifecycle management</vt:lpstr>
      <vt:lpstr>Integrated NETWORK Operation Model</vt:lpstr>
      <vt:lpstr>PowerPoint Presentation</vt:lpstr>
      <vt:lpstr>PowerPoint Presentation</vt:lpstr>
      <vt:lpstr>Unified Communication and Collaboration Services</vt:lpstr>
      <vt:lpstr>USP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Shombit Roy</dc:creator>
  <cp:lastModifiedBy>Shombit Roy</cp:lastModifiedBy>
  <cp:revision>13</cp:revision>
  <dcterms:created xsi:type="dcterms:W3CDTF">2024-07-04T14:28:00Z</dcterms:created>
  <dcterms:modified xsi:type="dcterms:W3CDTF">2025-04-04T04:02:51Z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50534EDFF4DF4AC693F2EA5CAFDAC251_13</vt:lpwstr>
  </property>
  <property fmtid="{D5CDD505-2E9C-101B-9397-08002B2CF9AE}" pid="3" name="KSOProductBuildVer">
    <vt:lpwstr>2057-12.2.0.19805</vt:lpwstr>
  </property>
</Properties>
</file>