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4" r:id="rId1"/>
    <p:sldMasterId id="2147484295" r:id="rId2"/>
    <p:sldMasterId id="2147483760" r:id="rId3"/>
    <p:sldMasterId id="2147484283" r:id="rId4"/>
    <p:sldMasterId id="2147484328" r:id="rId5"/>
    <p:sldMasterId id="2147483720" r:id="rId6"/>
  </p:sldMasterIdLst>
  <p:notesMasterIdLst>
    <p:notesMasterId r:id="rId27"/>
  </p:notesMasterIdLst>
  <p:sldIdLst>
    <p:sldId id="2147482423" r:id="rId7"/>
    <p:sldId id="2147482274" r:id="rId8"/>
    <p:sldId id="2147479848" r:id="rId9"/>
    <p:sldId id="2147311199" r:id="rId10"/>
    <p:sldId id="2147482440" r:id="rId11"/>
    <p:sldId id="2147482409" r:id="rId12"/>
    <p:sldId id="2147482420" r:id="rId13"/>
    <p:sldId id="2147482422" r:id="rId14"/>
    <p:sldId id="256" r:id="rId15"/>
    <p:sldId id="2147480164" r:id="rId16"/>
    <p:sldId id="2147482628" r:id="rId17"/>
    <p:sldId id="2147482410" r:id="rId18"/>
    <p:sldId id="2146846724" r:id="rId19"/>
    <p:sldId id="2147482293" r:id="rId20"/>
    <p:sldId id="2147311282" r:id="rId21"/>
    <p:sldId id="2146846700" r:id="rId22"/>
    <p:sldId id="2146846727" r:id="rId23"/>
    <p:sldId id="2147482433" r:id="rId24"/>
    <p:sldId id="2147479873" r:id="rId25"/>
    <p:sldId id="2147482441" r:id="rId2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D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CA40B0-E999-4283-A6BE-00971ACE9E2B}" v="3" dt="2025-04-24T13:40:59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93" d="100"/>
          <a:sy n="93" d="100"/>
        </p:scale>
        <p:origin x="4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2295</c:v>
                </c:pt>
                <c:pt idx="1">
                  <c:v>2432</c:v>
                </c:pt>
                <c:pt idx="2">
                  <c:v>2703</c:v>
                </c:pt>
                <c:pt idx="3">
                  <c:v>3340</c:v>
                </c:pt>
                <c:pt idx="4">
                  <c:v>3563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D388-4956-A7BA-EC798A5682E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57173088"/>
        <c:axId val="1457173568"/>
      </c:barChart>
      <c:catAx>
        <c:axId val="145717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7173568"/>
        <c:crosses val="autoZero"/>
        <c:auto val="1"/>
        <c:lblAlgn val="ctr"/>
        <c:lblOffset val="100"/>
        <c:noMultiLvlLbl val="0"/>
      </c:catAx>
      <c:valAx>
        <c:axId val="1457173568"/>
        <c:scaling>
          <c:orientation val="minMax"/>
          <c:max val="450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45717308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Service Revenue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4"/>
              <c:layout>
                <c:manualLayout>
                  <c:x val="-1.0561761098544847E-16"/>
                  <c:y val="-1.25871499075043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D2-4114-BAEA-0BDB4981F4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2113</c:v>
                </c:pt>
                <c:pt idx="1">
                  <c:v>2203</c:v>
                </c:pt>
                <c:pt idx="2">
                  <c:v>2566</c:v>
                </c:pt>
                <c:pt idx="3">
                  <c:v>3051</c:v>
                </c:pt>
                <c:pt idx="4">
                  <c:v>3395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D2-4114-BAEA-0BDB4981F4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Product Revenue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0"/>
                  <c:y val="-4.164859948134995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D2-4114-BAEA-0BDB4981F4FF}"/>
                </c:ext>
              </c:extLst>
            </c:dLbl>
            <c:dLbl>
              <c:idx val="3"/>
              <c:layout>
                <c:manualLayout>
                  <c:x val="0"/>
                  <c:y val="-4.937582107614186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D2-4114-BAEA-0BDB4981F4FF}"/>
                </c:ext>
              </c:extLst>
            </c:dLbl>
            <c:dLbl>
              <c:idx val="4"/>
              <c:layout>
                <c:manualLayout>
                  <c:x val="-1.0561761098544847E-16"/>
                  <c:y val="-4.93792899757226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D2-4114-BAEA-0BDB4981F4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182</c:v>
                </c:pt>
                <c:pt idx="1">
                  <c:v>229</c:v>
                </c:pt>
                <c:pt idx="2">
                  <c:v>137</c:v>
                </c:pt>
                <c:pt idx="3">
                  <c:v>289</c:v>
                </c:pt>
                <c:pt idx="4" formatCode="#,##0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D2-4114-BAEA-0BDB4981F4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60064960"/>
        <c:axId val="1560069280"/>
      </c:barChart>
      <c:catAx>
        <c:axId val="156006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069280"/>
        <c:crosses val="autoZero"/>
        <c:auto val="1"/>
        <c:lblAlgn val="ctr"/>
        <c:lblOffset val="100"/>
        <c:noMultiLvlLbl val="0"/>
      </c:catAx>
      <c:valAx>
        <c:axId val="156006928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064960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Network</c:v>
                </c:pt>
              </c:strCache>
            </c:strRef>
          </c:tx>
          <c:spPr>
            <a:solidFill>
              <a:srgbClr val="388FA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1268</c:v>
                </c:pt>
                <c:pt idx="1">
                  <c:v>1118</c:v>
                </c:pt>
                <c:pt idx="2">
                  <c:v>1202</c:v>
                </c:pt>
                <c:pt idx="3">
                  <c:v>1328</c:v>
                </c:pt>
                <c:pt idx="4">
                  <c:v>1466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08-4327-86BD-7DCBB44A9A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Data Center</c:v>
                </c:pt>
              </c:strCache>
            </c:strRef>
          </c:tx>
          <c:spPr>
            <a:solidFill>
              <a:srgbClr val="3D699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382</c:v>
                </c:pt>
                <c:pt idx="1">
                  <c:v>554</c:v>
                </c:pt>
                <c:pt idx="2">
                  <c:v>749</c:v>
                </c:pt>
                <c:pt idx="3" formatCode="#,##0">
                  <c:v>1013</c:v>
                </c:pt>
                <c:pt idx="4" formatCode="#,##0">
                  <c:v>1105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08-4327-86BD-7DCBB44A9A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Digital Services</c:v>
                </c:pt>
              </c:strCache>
            </c:strRef>
          </c:tx>
          <c:spPr>
            <a:solidFill>
              <a:srgbClr val="7937A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645</c:v>
                </c:pt>
                <c:pt idx="1">
                  <c:v>760</c:v>
                </c:pt>
                <c:pt idx="2">
                  <c:v>752</c:v>
                </c:pt>
                <c:pt idx="3">
                  <c:v>999</c:v>
                </c:pt>
                <c:pt idx="4">
                  <c:v>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08-4327-86BD-7DCBB44A9A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3951632"/>
        <c:axId val="2043956432"/>
      </c:barChart>
      <c:catAx>
        <c:axId val="204395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3956432"/>
        <c:crosses val="autoZero"/>
        <c:auto val="1"/>
        <c:lblAlgn val="ctr"/>
        <c:lblOffset val="100"/>
        <c:noMultiLvlLbl val="0"/>
      </c:catAx>
      <c:valAx>
        <c:axId val="2043956432"/>
        <c:scaling>
          <c:orientation val="minMax"/>
          <c:max val="3500"/>
          <c:min val="-5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3951632"/>
        <c:crosses val="autoZero"/>
        <c:crossBetween val="between"/>
        <c:majorUnit val="1000"/>
        <c:min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71</c:v>
                </c:pt>
                <c:pt idx="1">
                  <c:v>153</c:v>
                </c:pt>
                <c:pt idx="2">
                  <c:v>126</c:v>
                </c:pt>
                <c:pt idx="3">
                  <c:v>67</c:v>
                </c:pt>
                <c:pt idx="4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44F-43C6-BCA8-E9994646050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57173088"/>
        <c:axId val="1457173568"/>
      </c:barChart>
      <c:catAx>
        <c:axId val="145717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7173568"/>
        <c:crosses val="autoZero"/>
        <c:auto val="1"/>
        <c:lblAlgn val="ctr"/>
        <c:lblOffset val="100"/>
        <c:noMultiLvlLbl val="0"/>
      </c:catAx>
      <c:valAx>
        <c:axId val="1457173568"/>
        <c:scaling>
          <c:orientation val="minMax"/>
          <c:max val="18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457173088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BE55D-8F1E-4ED4-BBBC-F242768C288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F66160A-9B88-4C02-99AF-26A2D1C392DE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Presence in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6 countries</a:t>
          </a:r>
          <a:endParaRPr lang="en-IN" sz="1050"/>
        </a:p>
      </dgm:t>
    </dgm:pt>
    <dgm:pt modelId="{2FA65B22-E243-4E78-9381-3CA8E01B3C87}" type="parTrans" cxnId="{E08A1EAB-A43C-46E2-A6D7-9129A4D6D097}">
      <dgm:prSet/>
      <dgm:spPr/>
      <dgm:t>
        <a:bodyPr/>
        <a:lstStyle/>
        <a:p>
          <a:endParaRPr lang="en-IN"/>
        </a:p>
      </dgm:t>
    </dgm:pt>
    <dgm:pt modelId="{3350C8FD-CFDD-4EF6-9709-A1397CC4658D}" type="sibTrans" cxnId="{E08A1EAB-A43C-46E2-A6D7-9129A4D6D097}">
      <dgm:prSet/>
      <dgm:spPr/>
      <dgm:t>
        <a:bodyPr/>
        <a:lstStyle/>
        <a:p>
          <a:endParaRPr lang="en-IN"/>
        </a:p>
      </dgm:t>
    </dgm:pt>
    <dgm:pt modelId="{4B76E78A-6CE4-4226-AEF7-E3D543B5CFDC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Partnering with enterprises for Digital Transformation</a:t>
          </a:r>
          <a:endParaRPr lang="en-IN" sz="1050"/>
        </a:p>
      </dgm:t>
    </dgm:pt>
    <dgm:pt modelId="{B5CE0F5F-2B04-4A5D-BF89-03A6CD5D9675}" type="parTrans" cxnId="{1EEDFD16-AD95-4833-9B19-2191855011DD}">
      <dgm:prSet/>
      <dgm:spPr/>
      <dgm:t>
        <a:bodyPr/>
        <a:lstStyle/>
        <a:p>
          <a:endParaRPr lang="en-IN"/>
        </a:p>
      </dgm:t>
    </dgm:pt>
    <dgm:pt modelId="{58F1C581-7B5C-48DA-B144-DC8D8E4FF948}" type="sibTrans" cxnId="{1EEDFD16-AD95-4833-9B19-2191855011DD}">
      <dgm:prSet/>
      <dgm:spPr/>
      <dgm:t>
        <a:bodyPr/>
        <a:lstStyle/>
        <a:p>
          <a:endParaRPr lang="en-IN"/>
        </a:p>
      </dgm:t>
    </dgm:pt>
    <dgm:pt modelId="{CB0DA2EB-55BD-4110-913D-050896438EFF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Proven track record of executing complex programs</a:t>
          </a:r>
          <a:endParaRPr lang="en-IN" sz="1050"/>
        </a:p>
      </dgm:t>
    </dgm:pt>
    <dgm:pt modelId="{B7806A87-6A5A-4FD3-91CC-BD323FDEC390}" type="parTrans" cxnId="{C308884D-A614-4005-A3B7-9CE9F9BCD26C}">
      <dgm:prSet/>
      <dgm:spPr/>
      <dgm:t>
        <a:bodyPr/>
        <a:lstStyle/>
        <a:p>
          <a:endParaRPr lang="en-IN"/>
        </a:p>
      </dgm:t>
    </dgm:pt>
    <dgm:pt modelId="{8D416492-23A1-406F-8FFC-4B1F74B99C34}" type="sibTrans" cxnId="{C308884D-A614-4005-A3B7-9CE9F9BCD26C}">
      <dgm:prSet/>
      <dgm:spPr/>
      <dgm:t>
        <a:bodyPr/>
        <a:lstStyle/>
        <a:p>
          <a:endParaRPr lang="en-IN"/>
        </a:p>
      </dgm:t>
    </dgm:pt>
    <dgm:pt modelId="{18671114-4C96-4094-81D9-33FE5DB9C30C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Over 3000+ skilled associates</a:t>
          </a:r>
          <a:endParaRPr lang="en-IN" sz="1050"/>
        </a:p>
      </dgm:t>
    </dgm:pt>
    <dgm:pt modelId="{9515AF35-3AC4-49D5-B613-1DB74C7EEEC6}" type="parTrans" cxnId="{4069D831-0849-4146-A947-042E7AC2534F}">
      <dgm:prSet/>
      <dgm:spPr/>
      <dgm:t>
        <a:bodyPr/>
        <a:lstStyle/>
        <a:p>
          <a:endParaRPr lang="en-IN"/>
        </a:p>
      </dgm:t>
    </dgm:pt>
    <dgm:pt modelId="{4CB1A66A-2C5C-4892-AF26-95BD41F16C76}" type="sibTrans" cxnId="{4069D831-0849-4146-A947-042E7AC2534F}">
      <dgm:prSet/>
      <dgm:spPr/>
      <dgm:t>
        <a:bodyPr/>
        <a:lstStyle/>
        <a:p>
          <a:endParaRPr lang="en-IN"/>
        </a:p>
      </dgm:t>
    </dgm:pt>
    <dgm:pt modelId="{0727F492-1815-452B-B8FD-F44CB109D745}">
      <dgm:prSet custT="1"/>
      <dgm:spPr>
        <a:noFill/>
        <a:ln w="9525">
          <a:solidFill>
            <a:srgbClr val="BED730"/>
          </a:solidFill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/>
            <a:t>Quality benchmarks –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050" b="0" i="0" err="1"/>
            <a:t>CMMi</a:t>
          </a:r>
          <a:r>
            <a:rPr lang="en-US" sz="1050" b="0" i="0"/>
            <a:t> 5, ISO 9001, ISO 27001, SSAE 16 certifications</a:t>
          </a:r>
          <a:endParaRPr lang="en-IN" sz="1050"/>
        </a:p>
      </dgm:t>
    </dgm:pt>
    <dgm:pt modelId="{2111425C-86B7-43BB-BB28-FD3FE3653A28}" type="parTrans" cxnId="{7D42A41B-30D7-4865-A623-59614AAB4A6E}">
      <dgm:prSet/>
      <dgm:spPr/>
      <dgm:t>
        <a:bodyPr/>
        <a:lstStyle/>
        <a:p>
          <a:endParaRPr lang="en-IN"/>
        </a:p>
      </dgm:t>
    </dgm:pt>
    <dgm:pt modelId="{A57FD171-64DC-45EE-BF20-D158A4A68E6A}" type="sibTrans" cxnId="{7D42A41B-30D7-4865-A623-59614AAB4A6E}">
      <dgm:prSet/>
      <dgm:spPr/>
      <dgm:t>
        <a:bodyPr/>
        <a:lstStyle/>
        <a:p>
          <a:endParaRPr lang="en-IN"/>
        </a:p>
      </dgm:t>
    </dgm:pt>
    <dgm:pt modelId="{2E5953A9-1EB9-4542-ABC2-AC6A7B99C9BB}" type="pres">
      <dgm:prSet presAssocID="{455BE55D-8F1E-4ED4-BBBC-F242768C2889}" presName="diagram" presStyleCnt="0">
        <dgm:presLayoutVars>
          <dgm:dir/>
          <dgm:resizeHandles val="exact"/>
        </dgm:presLayoutVars>
      </dgm:prSet>
      <dgm:spPr/>
    </dgm:pt>
    <dgm:pt modelId="{EAA45068-9283-4C6E-BD6F-8C4E1B4A0405}" type="pres">
      <dgm:prSet presAssocID="{DF66160A-9B88-4C02-99AF-26A2D1C392DE}" presName="node" presStyleLbl="node1" presStyleIdx="0" presStyleCnt="5" custScaleX="94262" custScaleY="87653">
        <dgm:presLayoutVars>
          <dgm:bulletEnabled val="1"/>
        </dgm:presLayoutVars>
      </dgm:prSet>
      <dgm:spPr>
        <a:prstGeom prst="roundRect">
          <a:avLst/>
        </a:prstGeom>
      </dgm:spPr>
    </dgm:pt>
    <dgm:pt modelId="{78CF588C-4BC4-4047-8E1A-602CA4DF9027}" type="pres">
      <dgm:prSet presAssocID="{3350C8FD-CFDD-4EF6-9709-A1397CC4658D}" presName="sibTrans" presStyleCnt="0"/>
      <dgm:spPr/>
    </dgm:pt>
    <dgm:pt modelId="{16FE8DD3-23F9-4973-A7ED-F7E1758CC0D1}" type="pres">
      <dgm:prSet presAssocID="{4B76E78A-6CE4-4226-AEF7-E3D543B5CFDC}" presName="node" presStyleLbl="node1" presStyleIdx="1" presStyleCnt="5" custScaleX="129870" custScaleY="87653">
        <dgm:presLayoutVars>
          <dgm:bulletEnabled val="1"/>
        </dgm:presLayoutVars>
      </dgm:prSet>
      <dgm:spPr>
        <a:prstGeom prst="roundRect">
          <a:avLst/>
        </a:prstGeom>
      </dgm:spPr>
    </dgm:pt>
    <dgm:pt modelId="{9EF382BB-BC0B-42FF-8B5C-F657A6DC8004}" type="pres">
      <dgm:prSet presAssocID="{58F1C581-7B5C-48DA-B144-DC8D8E4FF948}" presName="sibTrans" presStyleCnt="0"/>
      <dgm:spPr/>
    </dgm:pt>
    <dgm:pt modelId="{7B5B58DB-5086-4699-A033-A88E82331B30}" type="pres">
      <dgm:prSet presAssocID="{CB0DA2EB-55BD-4110-913D-050896438EFF}" presName="node" presStyleLbl="node1" presStyleIdx="2" presStyleCnt="5" custScaleX="129870" custScaleY="87653">
        <dgm:presLayoutVars>
          <dgm:bulletEnabled val="1"/>
        </dgm:presLayoutVars>
      </dgm:prSet>
      <dgm:spPr>
        <a:prstGeom prst="roundRect">
          <a:avLst/>
        </a:prstGeom>
      </dgm:spPr>
    </dgm:pt>
    <dgm:pt modelId="{B2A69A98-1BA1-479F-9F04-FFF9DF1F7CC7}" type="pres">
      <dgm:prSet presAssocID="{8D416492-23A1-406F-8FFC-4B1F74B99C34}" presName="sibTrans" presStyleCnt="0"/>
      <dgm:spPr/>
    </dgm:pt>
    <dgm:pt modelId="{4290B0A8-0D3C-4FF2-A08D-3331516E3A2A}" type="pres">
      <dgm:prSet presAssocID="{18671114-4C96-4094-81D9-33FE5DB9C30C}" presName="node" presStyleLbl="node1" presStyleIdx="3" presStyleCnt="5" custScaleX="115886" custScaleY="87653">
        <dgm:presLayoutVars>
          <dgm:bulletEnabled val="1"/>
        </dgm:presLayoutVars>
      </dgm:prSet>
      <dgm:spPr>
        <a:prstGeom prst="roundRect">
          <a:avLst/>
        </a:prstGeom>
      </dgm:spPr>
    </dgm:pt>
    <dgm:pt modelId="{E58EFFD5-DCE8-4A90-8722-DC90C119D10D}" type="pres">
      <dgm:prSet presAssocID="{4CB1A66A-2C5C-4892-AF26-95BD41F16C76}" presName="sibTrans" presStyleCnt="0"/>
      <dgm:spPr/>
    </dgm:pt>
    <dgm:pt modelId="{84FEEEF3-DF10-4A22-980F-BB539A43527F}" type="pres">
      <dgm:prSet presAssocID="{0727F492-1815-452B-B8FD-F44CB109D745}" presName="node" presStyleLbl="node1" presStyleIdx="4" presStyleCnt="5" custScaleX="147883" custScaleY="8765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EEDFD16-AD95-4833-9B19-2191855011DD}" srcId="{455BE55D-8F1E-4ED4-BBBC-F242768C2889}" destId="{4B76E78A-6CE4-4226-AEF7-E3D543B5CFDC}" srcOrd="1" destOrd="0" parTransId="{B5CE0F5F-2B04-4A5D-BF89-03A6CD5D9675}" sibTransId="{58F1C581-7B5C-48DA-B144-DC8D8E4FF948}"/>
    <dgm:cxn modelId="{7D42A41B-30D7-4865-A623-59614AAB4A6E}" srcId="{455BE55D-8F1E-4ED4-BBBC-F242768C2889}" destId="{0727F492-1815-452B-B8FD-F44CB109D745}" srcOrd="4" destOrd="0" parTransId="{2111425C-86B7-43BB-BB28-FD3FE3653A28}" sibTransId="{A57FD171-64DC-45EE-BF20-D158A4A68E6A}"/>
    <dgm:cxn modelId="{4069D831-0849-4146-A947-042E7AC2534F}" srcId="{455BE55D-8F1E-4ED4-BBBC-F242768C2889}" destId="{18671114-4C96-4094-81D9-33FE5DB9C30C}" srcOrd="3" destOrd="0" parTransId="{9515AF35-3AC4-49D5-B613-1DB74C7EEEC6}" sibTransId="{4CB1A66A-2C5C-4892-AF26-95BD41F16C76}"/>
    <dgm:cxn modelId="{B3B8B146-150D-4758-B2AA-ABE47D78F62C}" type="presOf" srcId="{4B76E78A-6CE4-4226-AEF7-E3D543B5CFDC}" destId="{16FE8DD3-23F9-4973-A7ED-F7E1758CC0D1}" srcOrd="0" destOrd="0" presId="urn:microsoft.com/office/officeart/2005/8/layout/default"/>
    <dgm:cxn modelId="{C308884D-A614-4005-A3B7-9CE9F9BCD26C}" srcId="{455BE55D-8F1E-4ED4-BBBC-F242768C2889}" destId="{CB0DA2EB-55BD-4110-913D-050896438EFF}" srcOrd="2" destOrd="0" parTransId="{B7806A87-6A5A-4FD3-91CC-BD323FDEC390}" sibTransId="{8D416492-23A1-406F-8FFC-4B1F74B99C34}"/>
    <dgm:cxn modelId="{94488A72-3ED2-43DC-8EA6-ECC30BF10B01}" type="presOf" srcId="{0727F492-1815-452B-B8FD-F44CB109D745}" destId="{84FEEEF3-DF10-4A22-980F-BB539A43527F}" srcOrd="0" destOrd="0" presId="urn:microsoft.com/office/officeart/2005/8/layout/default"/>
    <dgm:cxn modelId="{8D64A58B-0CBB-4316-BE93-F020A4FCCD1A}" type="presOf" srcId="{18671114-4C96-4094-81D9-33FE5DB9C30C}" destId="{4290B0A8-0D3C-4FF2-A08D-3331516E3A2A}" srcOrd="0" destOrd="0" presId="urn:microsoft.com/office/officeart/2005/8/layout/default"/>
    <dgm:cxn modelId="{E08A1EAB-A43C-46E2-A6D7-9129A4D6D097}" srcId="{455BE55D-8F1E-4ED4-BBBC-F242768C2889}" destId="{DF66160A-9B88-4C02-99AF-26A2D1C392DE}" srcOrd="0" destOrd="0" parTransId="{2FA65B22-E243-4E78-9381-3CA8E01B3C87}" sibTransId="{3350C8FD-CFDD-4EF6-9709-A1397CC4658D}"/>
    <dgm:cxn modelId="{4A1A6DAC-E1D4-486E-81D5-1C75244CD362}" type="presOf" srcId="{CB0DA2EB-55BD-4110-913D-050896438EFF}" destId="{7B5B58DB-5086-4699-A033-A88E82331B30}" srcOrd="0" destOrd="0" presId="urn:microsoft.com/office/officeart/2005/8/layout/default"/>
    <dgm:cxn modelId="{AA60F5F9-44EE-4436-925D-1C7A415AB869}" type="presOf" srcId="{DF66160A-9B88-4C02-99AF-26A2D1C392DE}" destId="{EAA45068-9283-4C6E-BD6F-8C4E1B4A0405}" srcOrd="0" destOrd="0" presId="urn:microsoft.com/office/officeart/2005/8/layout/default"/>
    <dgm:cxn modelId="{C563CAFA-6C20-441C-A7D9-16264193B086}" type="presOf" srcId="{455BE55D-8F1E-4ED4-BBBC-F242768C2889}" destId="{2E5953A9-1EB9-4542-ABC2-AC6A7B99C9BB}" srcOrd="0" destOrd="0" presId="urn:microsoft.com/office/officeart/2005/8/layout/default"/>
    <dgm:cxn modelId="{1D508EC2-DD29-4A45-968C-1EA870F13747}" type="presParOf" srcId="{2E5953A9-1EB9-4542-ABC2-AC6A7B99C9BB}" destId="{EAA45068-9283-4C6E-BD6F-8C4E1B4A0405}" srcOrd="0" destOrd="0" presId="urn:microsoft.com/office/officeart/2005/8/layout/default"/>
    <dgm:cxn modelId="{1C5E546D-C889-473B-BB9F-AAF4D9BB8E8D}" type="presParOf" srcId="{2E5953A9-1EB9-4542-ABC2-AC6A7B99C9BB}" destId="{78CF588C-4BC4-4047-8E1A-602CA4DF9027}" srcOrd="1" destOrd="0" presId="urn:microsoft.com/office/officeart/2005/8/layout/default"/>
    <dgm:cxn modelId="{911A497D-704F-47F9-9C60-76AD9D826E49}" type="presParOf" srcId="{2E5953A9-1EB9-4542-ABC2-AC6A7B99C9BB}" destId="{16FE8DD3-23F9-4973-A7ED-F7E1758CC0D1}" srcOrd="2" destOrd="0" presId="urn:microsoft.com/office/officeart/2005/8/layout/default"/>
    <dgm:cxn modelId="{9880ABA7-6030-463A-89BE-127FF8CA1E40}" type="presParOf" srcId="{2E5953A9-1EB9-4542-ABC2-AC6A7B99C9BB}" destId="{9EF382BB-BC0B-42FF-8B5C-F657A6DC8004}" srcOrd="3" destOrd="0" presId="urn:microsoft.com/office/officeart/2005/8/layout/default"/>
    <dgm:cxn modelId="{82C53F03-88D1-427E-A0B1-F9BECB25AF5E}" type="presParOf" srcId="{2E5953A9-1EB9-4542-ABC2-AC6A7B99C9BB}" destId="{7B5B58DB-5086-4699-A033-A88E82331B30}" srcOrd="4" destOrd="0" presId="urn:microsoft.com/office/officeart/2005/8/layout/default"/>
    <dgm:cxn modelId="{DEF530EE-C9D7-4F71-A0F7-4B0694833654}" type="presParOf" srcId="{2E5953A9-1EB9-4542-ABC2-AC6A7B99C9BB}" destId="{B2A69A98-1BA1-479F-9F04-FFF9DF1F7CC7}" srcOrd="5" destOrd="0" presId="urn:microsoft.com/office/officeart/2005/8/layout/default"/>
    <dgm:cxn modelId="{77B27F83-C0B9-498C-A9BA-0EBBE4009575}" type="presParOf" srcId="{2E5953A9-1EB9-4542-ABC2-AC6A7B99C9BB}" destId="{4290B0A8-0D3C-4FF2-A08D-3331516E3A2A}" srcOrd="6" destOrd="0" presId="urn:microsoft.com/office/officeart/2005/8/layout/default"/>
    <dgm:cxn modelId="{B638BBE5-0CBE-493B-99E0-F9017D943FEE}" type="presParOf" srcId="{2E5953A9-1EB9-4542-ABC2-AC6A7B99C9BB}" destId="{E58EFFD5-DCE8-4A90-8722-DC90C119D10D}" srcOrd="7" destOrd="0" presId="urn:microsoft.com/office/officeart/2005/8/layout/default"/>
    <dgm:cxn modelId="{A3923089-F80D-466E-9B69-103D0EC15316}" type="presParOf" srcId="{2E5953A9-1EB9-4542-ABC2-AC6A7B99C9BB}" destId="{84FEEEF3-DF10-4A22-980F-BB539A43527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5068-9283-4C6E-BD6F-8C4E1B4A0405}">
      <dsp:nvSpPr>
        <dsp:cNvPr id="0" name=""/>
        <dsp:cNvSpPr/>
      </dsp:nvSpPr>
      <dsp:spPr>
        <a:xfrm>
          <a:off x="4837" y="27154"/>
          <a:ext cx="1216177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Presence in </a:t>
          </a:r>
        </a:p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6 countries</a:t>
          </a:r>
          <a:endParaRPr lang="en-IN" sz="1050" kern="1200"/>
        </a:p>
      </dsp:txBody>
      <dsp:txXfrm>
        <a:off x="37961" y="60278"/>
        <a:ext cx="1149929" cy="612296"/>
      </dsp:txXfrm>
    </dsp:sp>
    <dsp:sp modelId="{16FE8DD3-23F9-4973-A7ED-F7E1758CC0D1}">
      <dsp:nvSpPr>
        <dsp:cNvPr id="0" name=""/>
        <dsp:cNvSpPr/>
      </dsp:nvSpPr>
      <dsp:spPr>
        <a:xfrm>
          <a:off x="1350035" y="27154"/>
          <a:ext cx="1675595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Partnering with enterprises for Digital Transformation</a:t>
          </a:r>
          <a:endParaRPr lang="en-IN" sz="1050" kern="1200"/>
        </a:p>
      </dsp:txBody>
      <dsp:txXfrm>
        <a:off x="1383159" y="60278"/>
        <a:ext cx="1609347" cy="612296"/>
      </dsp:txXfrm>
    </dsp:sp>
    <dsp:sp modelId="{7B5B58DB-5086-4699-A033-A88E82331B30}">
      <dsp:nvSpPr>
        <dsp:cNvPr id="0" name=""/>
        <dsp:cNvSpPr/>
      </dsp:nvSpPr>
      <dsp:spPr>
        <a:xfrm>
          <a:off x="3154651" y="27154"/>
          <a:ext cx="1675595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Proven track record of executing complex programs</a:t>
          </a:r>
          <a:endParaRPr lang="en-IN" sz="1050" kern="1200"/>
        </a:p>
      </dsp:txBody>
      <dsp:txXfrm>
        <a:off x="3187775" y="60278"/>
        <a:ext cx="1609347" cy="612296"/>
      </dsp:txXfrm>
    </dsp:sp>
    <dsp:sp modelId="{4290B0A8-0D3C-4FF2-A08D-3331516E3A2A}">
      <dsp:nvSpPr>
        <dsp:cNvPr id="0" name=""/>
        <dsp:cNvSpPr/>
      </dsp:nvSpPr>
      <dsp:spPr>
        <a:xfrm>
          <a:off x="4959267" y="27154"/>
          <a:ext cx="1495172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Over 3000+ skilled associates</a:t>
          </a:r>
          <a:endParaRPr lang="en-IN" sz="1050" kern="1200"/>
        </a:p>
      </dsp:txBody>
      <dsp:txXfrm>
        <a:off x="4992391" y="60278"/>
        <a:ext cx="1428924" cy="612296"/>
      </dsp:txXfrm>
    </dsp:sp>
    <dsp:sp modelId="{84FEEEF3-DF10-4A22-980F-BB539A43527F}">
      <dsp:nvSpPr>
        <dsp:cNvPr id="0" name=""/>
        <dsp:cNvSpPr/>
      </dsp:nvSpPr>
      <dsp:spPr>
        <a:xfrm>
          <a:off x="6583460" y="27154"/>
          <a:ext cx="1908000" cy="678544"/>
        </a:xfrm>
        <a:prstGeom prst="roundRect">
          <a:avLst/>
        </a:prstGeom>
        <a:noFill/>
        <a:ln w="9525" cap="flat" cmpd="sng" algn="ctr">
          <a:solidFill>
            <a:srgbClr val="BED730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/>
            <a:t>Quality benchmarks – </a:t>
          </a:r>
        </a:p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0" i="0" kern="1200" err="1"/>
            <a:t>CMMi</a:t>
          </a:r>
          <a:r>
            <a:rPr lang="en-US" sz="1050" b="0" i="0" kern="1200"/>
            <a:t> 5, ISO 9001, ISO 27001, SSAE 16 certifications</a:t>
          </a:r>
          <a:endParaRPr lang="en-IN" sz="1050" kern="1200"/>
        </a:p>
      </dsp:txBody>
      <dsp:txXfrm>
        <a:off x="6616584" y="60278"/>
        <a:ext cx="1841752" cy="612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A0150-6484-4445-90E4-EB6C5016184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10E2D-F0F3-4A2F-A9EA-2F10C5044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7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742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Small and medium vs large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693C9-8E6B-0C40-8E59-5A96D75465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9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48E57-612C-8C5F-E8D3-9D0C3D743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F3E4C-7304-3CBA-AFB0-85D6C4748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F543E-E351-2AA4-82F0-AFBE2AA46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 with PK on this slide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2FE89-F11B-CB49-C1B5-1DA140DCD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146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1D66C-D7B5-DFBB-6533-425451BC0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414600-CF48-651C-6369-55D6A0D9A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E76719-C3F9-A624-799A-096B8680E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FAF5D-89A7-B3B6-15C4-9640571426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0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84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10E2D-F0F3-4A2F-A9EA-2F10C5044E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53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482C4-F818-4087-A40C-C3F3F7A33A17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2665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9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/>
              <a:t>1400+ Digital Networks</a:t>
            </a:r>
          </a:p>
          <a:p>
            <a:pPr algn="l"/>
            <a:r>
              <a:rPr lang="en-US" sz="1200"/>
              <a:t>350+ Cloud</a:t>
            </a:r>
          </a:p>
          <a:p>
            <a:pPr algn="l"/>
            <a:r>
              <a:rPr lang="en-US" sz="1200"/>
              <a:t>450+ Modern Apps &amp; AI/ML, </a:t>
            </a:r>
          </a:p>
          <a:p>
            <a:pPr algn="l"/>
            <a:r>
              <a:rPr lang="en-US" sz="1200"/>
              <a:t>100+ Cybersecurity, </a:t>
            </a:r>
          </a:p>
          <a:p>
            <a:pPr algn="l"/>
            <a:r>
              <a:rPr lang="en-US" sz="1200"/>
              <a:t>100+ Platform automation, </a:t>
            </a:r>
          </a:p>
          <a:p>
            <a:pPr algn="l"/>
            <a:r>
              <a:rPr lang="en-US" sz="1200"/>
              <a:t>500+ Technology Integration</a:t>
            </a:r>
          </a:p>
          <a:p>
            <a:pPr algn="l"/>
            <a:endParaRPr lang="en-US" sz="1200"/>
          </a:p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632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63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rise of Generative AI has ignited a push for operational excellence and transformative user engagement across industries. Yet, AI ambitions face familiar and new challenges, demanding a seamless approach to </a:t>
            </a:r>
            <a:r>
              <a:rPr lang="en-US" i="1"/>
              <a:t>explore, experiment, and execute </a:t>
            </a:r>
            <a:r>
              <a:rPr lang="en-US"/>
              <a:t>AI projects effectively.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10E2D-F0F3-4A2F-A9EA-2F10C5044E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4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27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7C712-5D61-1EBF-082A-3DCEA120A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1C690-555B-A190-435E-800356893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0F6427-0B02-786A-7028-2E7B96BD6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91DF1-13CF-4815-3BD3-EC757826E5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0C7FB-05A3-4118-86D5-E4ADFF43D7F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74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21E1-1363-3DCD-4D34-6816D56CB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05B50-16D8-BC25-8162-6F5CA1F1D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9610C9-F2A8-38A1-079B-382E469A2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3E789-5C78-8B10-F840-7364561DE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2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12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3" y="1291640"/>
            <a:ext cx="5729812" cy="10467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4" y="2339677"/>
            <a:ext cx="5729812" cy="491319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5" y="3161522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136525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34133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6DF64-CD2D-E12B-9C4B-CB2430A17BFD}"/>
              </a:ext>
            </a:extLst>
          </p:cNvPr>
          <p:cNvSpPr txBox="1"/>
          <p:nvPr userDrawn="1"/>
        </p:nvSpPr>
        <p:spPr>
          <a:xfrm>
            <a:off x="87465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4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6952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87466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45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668B-2FCB-724B-B086-34F0E8CDD4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9356-F3FE-2E45-8BE9-DE7E40F2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31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2" y="1658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84601352-D74E-D226-05C0-6BEB858CC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6951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9D30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797367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0425" y="3396343"/>
            <a:ext cx="9204850" cy="17471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396343"/>
            <a:ext cx="8496300" cy="1335995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8001000" y="309615"/>
            <a:ext cx="877648" cy="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42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DD6C9F0A-EE65-56E2-5D6B-516FA757FB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56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5BB7FC-46A2-DF93-1B83-435422E047DF}"/>
              </a:ext>
            </a:extLst>
          </p:cNvPr>
          <p:cNvSpPr/>
          <p:nvPr userDrawn="1"/>
        </p:nvSpPr>
        <p:spPr>
          <a:xfrm>
            <a:off x="0" y="-5171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42">
              <a:defRPr/>
            </a:pPr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3964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8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2484293"/>
            <a:ext cx="8496696" cy="576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3" y="2974091"/>
            <a:ext cx="8496694" cy="75927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4" y="3946066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64E2A799-6EF0-CA43-F18E-DBD28C8772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5" y="350430"/>
            <a:ext cx="611498" cy="23644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697F16-C0DD-4C2F-6D0D-71C30F8DF6FB}"/>
              </a:ext>
            </a:extLst>
          </p:cNvPr>
          <p:cNvCxnSpPr/>
          <p:nvPr userDrawn="1"/>
        </p:nvCxnSpPr>
        <p:spPr>
          <a:xfrm>
            <a:off x="8064500" y="327025"/>
            <a:ext cx="0" cy="30003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522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8" y="234502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2236108"/>
            <a:ext cx="8486051" cy="461021"/>
          </a:xfrm>
        </p:spPr>
        <p:txBody>
          <a:bodyPr>
            <a:no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1" y="2697130"/>
            <a:ext cx="4417288" cy="34107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0" y="3499224"/>
            <a:ext cx="4417289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422599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CC9DAB5-2441-B5D8-0E3A-9CBB348D3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104561"/>
            <a:ext cx="8496696" cy="214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BA986B-A0B7-BDCB-BCAF-74D19F1CC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3" y="318612"/>
            <a:ext cx="8496694" cy="3084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0A35F-EEA7-4609-2E36-3EB12BB0AF32}"/>
              </a:ext>
            </a:extLst>
          </p:cNvPr>
          <p:cNvSpPr txBox="1"/>
          <p:nvPr userDrawn="1"/>
        </p:nvSpPr>
        <p:spPr>
          <a:xfrm>
            <a:off x="1" y="4862677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175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11574"/>
            <a:ext cx="8496300" cy="430877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1" y="4862677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9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709531"/>
            <a:ext cx="5809162" cy="8622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1" y="2793683"/>
            <a:ext cx="5435173" cy="4428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1" y="3330887"/>
            <a:ext cx="2527631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318686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AF348-28CA-AE99-D64E-99F5188CBF37}"/>
              </a:ext>
            </a:extLst>
          </p:cNvPr>
          <p:cNvSpPr/>
          <p:nvPr userDrawn="1"/>
        </p:nvSpPr>
        <p:spPr>
          <a:xfrm>
            <a:off x="0" y="1"/>
            <a:ext cx="9144000" cy="752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person touching a screen with a touch screen&#10;&#10;Description automatically generated">
            <a:extLst>
              <a:ext uri="{FF2B5EF4-FFF2-40B4-BE49-F238E27FC236}">
                <a16:creationId xmlns:a16="http://schemas.microsoft.com/office/drawing/2014/main" id="{1D81CF3F-5901-3EF8-40E0-A6206227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90" y="1"/>
            <a:ext cx="1731609" cy="7523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9A253-9B89-2CED-9FD5-F66F4FF751C1}"/>
              </a:ext>
            </a:extLst>
          </p:cNvPr>
          <p:cNvSpPr/>
          <p:nvPr userDrawn="1"/>
        </p:nvSpPr>
        <p:spPr>
          <a:xfrm>
            <a:off x="1" y="752355"/>
            <a:ext cx="9143999" cy="45719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42352"/>
            <a:ext cx="8496300" cy="369322"/>
          </a:xfrm>
        </p:spPr>
        <p:txBody>
          <a:bodyPr/>
          <a:lstStyle>
            <a:lvl1pPr>
              <a:defRPr sz="18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231141" y="4847493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049652" y="4847493"/>
            <a:ext cx="504469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0401710C-E88F-61B4-7DC3-FEC546CD7559}"/>
              </a:ext>
            </a:extLst>
          </p:cNvPr>
          <p:cNvSpPr txBox="1">
            <a:spLocks/>
          </p:cNvSpPr>
          <p:nvPr userDrawn="1"/>
        </p:nvSpPr>
        <p:spPr>
          <a:xfrm>
            <a:off x="8428074" y="4879047"/>
            <a:ext cx="427608" cy="184666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00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00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1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AF348-28CA-AE99-D64E-99F5188CBF37}"/>
              </a:ext>
            </a:extLst>
          </p:cNvPr>
          <p:cNvSpPr/>
          <p:nvPr userDrawn="1"/>
        </p:nvSpPr>
        <p:spPr>
          <a:xfrm>
            <a:off x="0" y="1"/>
            <a:ext cx="9144000" cy="752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person touching a screen with a touch screen&#10;&#10;Description automatically generated">
            <a:extLst>
              <a:ext uri="{FF2B5EF4-FFF2-40B4-BE49-F238E27FC236}">
                <a16:creationId xmlns:a16="http://schemas.microsoft.com/office/drawing/2014/main" id="{1D81CF3F-5901-3EF8-40E0-A6206227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90" y="1"/>
            <a:ext cx="1731609" cy="7523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9A253-9B89-2CED-9FD5-F66F4FF751C1}"/>
              </a:ext>
            </a:extLst>
          </p:cNvPr>
          <p:cNvSpPr/>
          <p:nvPr userDrawn="1"/>
        </p:nvSpPr>
        <p:spPr>
          <a:xfrm>
            <a:off x="1" y="752355"/>
            <a:ext cx="9143999" cy="45719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" y="281684"/>
            <a:ext cx="8496300" cy="369322"/>
          </a:xfrm>
        </p:spPr>
        <p:txBody>
          <a:bodyPr/>
          <a:lstStyle>
            <a:lvl1pPr>
              <a:defRPr sz="18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231141" y="4847493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049652" y="4847493"/>
            <a:ext cx="504469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4D08903-E0EC-4C3A-C974-4E6427DAD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327" y="104561"/>
            <a:ext cx="8482219" cy="214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BCAA43E-197A-1D7B-F172-BA182DE6700B}"/>
              </a:ext>
            </a:extLst>
          </p:cNvPr>
          <p:cNvSpPr txBox="1">
            <a:spLocks/>
          </p:cNvSpPr>
          <p:nvPr userDrawn="1"/>
        </p:nvSpPr>
        <p:spPr>
          <a:xfrm>
            <a:off x="8428074" y="4879047"/>
            <a:ext cx="427608" cy="184666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00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00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50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65409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9025A-E098-ECFA-01A7-5BC446388714}"/>
              </a:ext>
            </a:extLst>
          </p:cNvPr>
          <p:cNvSpPr txBox="1"/>
          <p:nvPr userDrawn="1"/>
        </p:nvSpPr>
        <p:spPr>
          <a:xfrm>
            <a:off x="1" y="4862677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317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CC9DAB5-2441-B5D8-0E3A-9CBB348D3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104561"/>
            <a:ext cx="8496696" cy="214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BA986B-A0B7-BDCB-BCAF-74D19F1CC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3" y="318612"/>
            <a:ext cx="8496694" cy="3084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9BEB3F-9B8F-B15A-D30E-C3CD52994867}"/>
              </a:ext>
            </a:extLst>
          </p:cNvPr>
          <p:cNvSpPr txBox="1"/>
          <p:nvPr userDrawn="1"/>
        </p:nvSpPr>
        <p:spPr>
          <a:xfrm>
            <a:off x="1" y="4862677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932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9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8" y="3822827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2EE0ECF-8361-F54E-83D7-51A3B0B9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86" y="162404"/>
            <a:ext cx="864000" cy="576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C25E08-D338-65BF-144C-EFA1C1DCBE63}"/>
              </a:ext>
            </a:extLst>
          </p:cNvPr>
          <p:cNvCxnSpPr/>
          <p:nvPr userDrawn="1"/>
        </p:nvCxnSpPr>
        <p:spPr>
          <a:xfrm>
            <a:off x="8064500" y="327025"/>
            <a:ext cx="0" cy="30003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raphic 8">
            <a:extLst>
              <a:ext uri="{FF2B5EF4-FFF2-40B4-BE49-F238E27FC236}">
                <a16:creationId xmlns:a16="http://schemas.microsoft.com/office/drawing/2014/main" id="{E2D431AE-28F4-AE63-4DF2-D1CE05FC3876}"/>
              </a:ext>
            </a:extLst>
          </p:cNvPr>
          <p:cNvSpPr/>
          <p:nvPr userDrawn="1"/>
        </p:nvSpPr>
        <p:spPr>
          <a:xfrm>
            <a:off x="8194061" y="320041"/>
            <a:ext cx="626091" cy="251435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27339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6283" y="3859832"/>
            <a:ext cx="9216571" cy="128366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929322"/>
            <a:ext cx="8496300" cy="1106806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8001000" y="309615"/>
            <a:ext cx="877648" cy="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685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9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902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25426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291314" y="4088660"/>
            <a:ext cx="6341715" cy="64367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136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86433" y="4767267"/>
            <a:ext cx="487680" cy="274637"/>
          </a:xfrm>
          <a:prstGeom prst="rect">
            <a:avLst/>
          </a:prstGeo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7869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70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244221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67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3850" y="148145"/>
            <a:ext cx="8496300" cy="36932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098945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84601352-D74E-D226-05C0-6BEB858CC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7345"/>
            <a:ext cx="8496150" cy="400099"/>
          </a:xfrm>
        </p:spPr>
        <p:txBody>
          <a:bodyPr/>
          <a:lstStyle>
            <a:lvl1pPr>
              <a:defRPr sz="20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Rectangle: Top Corners Rounded 7">
            <a:extLst>
              <a:ext uri="{FF2B5EF4-FFF2-40B4-BE49-F238E27FC236}">
                <a16:creationId xmlns:a16="http://schemas.microsoft.com/office/drawing/2014/main" id="{C7B772CD-D19D-40F3-9729-CC184AF9EF79}"/>
              </a:ext>
            </a:extLst>
          </p:cNvPr>
          <p:cNvSpPr/>
          <p:nvPr userDrawn="1"/>
        </p:nvSpPr>
        <p:spPr>
          <a:xfrm rot="5400000">
            <a:off x="116395" y="4723948"/>
            <a:ext cx="180000" cy="4130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66501-B2E0-C229-511B-8FAC59B68D9F}"/>
              </a:ext>
            </a:extLst>
          </p:cNvPr>
          <p:cNvSpPr txBox="1"/>
          <p:nvPr userDrawn="1"/>
        </p:nvSpPr>
        <p:spPr>
          <a:xfrm>
            <a:off x="-150" y="4822769"/>
            <a:ext cx="412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800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52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2"/>
            <a:ext cx="75374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633581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078841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7ECFF2D-56CB-A5FB-A109-70440E49A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88492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D2FD1-C44E-F84C-DE76-D6560EAE5443}"/>
              </a:ext>
            </a:extLst>
          </p:cNvPr>
          <p:cNvSpPr txBox="1"/>
          <p:nvPr userDrawn="1"/>
        </p:nvSpPr>
        <p:spPr>
          <a:xfrm>
            <a:off x="243840" y="4898934"/>
            <a:ext cx="1021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digital@core</a:t>
            </a:r>
            <a:r>
              <a:rPr lang="en-US" sz="800" baseline="30000">
                <a:solidFill>
                  <a:schemeClr val="bg1"/>
                </a:solidFill>
              </a:rPr>
              <a:t>TM</a:t>
            </a:r>
            <a:endParaRPr lang="en-US" sz="1050" baseline="30000">
              <a:solidFill>
                <a:schemeClr val="bg1"/>
              </a:solidFill>
            </a:endParaRPr>
          </a:p>
        </p:txBody>
      </p:sp>
      <p:pic>
        <p:nvPicPr>
          <p:cNvPr id="6" name="Picture 2" descr="Image result for sify logo">
            <a:extLst>
              <a:ext uri="{FF2B5EF4-FFF2-40B4-BE49-F238E27FC236}">
                <a16:creationId xmlns:a16="http://schemas.microsoft.com/office/drawing/2014/main" id="{6AD8C524-C793-53DF-9FBC-A4E1650A1C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33517" y="4933447"/>
            <a:ext cx="317690" cy="18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B72BE7-27E6-4528-1488-9F1DCCA7BAA1}"/>
              </a:ext>
            </a:extLst>
          </p:cNvPr>
          <p:cNvSpPr txBox="1"/>
          <p:nvPr userDrawn="1"/>
        </p:nvSpPr>
        <p:spPr>
          <a:xfrm>
            <a:off x="7858126" y="4931115"/>
            <a:ext cx="125235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750" b="0" i="0">
                <a:solidFill>
                  <a:schemeClr val="bg1">
                    <a:lumMod val="75000"/>
                  </a:schemeClr>
                </a:solidFill>
                <a:effectLst/>
                <a:latin typeface="+mn-lt"/>
              </a:rPr>
              <a:t>Sify Confidential</a:t>
            </a:r>
            <a:endParaRPr lang="en-US" sz="75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2594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8" y="987426"/>
            <a:ext cx="4417289" cy="1566132"/>
          </a:xfrm>
        </p:spPr>
        <p:txBody>
          <a:bodyPr>
            <a:no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099" y="2571750"/>
            <a:ext cx="7316314" cy="34107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099" y="2996460"/>
            <a:ext cx="5112246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2329282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9AD19-9D39-BF4F-73A5-2DC9F6550DEE}"/>
              </a:ext>
            </a:extLst>
          </p:cNvPr>
          <p:cNvSpPr txBox="1"/>
          <p:nvPr userDrawn="1"/>
        </p:nvSpPr>
        <p:spPr>
          <a:xfrm>
            <a:off x="243840" y="4887674"/>
            <a:ext cx="1021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cloud@core</a:t>
            </a:r>
            <a:r>
              <a:rPr lang="en-US" sz="800" baseline="30000">
                <a:solidFill>
                  <a:schemeClr val="bg1"/>
                </a:solidFill>
              </a:rPr>
              <a:t>TM</a:t>
            </a:r>
            <a:endParaRPr lang="en-US" sz="1050" baseline="3000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>
            <a:extLst>
              <a:ext uri="{FF2B5EF4-FFF2-40B4-BE49-F238E27FC236}">
                <a16:creationId xmlns:a16="http://schemas.microsoft.com/office/drawing/2014/main" id="{7F2D3FE4-6492-8334-39F6-B655E8F847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31564" y="4928479"/>
            <a:ext cx="317690" cy="18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512927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98580F-B55F-45C3-BF73-796A62CD2707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0AB11FA-7A2E-4435-87AF-1B9AD0371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1830AA-888D-429F-A0B3-7985C459007E}"/>
              </a:ext>
            </a:extLst>
          </p:cNvPr>
          <p:cNvGrpSpPr/>
          <p:nvPr userDrawn="1"/>
        </p:nvGrpSpPr>
        <p:grpSpPr>
          <a:xfrm>
            <a:off x="64380" y="4887674"/>
            <a:ext cx="1223400" cy="261610"/>
            <a:chOff x="1066800" y="4063365"/>
            <a:chExt cx="1223400" cy="2616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CF50AE-69C2-4EE4-AB6B-07D8680E7B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E4665D-AC01-4335-8538-112E3A4E0754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05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987425"/>
            <a:ext cx="8496150" cy="3744913"/>
          </a:xfrm>
        </p:spPr>
        <p:txBody>
          <a:bodyPr/>
          <a:lstStyle>
            <a:lvl1pPr marL="226772" indent="-226772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792000"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080000"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332000"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60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DEAEFD-1C1C-4705-A7B4-C18700C0D051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2A6F2CD-2248-4E26-805E-67B423ABE9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29C921-18CF-4A1E-BB95-922460B5DC60}"/>
              </a:ext>
            </a:extLst>
          </p:cNvPr>
          <p:cNvGrpSpPr/>
          <p:nvPr userDrawn="1"/>
        </p:nvGrpSpPr>
        <p:grpSpPr>
          <a:xfrm>
            <a:off x="64380" y="4887674"/>
            <a:ext cx="1223400" cy="261610"/>
            <a:chOff x="1066800" y="4063365"/>
            <a:chExt cx="1223400" cy="2616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64CED7-404C-42CF-AE0F-95F58C51F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172F8D-805D-48CD-85FF-0ECF78909EF2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05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3850" y="987426"/>
            <a:ext cx="4068763" cy="3744912"/>
          </a:xfrm>
        </p:spPr>
        <p:txBody>
          <a:bodyPr>
            <a:normAutofit/>
          </a:bodyPr>
          <a:lstStyle>
            <a:lvl1pPr marL="226772" indent="-226772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1388" y="987426"/>
            <a:ext cx="4068762" cy="3744912"/>
          </a:xfrm>
        </p:spPr>
        <p:txBody>
          <a:bodyPr>
            <a:normAutofit/>
          </a:bodyPr>
          <a:lstStyle>
            <a:lvl1pPr marL="226772" indent="-226772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48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809321-F4FE-46F7-A660-052C72F578F8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18CE42A-829A-4A80-B49F-B0C1924D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CC5F23-F015-48C5-97CD-211FF0369FA1}"/>
              </a:ext>
            </a:extLst>
          </p:cNvPr>
          <p:cNvGrpSpPr/>
          <p:nvPr userDrawn="1"/>
        </p:nvGrpSpPr>
        <p:grpSpPr>
          <a:xfrm>
            <a:off x="64380" y="4887674"/>
            <a:ext cx="1223400" cy="261610"/>
            <a:chOff x="1066800" y="4063365"/>
            <a:chExt cx="1223400" cy="2616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30729C-85AD-42AF-B6D9-796498187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56C6CF-97A7-492A-A27D-5647BF61341C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05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1025124"/>
            <a:ext cx="4068613" cy="215444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999" y="1333501"/>
            <a:ext cx="4068614" cy="3398837"/>
          </a:xfrm>
        </p:spPr>
        <p:txBody>
          <a:bodyPr tIns="0">
            <a:normAutofit/>
          </a:bodyPr>
          <a:lstStyle>
            <a:lvl1pPr marL="226772" indent="-226772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lang="en-US" sz="14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568729">
              <a:lnSpc>
                <a:spcPct val="100000"/>
              </a:lnSpc>
              <a:spcBef>
                <a:spcPts val="400"/>
              </a:spcBef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51388" y="1030314"/>
            <a:ext cx="4070126" cy="215444"/>
          </a:xfrm>
        </p:spPr>
        <p:txBody>
          <a:bodyPr wrap="square" rIns="0" bIns="0" anchor="ctr">
            <a:spAutoFit/>
          </a:bodyPr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51387" y="1333501"/>
            <a:ext cx="4070125" cy="3398837"/>
          </a:xfrm>
        </p:spPr>
        <p:txBody>
          <a:bodyPr tIns="0"/>
          <a:lstStyle>
            <a:lvl1pPr marL="285750" indent="-285750">
              <a:buFont typeface="Wingdings" panose="05000000000000000000" pitchFamily="2" charset="2"/>
              <a:buChar char="§"/>
              <a:defRPr lang="en-US" sz="14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568729" indent="-285714">
              <a:defRPr lang="en-US" sz="12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142857" indent="-228571">
              <a:defRPr lang="en-US" sz="14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1600000" indent="-228571">
              <a:defRPr lang="en-US" sz="12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057143" indent="-228571">
              <a:defRPr lang="en-US" sz="12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6772" lvl="0" indent="-226772" algn="l" defTabSz="914286" rtl="0" eaLnBrk="1" latinLnBrk="0" hangingPunct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568729" lvl="1" indent="-285714" algn="l" defTabSz="914286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–"/>
            </a:pPr>
            <a:r>
              <a:rPr lang="en-US"/>
              <a:t>Second level</a:t>
            </a:r>
          </a:p>
          <a:p>
            <a:pPr marL="1142857" lvl="2" indent="-228571" algn="l" defTabSz="914286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1600000" lvl="3" indent="-228571" algn="l" defTabSz="914286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en-US"/>
              <a:t>Fourth level</a:t>
            </a:r>
          </a:p>
          <a:p>
            <a:pPr marL="2057143" lvl="4" indent="-228571" algn="l" defTabSz="914286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2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8EB6B-7FB8-BD58-0714-EC09A1C53C0D}"/>
              </a:ext>
            </a:extLst>
          </p:cNvPr>
          <p:cNvSpPr txBox="1"/>
          <p:nvPr userDrawn="1"/>
        </p:nvSpPr>
        <p:spPr>
          <a:xfrm>
            <a:off x="244221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BC223F-92D1-9879-EA40-F0BC9FB3B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70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3829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273447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24DD0-F413-4142-9FCF-239BA62189AE}"/>
              </a:ext>
            </a:extLst>
          </p:cNvPr>
          <p:cNvSpPr/>
          <p:nvPr userDrawn="1"/>
        </p:nvSpPr>
        <p:spPr>
          <a:xfrm>
            <a:off x="7876310" y="0"/>
            <a:ext cx="1066800" cy="75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B9338-5E3A-452C-A2B2-9AC19C783982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D50EC3F-9D5B-4093-99F7-508D77C79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558601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F6D109-04E4-4562-842F-5F0578233DEC}"/>
              </a:ext>
            </a:extLst>
          </p:cNvPr>
          <p:cNvGrpSpPr/>
          <p:nvPr userDrawn="1"/>
        </p:nvGrpSpPr>
        <p:grpSpPr>
          <a:xfrm>
            <a:off x="64380" y="4887674"/>
            <a:ext cx="1223400" cy="261610"/>
            <a:chOff x="1066800" y="4063365"/>
            <a:chExt cx="1223400" cy="2616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E53390-D7BE-4E27-89DC-6B35849083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D7F33-480B-4F31-B802-4FFBE695CEF0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</a:rPr>
                <a:t>TM</a:t>
              </a:r>
              <a:endParaRPr lang="en-US" sz="1050" baseline="30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11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 userDrawn="1"/>
        </p:nvSpPr>
        <p:spPr>
          <a:xfrm>
            <a:off x="0" y="0"/>
            <a:ext cx="91645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211570"/>
            <a:ext cx="7537450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F6D109-04E4-4562-842F-5F0578233DEC}"/>
              </a:ext>
            </a:extLst>
          </p:cNvPr>
          <p:cNvGrpSpPr/>
          <p:nvPr userDrawn="1"/>
        </p:nvGrpSpPr>
        <p:grpSpPr>
          <a:xfrm>
            <a:off x="457200" y="4887674"/>
            <a:ext cx="1223400" cy="261610"/>
            <a:chOff x="1066800" y="4063365"/>
            <a:chExt cx="1223400" cy="2616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E53390-D7BE-4E27-89DC-6B35849083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D7F33-480B-4F31-B802-4FFBE695CEF0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cloud@core</a:t>
              </a:r>
              <a:r>
                <a:rPr lang="en-US" sz="800" baseline="30000">
                  <a:solidFill>
                    <a:schemeClr val="bg1"/>
                  </a:solidFill>
                </a:rPr>
                <a:t>TM</a:t>
              </a:r>
              <a:endParaRPr lang="en-US" sz="1050" baseline="30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400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90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3603354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325221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216804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311977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88239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6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-6505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2" y="2015775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7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6" y="3822825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51788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5992" y="2571750"/>
            <a:ext cx="4072016" cy="81733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21096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0" y="2719567"/>
            <a:ext cx="439261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9" y="2869973"/>
            <a:ext cx="4044502" cy="35810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2071255"/>
            <a:ext cx="4072016" cy="497908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9894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5992" y="2571750"/>
            <a:ext cx="4072016" cy="81733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77890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0" y="2719567"/>
            <a:ext cx="439261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9" y="2869973"/>
            <a:ext cx="4044502" cy="35810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2071255"/>
            <a:ext cx="4072016" cy="497908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74B075DA-52F1-B8EB-30D9-2A31D0B2AA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544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16214"/>
            <a:ext cx="905358" cy="7599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0" y="2719567"/>
            <a:ext cx="439261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9" y="2869973"/>
            <a:ext cx="4044502" cy="35810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7" y="2071255"/>
            <a:ext cx="4072016" cy="497908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A4398FB8-9481-9027-CA35-CB662E8C3B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6" y="234500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68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B2D9E-1078-4956-B9B7-FC9341E25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082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22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2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88492"/>
            <a:ext cx="8496150" cy="438572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87466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78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50C02-C64F-F570-5037-D890349727E4}"/>
              </a:ext>
            </a:extLst>
          </p:cNvPr>
          <p:cNvSpPr/>
          <p:nvPr userDrawn="1"/>
        </p:nvSpPr>
        <p:spPr>
          <a:xfrm>
            <a:off x="-36281" y="3859834"/>
            <a:ext cx="9216571" cy="128366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F72D8F-8E8B-A7FF-4F87-7F0905E03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29322"/>
            <a:ext cx="8496300" cy="1106806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573063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305904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1665513"/>
            <a:ext cx="6863533" cy="151600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1" y="3182770"/>
            <a:ext cx="6863531" cy="491319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2" y="3675344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146060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305904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1665513"/>
            <a:ext cx="6863533" cy="151600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1" y="3182770"/>
            <a:ext cx="6863531" cy="491319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2" y="3675344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3050817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68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5860584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68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041790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0425" y="3396343"/>
            <a:ext cx="9204850" cy="17471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396343"/>
            <a:ext cx="8496300" cy="1335995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8001000" y="309615"/>
            <a:ext cx="877648" cy="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9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0425" y="3396343"/>
            <a:ext cx="9204850" cy="17471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396343"/>
            <a:ext cx="8496300" cy="1335995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8001000" y="309615"/>
            <a:ext cx="877648" cy="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32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242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25426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291314" y="4088660"/>
            <a:ext cx="6341715" cy="64367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434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291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86433" y="4767266"/>
            <a:ext cx="487680" cy="274637"/>
          </a:xfrm>
          <a:prstGeom prst="rect">
            <a:avLst/>
          </a:prstGeo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24214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508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DA7558F-236F-DEF8-2615-BCEB15C37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25" y="292455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012493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2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88492"/>
            <a:ext cx="8496150" cy="438572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87466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8613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9191C3-0A0D-8436-08E1-46FA1F89F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18E49-2E34-13FB-D73B-6B6F1154728B}"/>
              </a:ext>
            </a:extLst>
          </p:cNvPr>
          <p:cNvSpPr txBox="1"/>
          <p:nvPr userDrawn="1"/>
        </p:nvSpPr>
        <p:spPr>
          <a:xfrm>
            <a:off x="87465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73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2" y="1658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84601352-D74E-D226-05C0-6BEB858CC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6951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9D30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346548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385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244220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53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4" y="1479306"/>
            <a:ext cx="5729812" cy="128262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6" y="3191889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13652565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709532"/>
            <a:ext cx="5809162" cy="8622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2" y="2793683"/>
            <a:ext cx="5435173" cy="4428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2" y="3330888"/>
            <a:ext cx="2527631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3186864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71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244222" y="4862678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67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8EB6B-7FB8-BD58-0714-EC09A1C53C0D}"/>
              </a:ext>
            </a:extLst>
          </p:cNvPr>
          <p:cNvSpPr txBox="1"/>
          <p:nvPr userDrawn="1"/>
        </p:nvSpPr>
        <p:spPr>
          <a:xfrm>
            <a:off x="244222" y="4862678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BC223F-92D1-9879-EA40-F0BC9FB3B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71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382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5217C-3A06-4AF7-2DF3-0E24D64A7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55155"/>
            <a:ext cx="6858000" cy="14773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36041-9888-3289-A353-FCC44B2F5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D1521-C48D-29C1-6A59-58DDD23E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335C-34CB-4AEE-B415-7886E05DF06B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5B5F6-268F-BA35-2F5C-62FD2907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AF45C-C14E-E8D4-84AE-9C28EEB6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5C12-609B-41F2-8E37-D7E8DB0908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698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6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50C02-C64F-F570-5037-D890349727E4}"/>
              </a:ext>
            </a:extLst>
          </p:cNvPr>
          <p:cNvSpPr/>
          <p:nvPr userDrawn="1"/>
        </p:nvSpPr>
        <p:spPr>
          <a:xfrm>
            <a:off x="-36280" y="3859835"/>
            <a:ext cx="9216571" cy="128366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F72D8F-8E8B-A7FF-4F87-7F0905E03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29322"/>
            <a:ext cx="8496300" cy="1106806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573063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508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5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6280" y="3859835"/>
            <a:ext cx="9216571" cy="128366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929322"/>
            <a:ext cx="8496300" cy="1106806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5AA10AE-5B92-B943-6B31-8EE580D7D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466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34134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6DF64-CD2D-E12B-9C4B-CB2430A17BFD}"/>
              </a:ext>
            </a:extLst>
          </p:cNvPr>
          <p:cNvSpPr txBox="1"/>
          <p:nvPr userDrawn="1"/>
        </p:nvSpPr>
        <p:spPr>
          <a:xfrm>
            <a:off x="87465" y="4862678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456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6953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87466" y="4862678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450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12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4" y="987425"/>
            <a:ext cx="5729812" cy="15843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4" y="2571750"/>
            <a:ext cx="5729812" cy="821844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6" y="3556661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4986543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709532"/>
            <a:ext cx="5809162" cy="8622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2" y="2793683"/>
            <a:ext cx="5435173" cy="4428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2" y="3330888"/>
            <a:ext cx="2527631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4038870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70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323850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202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BC223F-92D1-9879-EA40-F0BC9FB3B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70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1D8FD-0434-4123-CE43-A432E97015D2}"/>
              </a:ext>
            </a:extLst>
          </p:cNvPr>
          <p:cNvSpPr txBox="1"/>
          <p:nvPr userDrawn="1"/>
        </p:nvSpPr>
        <p:spPr>
          <a:xfrm>
            <a:off x="323850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78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39B8-69D9-4BB4-AF8A-4E245E9B6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335C-34CB-4AEE-B415-7886E05DF06B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B51D-5068-3DA4-F217-B512F18E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71683-2662-97AA-04D5-04AAC92D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5C12-609B-41F2-8E37-D7E8DB0908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72488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877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50C02-C64F-F570-5037-D890349727E4}"/>
              </a:ext>
            </a:extLst>
          </p:cNvPr>
          <p:cNvSpPr/>
          <p:nvPr userDrawn="1"/>
        </p:nvSpPr>
        <p:spPr>
          <a:xfrm>
            <a:off x="-36280" y="3859835"/>
            <a:ext cx="9216571" cy="128366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F72D8F-8E8B-A7FF-4F87-7F0905E03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29322"/>
            <a:ext cx="8496300" cy="1106806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6296320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253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5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6280" y="3859835"/>
            <a:ext cx="9216571" cy="128366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929322"/>
            <a:ext cx="8496300" cy="1106806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5AA10AE-5B92-B943-6B31-8EE580D7D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378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39B8-69D9-4BB4-AF8A-4E245E9B6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335C-34CB-4AEE-B415-7886E05DF06B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B51D-5068-3DA4-F217-B512F18E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71683-2662-97AA-04D5-04AAC92D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5C12-609B-41F2-8E37-D7E8DB0908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576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987426"/>
            <a:ext cx="8496300" cy="374491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8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3850" y="234660"/>
            <a:ext cx="8496300" cy="400099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63274-8EF9-DCCD-29A5-EF766D83A230}"/>
              </a:ext>
            </a:extLst>
          </p:cNvPr>
          <p:cNvSpPr txBox="1"/>
          <p:nvPr userDrawn="1"/>
        </p:nvSpPr>
        <p:spPr>
          <a:xfrm>
            <a:off x="244221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3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33" r:id="rId5"/>
    <p:sldLayoutId id="2147484334" r:id="rId6"/>
    <p:sldLayoutId id="2147484335" r:id="rId7"/>
    <p:sldLayoutId id="2147484337" r:id="rId8"/>
    <p:sldLayoutId id="2147484338" r:id="rId9"/>
    <p:sldLayoutId id="2147484339" r:id="rId10"/>
    <p:sldLayoutId id="2147484341" r:id="rId11"/>
    <p:sldLayoutId id="2147484342" r:id="rId12"/>
    <p:sldLayoutId id="2147484343" r:id="rId13"/>
    <p:sldLayoutId id="2147484349" r:id="rId14"/>
    <p:sldLayoutId id="2147484389" r:id="rId15"/>
  </p:sldLayoutIdLst>
  <p:txStyles>
    <p:titleStyle>
      <a:lvl1pPr algn="l" defTabSz="914196" rtl="0" eaLnBrk="1" latinLnBrk="0" hangingPunct="1">
        <a:spcBef>
          <a:spcPct val="0"/>
        </a:spcBef>
        <a:buNone/>
        <a:defRPr kumimoji="0" lang="en-US" sz="20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48" indent="-226748" algn="l" defTabSz="91419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673" indent="-285686" algn="l" defTabSz="91419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743" indent="-228548" algn="l" defTabSz="91419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840" indent="-228548" algn="l" defTabSz="91419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6939" indent="-228548" algn="l" defTabSz="91419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035" indent="-228548" algn="l" defTabSz="9141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3" indent="-228548" algn="l" defTabSz="9141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8" algn="l" defTabSz="9141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3" algn="l" defTabSz="914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1" algn="l" defTabSz="914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1" algn="l" defTabSz="914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2767" userDrawn="1">
          <p15:clr>
            <a:srgbClr val="F26B43"/>
          </p15:clr>
        </p15:guide>
        <p15:guide id="5" pos="204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8" orient="horz" pos="622" userDrawn="1">
          <p15:clr>
            <a:srgbClr val="F26B43"/>
          </p15:clr>
        </p15:guide>
        <p15:guide id="9" orient="horz" pos="395" userDrawn="1">
          <p15:clr>
            <a:srgbClr val="F26B43"/>
          </p15:clr>
        </p15:guide>
        <p15:guide id="11" pos="5556" userDrawn="1">
          <p15:clr>
            <a:srgbClr val="F26B43"/>
          </p15:clr>
        </p15:guide>
        <p15:guide id="12" orient="horz" pos="29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6"/>
            <a:ext cx="8496150" cy="3744912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6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57736"/>
            <a:ext cx="8496150" cy="36932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55722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  <p:sldLayoutId id="2147484309" r:id="rId14"/>
    <p:sldLayoutId id="2147484310" r:id="rId15"/>
    <p:sldLayoutId id="2147484311" r:id="rId16"/>
    <p:sldLayoutId id="2147484312" r:id="rId17"/>
    <p:sldLayoutId id="2147484313" r:id="rId18"/>
    <p:sldLayoutId id="2147484314" r:id="rId19"/>
  </p:sldLayoutIdLst>
  <p:txStyles>
    <p:titleStyle>
      <a:lvl1pPr algn="l" defTabSz="914241" rtl="0" eaLnBrk="1" latinLnBrk="0" hangingPunct="1">
        <a:spcBef>
          <a:spcPct val="0"/>
        </a:spcBef>
        <a:buNone/>
        <a:defRPr kumimoji="0" lang="en-US" sz="18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60" indent="-22676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701" indent="-28570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800" indent="-22856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920" indent="-22856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7041" indent="-22856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161" indent="-228560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1" indent="-228560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60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5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4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57731"/>
            <a:ext cx="8496150" cy="36933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3053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85" r:id="rId8"/>
    <p:sldLayoutId id="2147483786" r:id="rId9"/>
    <p:sldLayoutId id="2147483770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867" r:id="rId18"/>
    <p:sldLayoutId id="2147483868" r:id="rId19"/>
    <p:sldLayoutId id="2147483869" r:id="rId20"/>
    <p:sldLayoutId id="2147483870" r:id="rId21"/>
    <p:sldLayoutId id="2147483788" r:id="rId22"/>
    <p:sldLayoutId id="2147483873" r:id="rId23"/>
    <p:sldLayoutId id="2147483884" r:id="rId24"/>
    <p:sldLayoutId id="2147483885" r:id="rId25"/>
  </p:sldLayoutIdLst>
  <p:txStyles>
    <p:titleStyle>
      <a:lvl1pPr algn="l" defTabSz="914286" rtl="0" eaLnBrk="1" latinLnBrk="0" hangingPunct="1">
        <a:spcBef>
          <a:spcPct val="0"/>
        </a:spcBef>
        <a:buNone/>
        <a:defRPr kumimoji="0" lang="en-US" sz="18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72" indent="-226772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729" indent="-285714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857" indent="-228571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600000" indent="-228571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7143" indent="-228571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286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9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0" userDrawn="1">
          <p15:clr>
            <a:srgbClr val="F26B43"/>
          </p15:clr>
        </p15:guide>
        <p15:guide id="11" pos="5760" userDrawn="1">
          <p15:clr>
            <a:srgbClr val="F26B43"/>
          </p15:clr>
        </p15:guide>
        <p15:guide id="12" orient="horz" pos="3240" userDrawn="1">
          <p15:clr>
            <a:srgbClr val="F26B43"/>
          </p15:clr>
        </p15:guide>
        <p15:guide id="13" orient="horz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8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7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42350"/>
            <a:ext cx="8496150" cy="400099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2380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4284" r:id="rId2"/>
    <p:sldLayoutId id="2147484285" r:id="rId3"/>
    <p:sldLayoutId id="2147484286" r:id="rId4"/>
    <p:sldLayoutId id="2147483878" r:id="rId5"/>
    <p:sldLayoutId id="2147484287" r:id="rId6"/>
    <p:sldLayoutId id="2147484288" r:id="rId7"/>
    <p:sldLayoutId id="2147484289" r:id="rId8"/>
    <p:sldLayoutId id="2147484290" r:id="rId9"/>
    <p:sldLayoutId id="2147484293" r:id="rId10"/>
    <p:sldLayoutId id="2147483883" r:id="rId11"/>
    <p:sldLayoutId id="2147484380" r:id="rId12"/>
    <p:sldLayoutId id="2147484381" r:id="rId13"/>
    <p:sldLayoutId id="2147484382" r:id="rId14"/>
    <p:sldLayoutId id="2147484383" r:id="rId15"/>
    <p:sldLayoutId id="2147484384" r:id="rId16"/>
  </p:sldLayoutIdLst>
  <p:txStyles>
    <p:titleStyle>
      <a:lvl1pPr algn="l" defTabSz="914219" rtl="0" eaLnBrk="1" latinLnBrk="0" hangingPunct="1">
        <a:spcBef>
          <a:spcPct val="0"/>
        </a:spcBef>
        <a:buNone/>
        <a:defRPr kumimoji="0" lang="en-US" sz="20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54" indent="-2267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687" indent="-285693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771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88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699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098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7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5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1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65">
          <p15:clr>
            <a:srgbClr val="F26B43"/>
          </p15:clr>
        </p15:guide>
        <p15:guide id="3" pos="2795">
          <p15:clr>
            <a:srgbClr val="F26B43"/>
          </p15:clr>
        </p15:guide>
        <p15:guide id="4" pos="2880">
          <p15:clr>
            <a:srgbClr val="F26B43"/>
          </p15:clr>
        </p15:guide>
        <p15:guide id="5" pos="204">
          <p15:clr>
            <a:srgbClr val="F26B43"/>
          </p15:clr>
        </p15:guide>
        <p15:guide id="7" orient="horz" pos="162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987427"/>
            <a:ext cx="8496300" cy="374491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9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3850" y="303908"/>
            <a:ext cx="8496300" cy="3231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63274-8EF9-DCCD-29A5-EF766D83A230}"/>
              </a:ext>
            </a:extLst>
          </p:cNvPr>
          <p:cNvSpPr txBox="1"/>
          <p:nvPr userDrawn="1"/>
        </p:nvSpPr>
        <p:spPr>
          <a:xfrm>
            <a:off x="244222" y="4862678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3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85" r:id="rId5"/>
    <p:sldLayoutId id="2147484386" r:id="rId6"/>
    <p:sldLayoutId id="2147484387" r:id="rId7"/>
    <p:sldLayoutId id="2147484336" r:id="rId8"/>
    <p:sldLayoutId id="2147484388" r:id="rId9"/>
    <p:sldLayoutId id="2147484379" r:id="rId10"/>
  </p:sldLayoutIdLst>
  <p:txStyles>
    <p:titleStyle>
      <a:lvl1pPr algn="l" defTabSz="685647" rtl="0" eaLnBrk="1" latinLnBrk="0" hangingPunct="1">
        <a:spcBef>
          <a:spcPct val="0"/>
        </a:spcBef>
        <a:buNone/>
        <a:defRPr kumimoji="0" lang="en-US" sz="15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170061" indent="-170061" algn="l" defTabSz="685647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426505" indent="-214265" algn="l" defTabSz="685647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–"/>
        <a:defRPr sz="105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857057" indent="-171411" algn="l" defTabSz="685647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9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199880" indent="-171411" algn="l" defTabSz="685647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–"/>
        <a:defRPr sz="825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1542704" indent="-171411" algn="l" defTabSz="685647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»"/>
        <a:defRPr sz="825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1885526" indent="-171411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0" indent="-171411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2" indent="-171411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95" indent="-171411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3" algn="l" defTabSz="68564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0" algn="l" defTabSz="68564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3" algn="l" defTabSz="68564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5" algn="l" defTabSz="68564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36" algn="l" defTabSz="68564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1" algn="l" defTabSz="68564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3" algn="l" defTabSz="68564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67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2993" userDrawn="1">
          <p15:clr>
            <a:srgbClr val="F26B43"/>
          </p15:clr>
        </p15:guide>
        <p15:guide id="5" pos="204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8" orient="horz" pos="622" userDrawn="1">
          <p15:clr>
            <a:srgbClr val="F26B43"/>
          </p15:clr>
        </p15:guide>
        <p15:guide id="9" orient="horz" pos="395" userDrawn="1">
          <p15:clr>
            <a:srgbClr val="F26B43"/>
          </p15:clr>
        </p15:guide>
        <p15:guide id="11" pos="5556" userDrawn="1">
          <p15:clr>
            <a:srgbClr val="F26B43"/>
          </p15:clr>
        </p15:guide>
        <p15:guide id="12" orient="horz" pos="2981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987425"/>
            <a:ext cx="8496300" cy="3744916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9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3850" y="234661"/>
            <a:ext cx="8496300" cy="400099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63274-8EF9-DCCD-29A5-EF766D83A230}"/>
              </a:ext>
            </a:extLst>
          </p:cNvPr>
          <p:cNvSpPr txBox="1"/>
          <p:nvPr userDrawn="1"/>
        </p:nvSpPr>
        <p:spPr>
          <a:xfrm>
            <a:off x="323850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54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txStyles>
    <p:titleStyle>
      <a:lvl1pPr algn="l" defTabSz="914174" rtl="0" eaLnBrk="1" latinLnBrk="0" hangingPunct="1">
        <a:spcBef>
          <a:spcPct val="0"/>
        </a:spcBef>
        <a:buNone/>
        <a:defRPr kumimoji="0" lang="en-US" sz="20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42" indent="-226742" algn="l" defTabSz="91417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659" indent="-285679" algn="l" defTabSz="91417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714" indent="-228542" algn="l" defTabSz="91417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800" indent="-228542" algn="l" defTabSz="91417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6888" indent="-228542" algn="l" defTabSz="91417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3972" indent="-228542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9" indent="-228542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4" indent="-228542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2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5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9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1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2767" userDrawn="1">
          <p15:clr>
            <a:srgbClr val="F26B43"/>
          </p15:clr>
        </p15:guide>
        <p15:guide id="5" pos="204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8" orient="horz" pos="622" userDrawn="1">
          <p15:clr>
            <a:srgbClr val="F26B43"/>
          </p15:clr>
        </p15:guide>
        <p15:guide id="9" orient="horz" pos="395" userDrawn="1">
          <p15:clr>
            <a:srgbClr val="F26B43"/>
          </p15:clr>
        </p15:guide>
        <p15:guide id="11" pos="5556" userDrawn="1">
          <p15:clr>
            <a:srgbClr val="F26B43"/>
          </p15:clr>
        </p15:guide>
        <p15:guide id="12" orient="horz" pos="2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image" Target="../media/image50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98.png"/><Relationship Id="rId21" Type="http://schemas.openxmlformats.org/officeDocument/2006/relationships/image" Target="../media/image116.png"/><Relationship Id="rId34" Type="http://schemas.openxmlformats.org/officeDocument/2006/relationships/image" Target="../media/image129.png"/><Relationship Id="rId7" Type="http://schemas.openxmlformats.org/officeDocument/2006/relationships/image" Target="../media/image102.png"/><Relationship Id="rId12" Type="http://schemas.openxmlformats.org/officeDocument/2006/relationships/image" Target="../media/image107.jpe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jpeg"/><Relationship Id="rId2" Type="http://schemas.openxmlformats.org/officeDocument/2006/relationships/image" Target="../media/image97.jpe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126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35" Type="http://schemas.openxmlformats.org/officeDocument/2006/relationships/image" Target="../media/image130.png"/><Relationship Id="rId8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microsoft.com/office/2007/relationships/hdphoto" Target="../media/hdphoto6.wdp"/><Relationship Id="rId18" Type="http://schemas.openxmlformats.org/officeDocument/2006/relationships/image" Target="../media/image127.pn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4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3.png"/><Relationship Id="rId20" Type="http://schemas.openxmlformats.org/officeDocument/2006/relationships/image" Target="../media/image14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4.png"/><Relationship Id="rId11" Type="http://schemas.openxmlformats.org/officeDocument/2006/relationships/image" Target="../media/image139.jpeg"/><Relationship Id="rId5" Type="http://schemas.openxmlformats.org/officeDocument/2006/relationships/image" Target="../media/image133.png"/><Relationship Id="rId15" Type="http://schemas.openxmlformats.org/officeDocument/2006/relationships/image" Target="../media/image142.png"/><Relationship Id="rId10" Type="http://schemas.openxmlformats.org/officeDocument/2006/relationships/image" Target="../media/image138.jpeg"/><Relationship Id="rId19" Type="http://schemas.openxmlformats.org/officeDocument/2006/relationships/image" Target="../media/image145.pn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35.png"/><Relationship Id="rId18" Type="http://schemas.openxmlformats.org/officeDocument/2006/relationships/image" Target="../media/image150.png"/><Relationship Id="rId26" Type="http://schemas.openxmlformats.org/officeDocument/2006/relationships/image" Target="../media/image145.png"/><Relationship Id="rId3" Type="http://schemas.openxmlformats.org/officeDocument/2006/relationships/image" Target="../media/image12.png"/><Relationship Id="rId21" Type="http://schemas.openxmlformats.org/officeDocument/2006/relationships/image" Target="../media/image151.png"/><Relationship Id="rId7" Type="http://schemas.openxmlformats.org/officeDocument/2006/relationships/image" Target="../media/image42.svg"/><Relationship Id="rId12" Type="http://schemas.microsoft.com/office/2007/relationships/hdphoto" Target="../media/hdphoto3.wdp"/><Relationship Id="rId17" Type="http://schemas.openxmlformats.org/officeDocument/2006/relationships/image" Target="../media/image144.jpeg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sv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50.png"/><Relationship Id="rId24" Type="http://schemas.openxmlformats.org/officeDocument/2006/relationships/image" Target="../media/image146.jpeg"/><Relationship Id="rId5" Type="http://schemas.openxmlformats.org/officeDocument/2006/relationships/image" Target="../media/image40.svg"/><Relationship Id="rId15" Type="http://schemas.openxmlformats.org/officeDocument/2006/relationships/image" Target="../media/image37.png"/><Relationship Id="rId23" Type="http://schemas.openxmlformats.org/officeDocument/2006/relationships/image" Target="../media/image143.png"/><Relationship Id="rId10" Type="http://schemas.openxmlformats.org/officeDocument/2006/relationships/image" Target="../media/image149.png"/><Relationship Id="rId19" Type="http://schemas.microsoft.com/office/2007/relationships/hdphoto" Target="../media/hdphoto6.wdp"/><Relationship Id="rId4" Type="http://schemas.openxmlformats.org/officeDocument/2006/relationships/image" Target="../media/image39.png"/><Relationship Id="rId9" Type="http://schemas.openxmlformats.org/officeDocument/2006/relationships/image" Target="../media/image148.png"/><Relationship Id="rId14" Type="http://schemas.openxmlformats.org/officeDocument/2006/relationships/image" Target="../media/image36.svg"/><Relationship Id="rId22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svg"/><Relationship Id="rId10" Type="http://schemas.openxmlformats.org/officeDocument/2006/relationships/image" Target="../media/image42.svg"/><Relationship Id="rId19" Type="http://schemas.microsoft.com/office/2007/relationships/hdphoto" Target="../media/hdphoto2.wdp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emf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BCCEA-D5D2-480E-9EF6-5C421A4C5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4814" y="1564452"/>
            <a:ext cx="5729812" cy="1282622"/>
          </a:xfrm>
        </p:spPr>
        <p:txBody>
          <a:bodyPr/>
          <a:lstStyle/>
          <a:p>
            <a:r>
              <a:rPr lang="en-IN" dirty="0"/>
              <a:t>EMPOWERING </a:t>
            </a:r>
          </a:p>
          <a:p>
            <a:r>
              <a:rPr lang="en-IN" dirty="0"/>
              <a:t>INDIA’S AI AMBITION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062683-999C-4FB2-9C42-29C1BFDE76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106" y="2687960"/>
            <a:ext cx="2517377" cy="277103"/>
          </a:xfrm>
        </p:spPr>
        <p:txBody>
          <a:bodyPr vert="horz" lIns="0" tIns="0" rIns="91428" bIns="45715" rtlCol="0" anchor="t">
            <a:noAutofit/>
          </a:bodyPr>
          <a:lstStyle/>
          <a:p>
            <a:r>
              <a:rPr lang="en-IN" sz="1400" b="1" dirty="0">
                <a:solidFill>
                  <a:srgbClr val="BBD42F"/>
                </a:solidFill>
                <a:latin typeface="TheSansOffice"/>
              </a:rPr>
              <a:t>Sify Executive Overview 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EA265C-0286-4CA7-9A77-50FD0974F5D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6866" y="3150804"/>
            <a:ext cx="5113338" cy="276225"/>
          </a:xfrm>
        </p:spPr>
        <p:txBody>
          <a:bodyPr vert="horz" lIns="0" tIns="0" rIns="91428" bIns="45715" rtlCol="0" anchor="t">
            <a:normAutofit/>
          </a:bodyPr>
          <a:lstStyle/>
          <a:p>
            <a:pPr marL="0" indent="0">
              <a:buNone/>
            </a:pPr>
            <a:r>
              <a:rPr lang="en-IN" dirty="0">
                <a:latin typeface="TheSansOffice"/>
              </a:rPr>
              <a:t>APRIL 2025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0543D0-AB94-4304-0B99-269455DF8386}"/>
              </a:ext>
            </a:extLst>
          </p:cNvPr>
          <p:cNvGrpSpPr/>
          <p:nvPr/>
        </p:nvGrpSpPr>
        <p:grpSpPr>
          <a:xfrm>
            <a:off x="606933" y="4101866"/>
            <a:ext cx="7887458" cy="557598"/>
            <a:chOff x="323850" y="4101866"/>
            <a:chExt cx="7887458" cy="5575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C1FBB15-9869-E22C-F0E4-1533912EEEDE}"/>
                </a:ext>
              </a:extLst>
            </p:cNvPr>
            <p:cNvGrpSpPr/>
            <p:nvPr/>
          </p:nvGrpSpPr>
          <p:grpSpPr>
            <a:xfrm>
              <a:off x="323850" y="4101866"/>
              <a:ext cx="1443992" cy="557598"/>
              <a:chOff x="6660146" y="4084338"/>
              <a:chExt cx="1525991" cy="648000"/>
            </a:xfrm>
          </p:grpSpPr>
          <p:sp>
            <p:nvSpPr>
              <p:cNvPr id="17" name="Alternate Process 6">
                <a:extLst>
                  <a:ext uri="{FF2B5EF4-FFF2-40B4-BE49-F238E27FC236}">
                    <a16:creationId xmlns:a16="http://schemas.microsoft.com/office/drawing/2014/main" id="{8E858986-3BA0-CAD4-ABCC-190AC1895FE8}"/>
                  </a:ext>
                </a:extLst>
              </p:cNvPr>
              <p:cNvSpPr/>
              <p:nvPr/>
            </p:nvSpPr>
            <p:spPr>
              <a:xfrm>
                <a:off x="6660149" y="4084338"/>
                <a:ext cx="1525988" cy="648000"/>
              </a:xfrm>
              <a:prstGeom prst="flowChartAlternateProcess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F74E2E-94E1-537E-70E9-F4364A78C390}"/>
                  </a:ext>
                </a:extLst>
              </p:cNvPr>
              <p:cNvSpPr txBox="1"/>
              <p:nvPr/>
            </p:nvSpPr>
            <p:spPr>
              <a:xfrm>
                <a:off x="6660146" y="4140720"/>
                <a:ext cx="1525989" cy="500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Mission Critical Networks</a:t>
                </a:r>
                <a:endParaRPr lang="en-IN" sz="1100" b="1" dirty="0"/>
              </a:p>
            </p:txBody>
          </p:sp>
        </p:grpSp>
        <p:sp>
          <p:nvSpPr>
            <p:cNvPr id="6" name="Alternate Process 6">
              <a:extLst>
                <a:ext uri="{FF2B5EF4-FFF2-40B4-BE49-F238E27FC236}">
                  <a16:creationId xmlns:a16="http://schemas.microsoft.com/office/drawing/2014/main" id="{8F49A116-7BE4-77D6-0B2F-085D4EBC58C2}"/>
                </a:ext>
              </a:extLst>
            </p:cNvPr>
            <p:cNvSpPr/>
            <p:nvPr/>
          </p:nvSpPr>
          <p:spPr>
            <a:xfrm>
              <a:off x="1945387" y="4101866"/>
              <a:ext cx="1443989" cy="557598"/>
            </a:xfrm>
            <a:prstGeom prst="flowChartAlternateProcess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Alternate Process 6">
              <a:extLst>
                <a:ext uri="{FF2B5EF4-FFF2-40B4-BE49-F238E27FC236}">
                  <a16:creationId xmlns:a16="http://schemas.microsoft.com/office/drawing/2014/main" id="{22702703-2036-B735-7169-9E3D17083067}"/>
                </a:ext>
              </a:extLst>
            </p:cNvPr>
            <p:cNvSpPr/>
            <p:nvPr/>
          </p:nvSpPr>
          <p:spPr>
            <a:xfrm>
              <a:off x="3566923" y="4101866"/>
              <a:ext cx="1443989" cy="557598"/>
            </a:xfrm>
            <a:prstGeom prst="flowChartAlternateProcess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Alternate Process 6">
              <a:extLst>
                <a:ext uri="{FF2B5EF4-FFF2-40B4-BE49-F238E27FC236}">
                  <a16:creationId xmlns:a16="http://schemas.microsoft.com/office/drawing/2014/main" id="{D97C1152-5837-F632-15F8-C93794649C4F}"/>
                </a:ext>
              </a:extLst>
            </p:cNvPr>
            <p:cNvSpPr/>
            <p:nvPr/>
          </p:nvSpPr>
          <p:spPr>
            <a:xfrm>
              <a:off x="6767319" y="4101866"/>
              <a:ext cx="1443989" cy="557598"/>
            </a:xfrm>
            <a:prstGeom prst="flowChartAlternateProcess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Alternate Process 6">
              <a:extLst>
                <a:ext uri="{FF2B5EF4-FFF2-40B4-BE49-F238E27FC236}">
                  <a16:creationId xmlns:a16="http://schemas.microsoft.com/office/drawing/2014/main" id="{823E8F7C-C17E-7C33-EC0B-DE8F155A0640}"/>
                </a:ext>
              </a:extLst>
            </p:cNvPr>
            <p:cNvSpPr/>
            <p:nvPr/>
          </p:nvSpPr>
          <p:spPr>
            <a:xfrm>
              <a:off x="5167121" y="4101866"/>
              <a:ext cx="1443989" cy="557598"/>
            </a:xfrm>
            <a:prstGeom prst="flowChartAlternateProcess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DDC467-5CB4-F92A-D66E-70A2F9D0BB57}"/>
                </a:ext>
              </a:extLst>
            </p:cNvPr>
            <p:cNvSpPr txBox="1"/>
            <p:nvPr/>
          </p:nvSpPr>
          <p:spPr>
            <a:xfrm>
              <a:off x="1945385" y="4165220"/>
              <a:ext cx="1443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AI-ready</a:t>
              </a:r>
            </a:p>
            <a:p>
              <a:pPr algn="ctr"/>
              <a:r>
                <a:rPr lang="en-US" sz="1100" b="1" dirty="0"/>
                <a:t>Data Centers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E61DAE-C20C-FBD6-F3F5-FEA9D0BB770E}"/>
                </a:ext>
              </a:extLst>
            </p:cNvPr>
            <p:cNvSpPr txBox="1"/>
            <p:nvPr/>
          </p:nvSpPr>
          <p:spPr>
            <a:xfrm>
              <a:off x="3566921" y="4172382"/>
              <a:ext cx="14439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AI Cloud, </a:t>
              </a:r>
            </a:p>
            <a:p>
              <a:pPr algn="ctr"/>
              <a:r>
                <a:rPr lang="en-US" sz="1100" b="1" dirty="0"/>
                <a:t>Hybrid IT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72A60A-6AED-7796-241B-63A6C942E35F}"/>
                </a:ext>
              </a:extLst>
            </p:cNvPr>
            <p:cNvSpPr txBox="1"/>
            <p:nvPr/>
          </p:nvSpPr>
          <p:spPr>
            <a:xfrm>
              <a:off x="6809991" y="4165221"/>
              <a:ext cx="13639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Robust</a:t>
              </a:r>
            </a:p>
            <a:p>
              <a:pPr algn="ctr"/>
              <a:r>
                <a:rPr lang="en-US" sz="1100" b="1" dirty="0"/>
                <a:t> Security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1F7EE3-921D-EB46-A35F-68015E5071D0}"/>
                </a:ext>
              </a:extLst>
            </p:cNvPr>
            <p:cNvSpPr txBox="1"/>
            <p:nvPr/>
          </p:nvSpPr>
          <p:spPr>
            <a:xfrm>
              <a:off x="5207125" y="4172382"/>
              <a:ext cx="13639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Digital </a:t>
              </a:r>
            </a:p>
            <a:p>
              <a:pPr algn="ctr"/>
              <a:r>
                <a:rPr lang="en-US" sz="1100" b="1" dirty="0"/>
                <a:t>Services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1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886D7-E4F4-B563-B700-75F77F917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B82D9F5-E18A-C4B5-45C9-9A98B410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US" sz="2000" dirty="0"/>
              <a:t>one-stop engagement for enterprises’ digital pursuits 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52D54790-C5AA-2DBF-5AE0-09CC0797AF75}"/>
              </a:ext>
            </a:extLst>
          </p:cNvPr>
          <p:cNvGrpSpPr/>
          <p:nvPr/>
        </p:nvGrpSpPr>
        <p:grpSpPr>
          <a:xfrm>
            <a:off x="5508152" y="988128"/>
            <a:ext cx="3311999" cy="2160001"/>
            <a:chOff x="2064661" y="988127"/>
            <a:chExt cx="3311999" cy="216000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EC8332F-A03A-2DFD-7489-A099E5307301}"/>
                </a:ext>
              </a:extLst>
            </p:cNvPr>
            <p:cNvSpPr txBox="1"/>
            <p:nvPr/>
          </p:nvSpPr>
          <p:spPr>
            <a:xfrm>
              <a:off x="4257745" y="1030896"/>
              <a:ext cx="10463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Cloud &amp; IT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00CA84E-0DB0-4472-1359-61252144F125}"/>
                </a:ext>
              </a:extLst>
            </p:cNvPr>
            <p:cNvSpPr txBox="1"/>
            <p:nvPr/>
          </p:nvSpPr>
          <p:spPr>
            <a:xfrm>
              <a:off x="3965821" y="1566079"/>
              <a:ext cx="13383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Hybrid Cloud Assessment, Migration and Managed Services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Multi Cloud Platform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Hyperscale Cloud services AWS, Azure, GCP, OCI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End-to-End IT Managed Services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ADDEFD5-CF1E-793B-21C0-DC8D387186BE}"/>
                </a:ext>
              </a:extLst>
            </p:cNvPr>
            <p:cNvSpPr txBox="1"/>
            <p:nvPr/>
          </p:nvSpPr>
          <p:spPr>
            <a:xfrm>
              <a:off x="2719917" y="1054342"/>
              <a:ext cx="116707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514299">
                <a:defRPr/>
              </a:pPr>
              <a:r>
                <a:rPr lang="en-IN" sz="1000" b="1" err="1">
                  <a:solidFill>
                    <a:srgbClr val="BED730"/>
                  </a:solidFill>
                  <a:latin typeface="Trebuchet MS"/>
                </a:rPr>
                <a:t>CloudInfinit</a:t>
              </a:r>
              <a:r>
                <a:rPr lang="en-US" sz="1000" b="1" baseline="30000" dirty="0">
                  <a:solidFill>
                    <a:schemeClr val="bg1"/>
                  </a:solidFill>
                  <a:latin typeface="Trebuchet MS"/>
                </a:rPr>
                <a:t>+AI </a:t>
              </a:r>
              <a:r>
                <a:rPr lang="en-US" sz="1000" b="1" baseline="30000" dirty="0">
                  <a:solidFill>
                    <a:srgbClr val="BBD42F"/>
                  </a:solidFill>
                  <a:latin typeface="Trebuchet MS"/>
                </a:rPr>
                <a:t>GPU Cloud</a:t>
              </a:r>
              <a:endParaRPr lang="en-IN" sz="1000" b="1" dirty="0">
                <a:solidFill>
                  <a:srgbClr val="BBD42F"/>
                </a:solidFill>
                <a:latin typeface="Trebuchet M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90C60BC-CBDC-49E6-7B77-DABCD4ADFE1E}"/>
                </a:ext>
              </a:extLst>
            </p:cNvPr>
            <p:cNvSpPr/>
            <p:nvPr/>
          </p:nvSpPr>
          <p:spPr>
            <a:xfrm>
              <a:off x="2064661" y="988127"/>
              <a:ext cx="3311999" cy="2160000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7B47DE5-6602-8FAB-0935-A65BA5EE52EA}"/>
                </a:ext>
              </a:extLst>
            </p:cNvPr>
            <p:cNvSpPr txBox="1"/>
            <p:nvPr/>
          </p:nvSpPr>
          <p:spPr>
            <a:xfrm>
              <a:off x="2404701" y="1559080"/>
              <a:ext cx="1402323" cy="10515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Managed Public/Private Cloud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GPU as a Service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Cloud Anywhere-Edge Cloud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BCP- </a:t>
              </a:r>
              <a:r>
                <a:rPr lang="en-US" sz="70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DRaaS</a:t>
              </a: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Regulatory and compliance ready</a:t>
              </a:r>
              <a:endParaRPr lang="en-IN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F8CCBD4-32B8-99A5-2194-FD7494477C39}"/>
                </a:ext>
              </a:extLst>
            </p:cNvPr>
            <p:cNvSpPr/>
            <p:nvPr/>
          </p:nvSpPr>
          <p:spPr>
            <a:xfrm rot="16200000">
              <a:off x="1128662" y="1924128"/>
              <a:ext cx="2160000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Cloud &amp; IT</a:t>
              </a:r>
            </a:p>
          </p:txBody>
        </p:sp>
        <p:pic>
          <p:nvPicPr>
            <p:cNvPr id="117" name="Picture 1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ACB0331-6F79-3EE4-B9BC-2E89C2C4B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144" y="1098827"/>
              <a:ext cx="288000" cy="276706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307D740F-A10F-79E0-F725-FAE924F75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26953" y="1140648"/>
              <a:ext cx="288000" cy="21408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287C8F-2A25-48D1-4EBA-0F7A2204D201}"/>
              </a:ext>
            </a:extLst>
          </p:cNvPr>
          <p:cNvGrpSpPr/>
          <p:nvPr/>
        </p:nvGrpSpPr>
        <p:grpSpPr>
          <a:xfrm>
            <a:off x="323849" y="988127"/>
            <a:ext cx="3125466" cy="2160000"/>
            <a:chOff x="323849" y="988127"/>
            <a:chExt cx="3125466" cy="21600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8A6B8E-BD2C-9B89-3D9F-E0FD8E75F9BC}"/>
                </a:ext>
              </a:extLst>
            </p:cNvPr>
            <p:cNvSpPr txBox="1"/>
            <p:nvPr/>
          </p:nvSpPr>
          <p:spPr>
            <a:xfrm>
              <a:off x="1017805" y="1030896"/>
              <a:ext cx="869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Network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Infra Services</a:t>
              </a:r>
              <a:endParaRPr lang="en-US" sz="10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DBF7A09-7CD5-6FE6-9845-5247E038B75C}"/>
                </a:ext>
              </a:extLst>
            </p:cNvPr>
            <p:cNvGrpSpPr/>
            <p:nvPr/>
          </p:nvGrpSpPr>
          <p:grpSpPr>
            <a:xfrm>
              <a:off x="702589" y="1091018"/>
              <a:ext cx="288252" cy="325198"/>
              <a:chOff x="2277724" y="1991783"/>
              <a:chExt cx="288252" cy="325198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14E982AC-3BD2-A113-2570-26EE1CB18DE7}"/>
                  </a:ext>
                </a:extLst>
              </p:cNvPr>
              <p:cNvSpPr/>
              <p:nvPr/>
            </p:nvSpPr>
            <p:spPr>
              <a:xfrm>
                <a:off x="2277724" y="2062857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877CFF5-44F0-63F4-ECFA-EAF84C0823FF}"/>
                  </a:ext>
                </a:extLst>
              </p:cNvPr>
              <p:cNvSpPr/>
              <p:nvPr/>
            </p:nvSpPr>
            <p:spPr>
              <a:xfrm>
                <a:off x="2355633" y="2064066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FEAAA29-96E9-76C2-ACEB-B6FCBBACB9C9}"/>
                  </a:ext>
                </a:extLst>
              </p:cNvPr>
              <p:cNvSpPr/>
              <p:nvPr/>
            </p:nvSpPr>
            <p:spPr>
              <a:xfrm>
                <a:off x="2402205" y="2137945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28318ED-245E-11E2-3EDF-904655EB5D3B}"/>
                  </a:ext>
                </a:extLst>
              </p:cNvPr>
              <p:cNvSpPr/>
              <p:nvPr/>
            </p:nvSpPr>
            <p:spPr>
              <a:xfrm>
                <a:off x="2277724" y="2208229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03C2BDD-529D-233E-00D1-BEF4063ED776}"/>
                  </a:ext>
                </a:extLst>
              </p:cNvPr>
              <p:cNvSpPr/>
              <p:nvPr/>
            </p:nvSpPr>
            <p:spPr>
              <a:xfrm>
                <a:off x="2524284" y="2062857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2259799-5A5E-F9B5-5B36-0FAA7E66EB3D}"/>
                  </a:ext>
                </a:extLst>
              </p:cNvPr>
              <p:cNvSpPr/>
              <p:nvPr/>
            </p:nvSpPr>
            <p:spPr>
              <a:xfrm>
                <a:off x="2524284" y="2207423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6364B0B-C7EE-FD4F-EBEB-88C79497C120}"/>
                  </a:ext>
                </a:extLst>
              </p:cNvPr>
              <p:cNvSpPr/>
              <p:nvPr/>
            </p:nvSpPr>
            <p:spPr>
              <a:xfrm>
                <a:off x="2397788" y="1991783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911C741-ED8E-E1A6-39FF-E3F1EF49FB3A}"/>
                  </a:ext>
                </a:extLst>
              </p:cNvPr>
              <p:cNvSpPr/>
              <p:nvPr/>
            </p:nvSpPr>
            <p:spPr>
              <a:xfrm>
                <a:off x="2397788" y="2275289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5DAEC0D-27C8-87F4-F684-69AEA212E9BF}"/>
                  </a:ext>
                </a:extLst>
              </p:cNvPr>
              <p:cNvSpPr/>
              <p:nvPr/>
            </p:nvSpPr>
            <p:spPr>
              <a:xfrm>
                <a:off x="2524284" y="2208229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6590260-5334-521F-AC17-F53CEB89A672}"/>
                  </a:ext>
                </a:extLst>
              </p:cNvPr>
              <p:cNvSpPr/>
              <p:nvPr/>
            </p:nvSpPr>
            <p:spPr>
              <a:xfrm>
                <a:off x="2295690" y="2012629"/>
                <a:ext cx="248978" cy="285431"/>
              </a:xfrm>
              <a:custGeom>
                <a:avLst/>
                <a:gdLst>
                  <a:gd name="connsiteX0" fmla="*/ 806 w 248978"/>
                  <a:gd name="connsiteY0" fmla="*/ 70194 h 285431"/>
                  <a:gd name="connsiteX1" fmla="*/ 122945 w 248978"/>
                  <a:gd name="connsiteY1" fmla="*/ 0 h 285431"/>
                  <a:gd name="connsiteX2" fmla="*/ 248978 w 248978"/>
                  <a:gd name="connsiteY2" fmla="*/ 72611 h 285431"/>
                  <a:gd name="connsiteX3" fmla="*/ 248978 w 248978"/>
                  <a:gd name="connsiteY3" fmla="*/ 217581 h 285431"/>
                  <a:gd name="connsiteX4" fmla="*/ 125287 w 248978"/>
                  <a:gd name="connsiteY4" fmla="*/ 285432 h 285431"/>
                  <a:gd name="connsiteX5" fmla="*/ 0 w 248978"/>
                  <a:gd name="connsiteY5" fmla="*/ 218372 h 285431"/>
                  <a:gd name="connsiteX6" fmla="*/ 806 w 248978"/>
                  <a:gd name="connsiteY6" fmla="*/ 70194 h 28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8978" h="285431">
                    <a:moveTo>
                      <a:pt x="806" y="70194"/>
                    </a:moveTo>
                    <a:lnTo>
                      <a:pt x="122945" y="0"/>
                    </a:lnTo>
                    <a:lnTo>
                      <a:pt x="248978" y="72611"/>
                    </a:lnTo>
                    <a:lnTo>
                      <a:pt x="248978" y="217581"/>
                    </a:lnTo>
                    <a:lnTo>
                      <a:pt x="125287" y="285432"/>
                    </a:lnTo>
                    <a:lnTo>
                      <a:pt x="0" y="218372"/>
                    </a:lnTo>
                    <a:lnTo>
                      <a:pt x="806" y="70194"/>
                    </a:lnTo>
                    <a:close/>
                  </a:path>
                </a:pathLst>
              </a:custGeom>
              <a:noFill/>
              <a:ln w="7122" cap="flat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B981AB9C-FF3B-EB26-97E8-32D5B116EFAF}"/>
                  </a:ext>
                </a:extLst>
              </p:cNvPr>
              <p:cNvSpPr/>
              <p:nvPr/>
            </p:nvSpPr>
            <p:spPr>
              <a:xfrm>
                <a:off x="2418575" y="2158329"/>
                <a:ext cx="121273" cy="137731"/>
              </a:xfrm>
              <a:custGeom>
                <a:avLst/>
                <a:gdLst>
                  <a:gd name="connsiteX0" fmla="*/ 0 w 121273"/>
                  <a:gd name="connsiteY0" fmla="*/ 137732 h 137731"/>
                  <a:gd name="connsiteX1" fmla="*/ 0 w 121273"/>
                  <a:gd name="connsiteY1" fmla="*/ 0 h 137731"/>
                  <a:gd name="connsiteX2" fmla="*/ 121273 w 121273"/>
                  <a:gd name="connsiteY2" fmla="*/ 69866 h 137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273" h="137731">
                    <a:moveTo>
                      <a:pt x="0" y="137732"/>
                    </a:moveTo>
                    <a:lnTo>
                      <a:pt x="0" y="0"/>
                    </a:lnTo>
                    <a:lnTo>
                      <a:pt x="121273" y="69866"/>
                    </a:lnTo>
                  </a:path>
                </a:pathLst>
              </a:custGeom>
              <a:noFill/>
              <a:ln w="712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9353FC6-8855-DD93-1BEA-017933ABF907}"/>
                </a:ext>
              </a:extLst>
            </p:cNvPr>
            <p:cNvSpPr/>
            <p:nvPr/>
          </p:nvSpPr>
          <p:spPr>
            <a:xfrm>
              <a:off x="323849" y="988127"/>
              <a:ext cx="3125466" cy="2160000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54609D5-EB0B-5CA6-496B-BE6B6373DEFD}"/>
                </a:ext>
              </a:extLst>
            </p:cNvPr>
            <p:cNvSpPr txBox="1"/>
            <p:nvPr/>
          </p:nvSpPr>
          <p:spPr>
            <a:xfrm>
              <a:off x="669337" y="1613704"/>
              <a:ext cx="1221867" cy="12157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Enterprise connectivity- WAN, NLD 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Edge Connect- Pvt 5G, Wi-Fi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Global Cloud Connect, DC Interconnect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International POPs, Cable Landing Stations 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A089DD2-7B47-00BD-7CBA-25B4ACCE7678}"/>
                </a:ext>
              </a:extLst>
            </p:cNvPr>
            <p:cNvSpPr/>
            <p:nvPr/>
          </p:nvSpPr>
          <p:spPr>
            <a:xfrm rot="16200000">
              <a:off x="-612150" y="1924127"/>
              <a:ext cx="2160000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Networks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34CBAC9-ADF8-D62D-9AEB-5918FB7D6B68}"/>
                </a:ext>
              </a:extLst>
            </p:cNvPr>
            <p:cNvSpPr txBox="1"/>
            <p:nvPr/>
          </p:nvSpPr>
          <p:spPr>
            <a:xfrm>
              <a:off x="2254472" y="1030896"/>
              <a:ext cx="1105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Network Digital 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2D678A0-B63F-5CDC-72C9-CF9B950433BE}"/>
                </a:ext>
              </a:extLst>
            </p:cNvPr>
            <p:cNvSpPr txBox="1"/>
            <p:nvPr/>
          </p:nvSpPr>
          <p:spPr>
            <a:xfrm>
              <a:off x="1939256" y="1613704"/>
              <a:ext cx="1480681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Network transformation and consolidation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Managed Secure Networks- SDWAN, SASE, DDOS protect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Campus &amp; Branch Networks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Smart Edge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Captive &amp; Hybrid NOC services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Network Observability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CaaS &amp; Collaboration Services</a:t>
              </a:r>
            </a:p>
          </p:txBody>
        </p: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964EEBCA-FBDE-2226-3C07-9A88592C7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57222" y="1096143"/>
              <a:ext cx="288000" cy="26295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5913F4-F3A7-34F2-9CA1-79043CB9422A}"/>
              </a:ext>
            </a:extLst>
          </p:cNvPr>
          <p:cNvGrpSpPr/>
          <p:nvPr/>
        </p:nvGrpSpPr>
        <p:grpSpPr>
          <a:xfrm>
            <a:off x="3578734" y="988128"/>
            <a:ext cx="1793465" cy="2160000"/>
            <a:chOff x="3578733" y="988127"/>
            <a:chExt cx="1793465" cy="21600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0667D2-B433-87A2-2587-22EB5C48E9EF}"/>
                </a:ext>
              </a:extLst>
            </p:cNvPr>
            <p:cNvSpPr txBox="1"/>
            <p:nvPr/>
          </p:nvSpPr>
          <p:spPr>
            <a:xfrm>
              <a:off x="4263740" y="1033451"/>
              <a:ext cx="10255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pt-BR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Data Center</a:t>
              </a:r>
            </a:p>
            <a:p>
              <a:pPr defTabSz="514299">
                <a:defRPr/>
              </a:pPr>
              <a:r>
                <a:rPr lang="pt-BR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Colo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pic>
          <p:nvPicPr>
            <p:cNvPr id="57" name="Picture 5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E0CC5EB-B673-9661-7F53-31C0BDD32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817" y="1101527"/>
              <a:ext cx="288000" cy="2639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A07A0E-FA51-3D68-5742-6B9006BAFE54}"/>
                </a:ext>
              </a:extLst>
            </p:cNvPr>
            <p:cNvSpPr txBox="1"/>
            <p:nvPr/>
          </p:nvSpPr>
          <p:spPr>
            <a:xfrm>
              <a:off x="3971816" y="1583008"/>
              <a:ext cx="1353203" cy="142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AI ready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Hyperscale Cloud adjacency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RAS Design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Liquid Cooling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Hyperconnected 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Built-to-suit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AIOps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Renewable Energy 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AA441A-140E-E124-A4E8-F0F207C81586}"/>
                </a:ext>
              </a:extLst>
            </p:cNvPr>
            <p:cNvSpPr/>
            <p:nvPr/>
          </p:nvSpPr>
          <p:spPr>
            <a:xfrm rot="16200000">
              <a:off x="2642733" y="1924127"/>
              <a:ext cx="2160000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Data Centers 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C0C1DC3-E3E2-2440-D937-A0C12B751BDB}"/>
                </a:ext>
              </a:extLst>
            </p:cNvPr>
            <p:cNvSpPr/>
            <p:nvPr/>
          </p:nvSpPr>
          <p:spPr>
            <a:xfrm>
              <a:off x="3578733" y="988127"/>
              <a:ext cx="1793465" cy="2160000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CA5E2CA-D995-C693-C555-89DA8B53A9A8}"/>
              </a:ext>
            </a:extLst>
          </p:cNvPr>
          <p:cNvGrpSpPr/>
          <p:nvPr/>
        </p:nvGrpSpPr>
        <p:grpSpPr>
          <a:xfrm>
            <a:off x="323851" y="3265814"/>
            <a:ext cx="4113213" cy="1466523"/>
            <a:chOff x="323850" y="3265815"/>
            <a:chExt cx="4113213" cy="1466523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086E076-CBB1-A79F-624F-CF48902F0053}"/>
                </a:ext>
              </a:extLst>
            </p:cNvPr>
            <p:cNvSpPr txBox="1"/>
            <p:nvPr/>
          </p:nvSpPr>
          <p:spPr>
            <a:xfrm>
              <a:off x="2841187" y="3308493"/>
              <a:ext cx="1448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Industry Apps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D3356BF-142C-B435-CED4-4818EB2DEE9D}"/>
                </a:ext>
              </a:extLst>
            </p:cNvPr>
            <p:cNvSpPr txBox="1"/>
            <p:nvPr/>
          </p:nvSpPr>
          <p:spPr>
            <a:xfrm>
              <a:off x="2549263" y="3791636"/>
              <a:ext cx="174000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Consulting, Support, Maintenance, and Upgrades 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Microsoft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Oracle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SAP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84EBB36-D0F1-398A-D840-C717EBBBC5C1}"/>
                </a:ext>
              </a:extLst>
            </p:cNvPr>
            <p:cNvSpPr txBox="1"/>
            <p:nvPr/>
          </p:nvSpPr>
          <p:spPr>
            <a:xfrm>
              <a:off x="1039740" y="3308493"/>
              <a:ext cx="1373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Digital Apps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B370D94-24E1-0E39-F200-AF3EF1186B15}"/>
                </a:ext>
              </a:extLst>
            </p:cNvPr>
            <p:cNvSpPr/>
            <p:nvPr/>
          </p:nvSpPr>
          <p:spPr>
            <a:xfrm>
              <a:off x="323850" y="3265815"/>
              <a:ext cx="4113213" cy="1466523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E0543AD-222F-3907-6127-6DFE60FEBBD6}"/>
                </a:ext>
              </a:extLst>
            </p:cNvPr>
            <p:cNvSpPr txBox="1"/>
            <p:nvPr/>
          </p:nvSpPr>
          <p:spPr>
            <a:xfrm>
              <a:off x="663890" y="3791636"/>
              <a:ext cx="1740811" cy="8361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Infinit AI/ML Platform  </a:t>
              </a:r>
              <a:endParaRPr lang="en-US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Infinit</a:t>
              </a: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Full Stack Observability</a:t>
              </a:r>
              <a:endParaRPr lang="en-IN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App Modernization &amp; </a:t>
              </a:r>
              <a:r>
                <a:rPr lang="en-US" sz="70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DevSecOps</a:t>
              </a: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Retail Intelligence- Forum Digital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Digital Assessment, AI Learning &amp; XR 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185F0A1-E172-D3F9-EB33-154A34A35776}"/>
                </a:ext>
              </a:extLst>
            </p:cNvPr>
            <p:cNvSpPr/>
            <p:nvPr/>
          </p:nvSpPr>
          <p:spPr>
            <a:xfrm rot="16200000">
              <a:off x="-265410" y="3855077"/>
              <a:ext cx="1466522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Digital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5E7B8BD-B84F-B7DE-BE93-7BA1293EE73B}"/>
                </a:ext>
              </a:extLst>
            </p:cNvPr>
            <p:cNvGrpSpPr/>
            <p:nvPr/>
          </p:nvGrpSpPr>
          <p:grpSpPr>
            <a:xfrm>
              <a:off x="723949" y="3369605"/>
              <a:ext cx="277434" cy="277887"/>
              <a:chOff x="5644679" y="3375689"/>
              <a:chExt cx="277434" cy="277887"/>
            </a:xfrm>
          </p:grpSpPr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80B8111D-4200-26F0-90BB-7841C09FECA4}"/>
                  </a:ext>
                </a:extLst>
              </p:cNvPr>
              <p:cNvSpPr/>
              <p:nvPr/>
            </p:nvSpPr>
            <p:spPr>
              <a:xfrm>
                <a:off x="5644679" y="3375689"/>
                <a:ext cx="116974" cy="116975"/>
              </a:xfrm>
              <a:custGeom>
                <a:avLst/>
                <a:gdLst>
                  <a:gd name="connsiteX0" fmla="*/ 21684 w 116974"/>
                  <a:gd name="connsiteY0" fmla="*/ 0 h 116975"/>
                  <a:gd name="connsiteX1" fmla="*/ 95291 w 116974"/>
                  <a:gd name="connsiteY1" fmla="*/ 0 h 116975"/>
                  <a:gd name="connsiteX2" fmla="*/ 116975 w 116974"/>
                  <a:gd name="connsiteY2" fmla="*/ 21684 h 116975"/>
                  <a:gd name="connsiteX3" fmla="*/ 116975 w 116974"/>
                  <a:gd name="connsiteY3" fmla="*/ 95291 h 116975"/>
                  <a:gd name="connsiteX4" fmla="*/ 95291 w 116974"/>
                  <a:gd name="connsiteY4" fmla="*/ 116975 h 116975"/>
                  <a:gd name="connsiteX5" fmla="*/ 21684 w 116974"/>
                  <a:gd name="connsiteY5" fmla="*/ 116975 h 116975"/>
                  <a:gd name="connsiteX6" fmla="*/ 0 w 116974"/>
                  <a:gd name="connsiteY6" fmla="*/ 95291 h 116975"/>
                  <a:gd name="connsiteX7" fmla="*/ 0 w 116974"/>
                  <a:gd name="connsiteY7" fmla="*/ 21684 h 116975"/>
                  <a:gd name="connsiteX8" fmla="*/ 21684 w 116974"/>
                  <a:gd name="connsiteY8" fmla="*/ 0 h 11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974" h="116975">
                    <a:moveTo>
                      <a:pt x="21684" y="0"/>
                    </a:moveTo>
                    <a:lnTo>
                      <a:pt x="95291" y="0"/>
                    </a:lnTo>
                    <a:cubicBezTo>
                      <a:pt x="107263" y="0"/>
                      <a:pt x="116975" y="9712"/>
                      <a:pt x="116975" y="21684"/>
                    </a:cubicBezTo>
                    <a:lnTo>
                      <a:pt x="116975" y="95291"/>
                    </a:lnTo>
                    <a:cubicBezTo>
                      <a:pt x="116975" y="107263"/>
                      <a:pt x="107263" y="116975"/>
                      <a:pt x="95291" y="116975"/>
                    </a:cubicBezTo>
                    <a:lnTo>
                      <a:pt x="21684" y="116975"/>
                    </a:lnTo>
                    <a:cubicBezTo>
                      <a:pt x="9712" y="116975"/>
                      <a:pt x="0" y="107263"/>
                      <a:pt x="0" y="95291"/>
                    </a:cubicBezTo>
                    <a:lnTo>
                      <a:pt x="0" y="21684"/>
                    </a:lnTo>
                    <a:cubicBezTo>
                      <a:pt x="0" y="9712"/>
                      <a:pt x="9712" y="0"/>
                      <a:pt x="21684" y="0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9D99EFC5-1B73-4BA7-CB5B-A0114A753CE3}"/>
                  </a:ext>
                </a:extLst>
              </p:cNvPr>
              <p:cNvSpPr/>
              <p:nvPr/>
            </p:nvSpPr>
            <p:spPr>
              <a:xfrm>
                <a:off x="5805139" y="3375689"/>
                <a:ext cx="116974" cy="116975"/>
              </a:xfrm>
              <a:custGeom>
                <a:avLst/>
                <a:gdLst>
                  <a:gd name="connsiteX0" fmla="*/ 21684 w 116974"/>
                  <a:gd name="connsiteY0" fmla="*/ 0 h 116975"/>
                  <a:gd name="connsiteX1" fmla="*/ 95291 w 116974"/>
                  <a:gd name="connsiteY1" fmla="*/ 0 h 116975"/>
                  <a:gd name="connsiteX2" fmla="*/ 116975 w 116974"/>
                  <a:gd name="connsiteY2" fmla="*/ 21684 h 116975"/>
                  <a:gd name="connsiteX3" fmla="*/ 116975 w 116974"/>
                  <a:gd name="connsiteY3" fmla="*/ 95291 h 116975"/>
                  <a:gd name="connsiteX4" fmla="*/ 95291 w 116974"/>
                  <a:gd name="connsiteY4" fmla="*/ 116975 h 116975"/>
                  <a:gd name="connsiteX5" fmla="*/ 21684 w 116974"/>
                  <a:gd name="connsiteY5" fmla="*/ 116975 h 116975"/>
                  <a:gd name="connsiteX6" fmla="*/ 0 w 116974"/>
                  <a:gd name="connsiteY6" fmla="*/ 95291 h 116975"/>
                  <a:gd name="connsiteX7" fmla="*/ 0 w 116974"/>
                  <a:gd name="connsiteY7" fmla="*/ 21684 h 116975"/>
                  <a:gd name="connsiteX8" fmla="*/ 21684 w 116974"/>
                  <a:gd name="connsiteY8" fmla="*/ 0 h 11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974" h="116975">
                    <a:moveTo>
                      <a:pt x="21684" y="0"/>
                    </a:moveTo>
                    <a:lnTo>
                      <a:pt x="95291" y="0"/>
                    </a:lnTo>
                    <a:cubicBezTo>
                      <a:pt x="107263" y="0"/>
                      <a:pt x="116975" y="9712"/>
                      <a:pt x="116975" y="21684"/>
                    </a:cubicBezTo>
                    <a:lnTo>
                      <a:pt x="116975" y="95291"/>
                    </a:lnTo>
                    <a:cubicBezTo>
                      <a:pt x="116975" y="107263"/>
                      <a:pt x="107263" y="116975"/>
                      <a:pt x="95291" y="116975"/>
                    </a:cubicBezTo>
                    <a:lnTo>
                      <a:pt x="21684" y="116975"/>
                    </a:lnTo>
                    <a:cubicBezTo>
                      <a:pt x="9712" y="116975"/>
                      <a:pt x="0" y="107263"/>
                      <a:pt x="0" y="95291"/>
                    </a:cubicBezTo>
                    <a:lnTo>
                      <a:pt x="0" y="21684"/>
                    </a:lnTo>
                    <a:cubicBezTo>
                      <a:pt x="0" y="9712"/>
                      <a:pt x="9712" y="0"/>
                      <a:pt x="21684" y="0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2B3EE04A-D898-F390-34C9-77C27B64C8B3}"/>
                  </a:ext>
                </a:extLst>
              </p:cNvPr>
              <p:cNvSpPr/>
              <p:nvPr/>
            </p:nvSpPr>
            <p:spPr>
              <a:xfrm>
                <a:off x="5644679" y="3536601"/>
                <a:ext cx="116974" cy="116975"/>
              </a:xfrm>
              <a:custGeom>
                <a:avLst/>
                <a:gdLst>
                  <a:gd name="connsiteX0" fmla="*/ 21684 w 116974"/>
                  <a:gd name="connsiteY0" fmla="*/ 0 h 116975"/>
                  <a:gd name="connsiteX1" fmla="*/ 95291 w 116974"/>
                  <a:gd name="connsiteY1" fmla="*/ 0 h 116975"/>
                  <a:gd name="connsiteX2" fmla="*/ 116975 w 116974"/>
                  <a:gd name="connsiteY2" fmla="*/ 21684 h 116975"/>
                  <a:gd name="connsiteX3" fmla="*/ 116975 w 116974"/>
                  <a:gd name="connsiteY3" fmla="*/ 95291 h 116975"/>
                  <a:gd name="connsiteX4" fmla="*/ 95291 w 116974"/>
                  <a:gd name="connsiteY4" fmla="*/ 116975 h 116975"/>
                  <a:gd name="connsiteX5" fmla="*/ 21684 w 116974"/>
                  <a:gd name="connsiteY5" fmla="*/ 116975 h 116975"/>
                  <a:gd name="connsiteX6" fmla="*/ 0 w 116974"/>
                  <a:gd name="connsiteY6" fmla="*/ 95291 h 116975"/>
                  <a:gd name="connsiteX7" fmla="*/ 0 w 116974"/>
                  <a:gd name="connsiteY7" fmla="*/ 21684 h 116975"/>
                  <a:gd name="connsiteX8" fmla="*/ 21684 w 116974"/>
                  <a:gd name="connsiteY8" fmla="*/ 0 h 11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974" h="116975">
                    <a:moveTo>
                      <a:pt x="21684" y="0"/>
                    </a:moveTo>
                    <a:lnTo>
                      <a:pt x="95291" y="0"/>
                    </a:lnTo>
                    <a:cubicBezTo>
                      <a:pt x="107263" y="0"/>
                      <a:pt x="116975" y="9712"/>
                      <a:pt x="116975" y="21684"/>
                    </a:cubicBezTo>
                    <a:lnTo>
                      <a:pt x="116975" y="95291"/>
                    </a:lnTo>
                    <a:cubicBezTo>
                      <a:pt x="116975" y="107263"/>
                      <a:pt x="107263" y="116975"/>
                      <a:pt x="95291" y="116975"/>
                    </a:cubicBezTo>
                    <a:lnTo>
                      <a:pt x="21684" y="116975"/>
                    </a:lnTo>
                    <a:cubicBezTo>
                      <a:pt x="9712" y="116975"/>
                      <a:pt x="0" y="107263"/>
                      <a:pt x="0" y="95291"/>
                    </a:cubicBezTo>
                    <a:lnTo>
                      <a:pt x="0" y="21684"/>
                    </a:lnTo>
                    <a:cubicBezTo>
                      <a:pt x="0" y="9712"/>
                      <a:pt x="9712" y="0"/>
                      <a:pt x="21684" y="0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B4AB380A-F608-2EF8-F308-BB29267307BF}"/>
                  </a:ext>
                </a:extLst>
              </p:cNvPr>
              <p:cNvSpPr/>
              <p:nvPr/>
            </p:nvSpPr>
            <p:spPr>
              <a:xfrm>
                <a:off x="5684765" y="3576134"/>
                <a:ext cx="36803" cy="45041"/>
              </a:xfrm>
              <a:custGeom>
                <a:avLst/>
                <a:gdLst>
                  <a:gd name="connsiteX0" fmla="*/ 0 w 36803"/>
                  <a:gd name="connsiteY0" fmla="*/ 0 h 45041"/>
                  <a:gd name="connsiteX1" fmla="*/ 0 w 36803"/>
                  <a:gd name="connsiteY1" fmla="*/ 45042 h 45041"/>
                  <a:gd name="connsiteX2" fmla="*/ 36804 w 36803"/>
                  <a:gd name="connsiteY2" fmla="*/ 22521 h 45041"/>
                  <a:gd name="connsiteX3" fmla="*/ 0 w 36803"/>
                  <a:gd name="connsiteY3" fmla="*/ 0 h 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03" h="45041">
                    <a:moveTo>
                      <a:pt x="0" y="0"/>
                    </a:moveTo>
                    <a:lnTo>
                      <a:pt x="0" y="45042"/>
                    </a:lnTo>
                    <a:lnTo>
                      <a:pt x="36804" y="2252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D37BD1C2-1C21-86B8-6FAD-DF743C8B51C1}"/>
                  </a:ext>
                </a:extLst>
              </p:cNvPr>
              <p:cNvSpPr/>
              <p:nvPr/>
            </p:nvSpPr>
            <p:spPr>
              <a:xfrm>
                <a:off x="5843684" y="3414234"/>
                <a:ext cx="39884" cy="39884"/>
              </a:xfrm>
              <a:custGeom>
                <a:avLst/>
                <a:gdLst>
                  <a:gd name="connsiteX0" fmla="*/ 39885 w 39884"/>
                  <a:gd name="connsiteY0" fmla="*/ 19942 h 39884"/>
                  <a:gd name="connsiteX1" fmla="*/ 19942 w 39884"/>
                  <a:gd name="connsiteY1" fmla="*/ 39885 h 39884"/>
                  <a:gd name="connsiteX2" fmla="*/ 0 w 39884"/>
                  <a:gd name="connsiteY2" fmla="*/ 19942 h 39884"/>
                  <a:gd name="connsiteX3" fmla="*/ 19942 w 39884"/>
                  <a:gd name="connsiteY3" fmla="*/ 0 h 39884"/>
                  <a:gd name="connsiteX4" fmla="*/ 39885 w 39884"/>
                  <a:gd name="connsiteY4" fmla="*/ 19942 h 3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84" h="39884">
                    <a:moveTo>
                      <a:pt x="39885" y="19942"/>
                    </a:moveTo>
                    <a:cubicBezTo>
                      <a:pt x="39885" y="30956"/>
                      <a:pt x="30956" y="39885"/>
                      <a:pt x="19942" y="39885"/>
                    </a:cubicBezTo>
                    <a:cubicBezTo>
                      <a:pt x="8928" y="39885"/>
                      <a:pt x="0" y="30956"/>
                      <a:pt x="0" y="19942"/>
                    </a:cubicBezTo>
                    <a:cubicBezTo>
                      <a:pt x="0" y="8929"/>
                      <a:pt x="8928" y="0"/>
                      <a:pt x="19942" y="0"/>
                    </a:cubicBezTo>
                    <a:cubicBezTo>
                      <a:pt x="30956" y="0"/>
                      <a:pt x="39885" y="8929"/>
                      <a:pt x="39885" y="19942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1F1C32C0-2A67-77E0-4A1E-E74F57CAD8AA}"/>
                  </a:ext>
                </a:extLst>
              </p:cNvPr>
              <p:cNvSpPr/>
              <p:nvPr/>
            </p:nvSpPr>
            <p:spPr>
              <a:xfrm>
                <a:off x="5814147" y="3558955"/>
                <a:ext cx="98958" cy="1674"/>
              </a:xfrm>
              <a:custGeom>
                <a:avLst/>
                <a:gdLst>
                  <a:gd name="connsiteX0" fmla="*/ 0 w 98958"/>
                  <a:gd name="connsiteY0" fmla="*/ 0 h 1674"/>
                  <a:gd name="connsiteX1" fmla="*/ 98958 w 98958"/>
                  <a:gd name="connsiteY1" fmla="*/ 0 h 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58" h="1674">
                    <a:moveTo>
                      <a:pt x="0" y="0"/>
                    </a:moveTo>
                    <a:lnTo>
                      <a:pt x="98958" y="0"/>
                    </a:lnTo>
                  </a:path>
                </a:pathLst>
              </a:custGeom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7D961854-9F12-A855-0BD4-72D52EAA6906}"/>
                  </a:ext>
                </a:extLst>
              </p:cNvPr>
              <p:cNvSpPr/>
              <p:nvPr/>
            </p:nvSpPr>
            <p:spPr>
              <a:xfrm>
                <a:off x="5814147" y="3595089"/>
                <a:ext cx="98958" cy="1674"/>
              </a:xfrm>
              <a:custGeom>
                <a:avLst/>
                <a:gdLst>
                  <a:gd name="connsiteX0" fmla="*/ 0 w 98958"/>
                  <a:gd name="connsiteY0" fmla="*/ 0 h 1674"/>
                  <a:gd name="connsiteX1" fmla="*/ 98958 w 98958"/>
                  <a:gd name="connsiteY1" fmla="*/ 0 h 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58" h="1674">
                    <a:moveTo>
                      <a:pt x="0" y="0"/>
                    </a:moveTo>
                    <a:lnTo>
                      <a:pt x="98958" y="0"/>
                    </a:lnTo>
                  </a:path>
                </a:pathLst>
              </a:custGeom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B4F3C42B-5B33-73E0-182C-2FAA5442660D}"/>
                  </a:ext>
                </a:extLst>
              </p:cNvPr>
              <p:cNvSpPr/>
              <p:nvPr/>
            </p:nvSpPr>
            <p:spPr>
              <a:xfrm>
                <a:off x="5814147" y="3631223"/>
                <a:ext cx="98958" cy="1674"/>
              </a:xfrm>
              <a:custGeom>
                <a:avLst/>
                <a:gdLst>
                  <a:gd name="connsiteX0" fmla="*/ 0 w 98958"/>
                  <a:gd name="connsiteY0" fmla="*/ 0 h 1674"/>
                  <a:gd name="connsiteX1" fmla="*/ 98958 w 98958"/>
                  <a:gd name="connsiteY1" fmla="*/ 0 h 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58" h="1674">
                    <a:moveTo>
                      <a:pt x="0" y="0"/>
                    </a:moveTo>
                    <a:lnTo>
                      <a:pt x="98958" y="0"/>
                    </a:lnTo>
                  </a:path>
                </a:pathLst>
              </a:custGeom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pic>
          <p:nvPicPr>
            <p:cNvPr id="158" name="Picture 15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EA8B5DA-75AC-4301-5B4E-2BE6986B8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052" y="3385299"/>
              <a:ext cx="288000" cy="246499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D2BA57B-64BA-4B3F-F8F1-4B172F564562}"/>
              </a:ext>
            </a:extLst>
          </p:cNvPr>
          <p:cNvGrpSpPr/>
          <p:nvPr/>
        </p:nvGrpSpPr>
        <p:grpSpPr>
          <a:xfrm>
            <a:off x="4572001" y="3265816"/>
            <a:ext cx="2286000" cy="1466523"/>
            <a:chOff x="4572001" y="3265815"/>
            <a:chExt cx="2286000" cy="1466523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6DA8F4C4-CC1E-B2C7-4AA8-4A2699881AAA}"/>
                </a:ext>
              </a:extLst>
            </p:cNvPr>
            <p:cNvSpPr txBox="1"/>
            <p:nvPr/>
          </p:nvSpPr>
          <p:spPr>
            <a:xfrm>
              <a:off x="5227256" y="3308493"/>
              <a:ext cx="1373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Security 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2A299CA-A98C-C4DB-32B5-9064DA72DD9E}"/>
                </a:ext>
              </a:extLst>
            </p:cNvPr>
            <p:cNvSpPr/>
            <p:nvPr/>
          </p:nvSpPr>
          <p:spPr>
            <a:xfrm>
              <a:off x="4572001" y="3265815"/>
              <a:ext cx="2286000" cy="1466523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80DBC2C2-74A0-3F19-BB3A-A02D50B647A5}"/>
                </a:ext>
              </a:extLst>
            </p:cNvPr>
            <p:cNvSpPr txBox="1"/>
            <p:nvPr/>
          </p:nvSpPr>
          <p:spPr>
            <a:xfrm>
              <a:off x="4912040" y="3791636"/>
              <a:ext cx="1740811" cy="7848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Cybersecurity assessment and managed services</a:t>
              </a:r>
              <a:endParaRPr lang="en-US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MSS, MDR &amp; GRC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Global SOC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AI/ML driven Security Assurance</a:t>
              </a:r>
              <a:endParaRPr lang="en-IN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6B94A61-2F69-2933-70EE-79C1B53DAA5F}"/>
                </a:ext>
              </a:extLst>
            </p:cNvPr>
            <p:cNvSpPr/>
            <p:nvPr/>
          </p:nvSpPr>
          <p:spPr>
            <a:xfrm rot="16200000">
              <a:off x="3982740" y="3855077"/>
              <a:ext cx="1466522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Security</a:t>
              </a:r>
            </a:p>
          </p:txBody>
        </p:sp>
        <p:pic>
          <p:nvPicPr>
            <p:cNvPr id="178" name="Graphic 177">
              <a:extLst>
                <a:ext uri="{FF2B5EF4-FFF2-40B4-BE49-F238E27FC236}">
                  <a16:creationId xmlns:a16="http://schemas.microsoft.com/office/drawing/2014/main" id="{EDC676BD-00CE-D42F-4AA2-181E58F0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89032" y="3351108"/>
              <a:ext cx="216350" cy="288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900E1A-C3CD-1119-DD97-417291335253}"/>
              </a:ext>
            </a:extLst>
          </p:cNvPr>
          <p:cNvGrpSpPr/>
          <p:nvPr/>
        </p:nvGrpSpPr>
        <p:grpSpPr>
          <a:xfrm>
            <a:off x="6987033" y="3265816"/>
            <a:ext cx="1848320" cy="1466523"/>
            <a:chOff x="6987032" y="3265815"/>
            <a:chExt cx="1848320" cy="14665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F2C85D-21D9-7A7C-6348-776C4EE9914C}"/>
                </a:ext>
              </a:extLst>
            </p:cNvPr>
            <p:cNvSpPr/>
            <p:nvPr/>
          </p:nvSpPr>
          <p:spPr>
            <a:xfrm>
              <a:off x="6987032" y="3265815"/>
              <a:ext cx="1848320" cy="1466523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0EC068-61F3-3BA0-F38A-A55D1ACE3B2C}"/>
                </a:ext>
              </a:extLst>
            </p:cNvPr>
            <p:cNvSpPr txBox="1"/>
            <p:nvPr/>
          </p:nvSpPr>
          <p:spPr>
            <a:xfrm>
              <a:off x="7124007" y="3385299"/>
              <a:ext cx="1711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en-US" sz="2400">
                  <a:solidFill>
                    <a:srgbClr val="BED730"/>
                  </a:solidFill>
                  <a:latin typeface="Trebuchet MS"/>
                </a:rPr>
                <a:t>25 years</a:t>
              </a:r>
            </a:p>
            <a:p>
              <a:pPr defTabSz="457189">
                <a:defRPr/>
              </a:pPr>
              <a:r>
                <a:rPr lang="en-US" sz="2400">
                  <a:solidFill>
                    <a:srgbClr val="BED730"/>
                  </a:solidFill>
                  <a:latin typeface="Trebuchet MS"/>
                </a:rPr>
                <a:t>of digital </a:t>
              </a:r>
            </a:p>
            <a:p>
              <a:pPr defTabSz="457189">
                <a:defRPr/>
              </a:pPr>
              <a:r>
                <a:rPr lang="en-US" sz="2400">
                  <a:solidFill>
                    <a:srgbClr val="BED730"/>
                  </a:solidFill>
                  <a:latin typeface="Trebuchet MS"/>
                </a:rPr>
                <a:t>trust…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C6DAE-F9E0-E429-6124-B769E1AA3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B01A5AA-1359-4976-B742-0E3B689592EC}"/>
              </a:ext>
            </a:extLst>
          </p:cNvPr>
          <p:cNvGrpSpPr/>
          <p:nvPr/>
        </p:nvGrpSpPr>
        <p:grpSpPr>
          <a:xfrm>
            <a:off x="2042925" y="692554"/>
            <a:ext cx="1620000" cy="1728000"/>
            <a:chOff x="2042925" y="987425"/>
            <a:chExt cx="1620000" cy="1728000"/>
          </a:xfrm>
        </p:grpSpPr>
        <p:sp>
          <p:nvSpPr>
            <p:cNvPr id="54" name="Rectangle: Top Corners Rounded 53">
              <a:extLst>
                <a:ext uri="{FF2B5EF4-FFF2-40B4-BE49-F238E27FC236}">
                  <a16:creationId xmlns:a16="http://schemas.microsoft.com/office/drawing/2014/main" id="{9C8232F7-5AF9-5AF1-C5B8-EA3CDE4913EF}"/>
                </a:ext>
              </a:extLst>
            </p:cNvPr>
            <p:cNvSpPr/>
            <p:nvPr/>
          </p:nvSpPr>
          <p:spPr>
            <a:xfrm flipV="1">
              <a:off x="2042925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C6FC791-A9B3-5F37-3166-589EE2CF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2926" y="987425"/>
              <a:ext cx="1619998" cy="900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F5DA517-CD3D-53D5-0239-641268C613EB}"/>
                </a:ext>
              </a:extLst>
            </p:cNvPr>
            <p:cNvSpPr txBox="1"/>
            <p:nvPr/>
          </p:nvSpPr>
          <p:spPr>
            <a:xfrm>
              <a:off x="2077590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/>
                <a:t>Insurance</a:t>
              </a:r>
              <a:endParaRPr lang="en-IN" sz="1200" b="1" cap="all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A3303CD-F8E2-3585-C2D6-2ACCE20F76ED}"/>
                </a:ext>
              </a:extLst>
            </p:cNvPr>
            <p:cNvSpPr txBox="1"/>
            <p:nvPr/>
          </p:nvSpPr>
          <p:spPr>
            <a:xfrm>
              <a:off x="2077590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Enabling faster </a:t>
              </a:r>
              <a:br>
                <a:rPr lang="en-US" sz="900"/>
              </a:br>
              <a:r>
                <a:rPr lang="en-US" sz="900"/>
                <a:t>claim processes</a:t>
              </a:r>
              <a:endParaRPr lang="en-IN" sz="9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D50F0A-98CA-B026-D780-6FDF0533F7D8}"/>
              </a:ext>
            </a:extLst>
          </p:cNvPr>
          <p:cNvGrpSpPr/>
          <p:nvPr/>
        </p:nvGrpSpPr>
        <p:grpSpPr>
          <a:xfrm>
            <a:off x="3761999" y="692554"/>
            <a:ext cx="1620001" cy="1728000"/>
            <a:chOff x="3761999" y="987425"/>
            <a:chExt cx="1620001" cy="1728000"/>
          </a:xfrm>
        </p:grpSpPr>
        <p:sp>
          <p:nvSpPr>
            <p:cNvPr id="59" name="Rectangle: Top Corners Rounded 58">
              <a:extLst>
                <a:ext uri="{FF2B5EF4-FFF2-40B4-BE49-F238E27FC236}">
                  <a16:creationId xmlns:a16="http://schemas.microsoft.com/office/drawing/2014/main" id="{1BF0C70A-6443-D893-688D-8C7830CE470F}"/>
                </a:ext>
              </a:extLst>
            </p:cNvPr>
            <p:cNvSpPr/>
            <p:nvPr/>
          </p:nvSpPr>
          <p:spPr>
            <a:xfrm flipV="1">
              <a:off x="3762000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1F51B96-564F-5FCF-F905-8600F6EC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1999" y="987425"/>
              <a:ext cx="1619997" cy="90000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BECF449-3E8A-F619-2F9B-931C6D9085F9}"/>
                </a:ext>
              </a:extLst>
            </p:cNvPr>
            <p:cNvSpPr txBox="1"/>
            <p:nvPr/>
          </p:nvSpPr>
          <p:spPr>
            <a:xfrm>
              <a:off x="3796665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/>
                <a:t>Manufacturing</a:t>
              </a:r>
              <a:endParaRPr lang="en-IN" sz="1200" b="1" cap="all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51EDFC-9767-7121-F3D1-B983200E8B4D}"/>
                </a:ext>
              </a:extLst>
            </p:cNvPr>
            <p:cNvSpPr txBox="1"/>
            <p:nvPr/>
          </p:nvSpPr>
          <p:spPr>
            <a:xfrm>
              <a:off x="3796665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Building smart digital factories </a:t>
              </a:r>
              <a:endParaRPr lang="en-IN" sz="9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80A577-EDE3-FA0C-6EC6-91450A69F778}"/>
              </a:ext>
            </a:extLst>
          </p:cNvPr>
          <p:cNvGrpSpPr/>
          <p:nvPr/>
        </p:nvGrpSpPr>
        <p:grpSpPr>
          <a:xfrm>
            <a:off x="5481075" y="692554"/>
            <a:ext cx="1620000" cy="1728000"/>
            <a:chOff x="5481075" y="987425"/>
            <a:chExt cx="1620000" cy="1728000"/>
          </a:xfrm>
        </p:grpSpPr>
        <p:sp>
          <p:nvSpPr>
            <p:cNvPr id="64" name="Rectangle: Top Corners Rounded 63">
              <a:extLst>
                <a:ext uri="{FF2B5EF4-FFF2-40B4-BE49-F238E27FC236}">
                  <a16:creationId xmlns:a16="http://schemas.microsoft.com/office/drawing/2014/main" id="{7FDFBEAB-69FC-42F8-F2CD-8C3B3552282E}"/>
                </a:ext>
              </a:extLst>
            </p:cNvPr>
            <p:cNvSpPr/>
            <p:nvPr/>
          </p:nvSpPr>
          <p:spPr>
            <a:xfrm flipV="1">
              <a:off x="5481075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374DBAE-D247-1A14-191B-731495097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075" y="987425"/>
              <a:ext cx="1620000" cy="905061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4D821EF-2414-259D-91C6-44E27EFFF891}"/>
                </a:ext>
              </a:extLst>
            </p:cNvPr>
            <p:cNvSpPr txBox="1"/>
            <p:nvPr/>
          </p:nvSpPr>
          <p:spPr>
            <a:xfrm>
              <a:off x="5515740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/>
                <a:t>Retail</a:t>
              </a:r>
              <a:endParaRPr lang="en-IN" sz="1200" b="1" cap="all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61C6FC8-FAE6-7275-4AD9-0686DA1299B3}"/>
                </a:ext>
              </a:extLst>
            </p:cNvPr>
            <p:cNvSpPr txBox="1"/>
            <p:nvPr/>
          </p:nvSpPr>
          <p:spPr>
            <a:xfrm>
              <a:off x="5515740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Enhancing in-store experiences</a:t>
              </a:r>
              <a:endParaRPr lang="en-IN" sz="9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389347-12B3-0C29-2907-B9ABE4704EF7}"/>
              </a:ext>
            </a:extLst>
          </p:cNvPr>
          <p:cNvGrpSpPr/>
          <p:nvPr/>
        </p:nvGrpSpPr>
        <p:grpSpPr>
          <a:xfrm>
            <a:off x="7200150" y="692554"/>
            <a:ext cx="1620000" cy="1728000"/>
            <a:chOff x="7200150" y="987425"/>
            <a:chExt cx="1620000" cy="1728000"/>
          </a:xfrm>
        </p:grpSpPr>
        <p:sp>
          <p:nvSpPr>
            <p:cNvPr id="69" name="Rectangle: Top Corners Rounded 68">
              <a:extLst>
                <a:ext uri="{FF2B5EF4-FFF2-40B4-BE49-F238E27FC236}">
                  <a16:creationId xmlns:a16="http://schemas.microsoft.com/office/drawing/2014/main" id="{86BCCE62-2661-CE37-B0B9-2F01D038E430}"/>
                </a:ext>
              </a:extLst>
            </p:cNvPr>
            <p:cNvSpPr/>
            <p:nvPr/>
          </p:nvSpPr>
          <p:spPr>
            <a:xfrm flipV="1">
              <a:off x="7200150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4BE2F9F-3144-749D-013C-5F8A3D85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0150" y="987634"/>
              <a:ext cx="1620000" cy="904851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BCD1377-31EA-5A57-21F1-007737349A60}"/>
                </a:ext>
              </a:extLst>
            </p:cNvPr>
            <p:cNvSpPr txBox="1"/>
            <p:nvPr/>
          </p:nvSpPr>
          <p:spPr>
            <a:xfrm>
              <a:off x="7234815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E-COMMERCE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189E84B-F671-597F-BE52-5DB418AD44F4}"/>
                </a:ext>
              </a:extLst>
            </p:cNvPr>
            <p:cNvSpPr txBox="1"/>
            <p:nvPr/>
          </p:nvSpPr>
          <p:spPr>
            <a:xfrm>
              <a:off x="7234815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Creating intuitive </a:t>
              </a:r>
            </a:p>
            <a:p>
              <a:pPr algn="ctr"/>
              <a:r>
                <a:rPr lang="en-US" sz="900"/>
                <a:t>user experiences</a:t>
              </a:r>
              <a:endParaRPr lang="en-IN" sz="9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DD3686-1849-F9B5-A3FB-00A5CD67763B}"/>
              </a:ext>
            </a:extLst>
          </p:cNvPr>
          <p:cNvGrpSpPr/>
          <p:nvPr/>
        </p:nvGrpSpPr>
        <p:grpSpPr>
          <a:xfrm>
            <a:off x="323850" y="2490853"/>
            <a:ext cx="1620000" cy="1729907"/>
            <a:chOff x="323850" y="3002431"/>
            <a:chExt cx="1620000" cy="1729907"/>
          </a:xfrm>
        </p:grpSpPr>
        <p:sp>
          <p:nvSpPr>
            <p:cNvPr id="74" name="Rectangle: Top Corners Rounded 73">
              <a:extLst>
                <a:ext uri="{FF2B5EF4-FFF2-40B4-BE49-F238E27FC236}">
                  <a16:creationId xmlns:a16="http://schemas.microsoft.com/office/drawing/2014/main" id="{EC01C1D8-A259-AD09-5607-01BB23A715F0}"/>
                </a:ext>
              </a:extLst>
            </p:cNvPr>
            <p:cNvSpPr/>
            <p:nvPr/>
          </p:nvSpPr>
          <p:spPr>
            <a:xfrm flipV="1">
              <a:off x="323850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93BBDC7-6B3A-F3D0-A43D-47FE807B6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850" y="3002431"/>
              <a:ext cx="1620000" cy="899941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7B84127-373A-A239-AF83-DE5D617986DF}"/>
                </a:ext>
              </a:extLst>
            </p:cNvPr>
            <p:cNvSpPr txBox="1"/>
            <p:nvPr/>
          </p:nvSpPr>
          <p:spPr>
            <a:xfrm>
              <a:off x="358515" y="3958607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/>
                <a:t>Healthcare</a:t>
              </a:r>
              <a:endParaRPr lang="en-IN" sz="1200" b="1" cap="all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E20257E-4C6C-DD0D-7BAF-CE03F17B0DC4}"/>
                </a:ext>
              </a:extLst>
            </p:cNvPr>
            <p:cNvSpPr txBox="1"/>
            <p:nvPr/>
          </p:nvSpPr>
          <p:spPr>
            <a:xfrm>
              <a:off x="358515" y="4168272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Driving innovation in patient care</a:t>
              </a:r>
              <a:endParaRPr lang="en-IN" sz="9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1BD81-6401-7FF6-B2DA-C45B68F189B7}"/>
              </a:ext>
            </a:extLst>
          </p:cNvPr>
          <p:cNvGrpSpPr/>
          <p:nvPr/>
        </p:nvGrpSpPr>
        <p:grpSpPr>
          <a:xfrm>
            <a:off x="2042924" y="2490854"/>
            <a:ext cx="1654664" cy="1729906"/>
            <a:chOff x="2042924" y="3002432"/>
            <a:chExt cx="1654664" cy="1729906"/>
          </a:xfrm>
        </p:grpSpPr>
        <p:sp>
          <p:nvSpPr>
            <p:cNvPr id="79" name="Rectangle: Top Corners Rounded 78">
              <a:extLst>
                <a:ext uri="{FF2B5EF4-FFF2-40B4-BE49-F238E27FC236}">
                  <a16:creationId xmlns:a16="http://schemas.microsoft.com/office/drawing/2014/main" id="{B58BF85A-D69E-E563-88F6-3B316B669570}"/>
                </a:ext>
              </a:extLst>
            </p:cNvPr>
            <p:cNvSpPr/>
            <p:nvPr/>
          </p:nvSpPr>
          <p:spPr>
            <a:xfrm flipV="1">
              <a:off x="2042925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4749590-099B-230B-3E40-567F41E98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2925" y="3002432"/>
              <a:ext cx="1620000" cy="89994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07995EC-A381-ACFA-901B-04AC65F8B93D}"/>
                </a:ext>
              </a:extLst>
            </p:cNvPr>
            <p:cNvSpPr txBox="1"/>
            <p:nvPr/>
          </p:nvSpPr>
          <p:spPr>
            <a:xfrm>
              <a:off x="2042924" y="3958607"/>
              <a:ext cx="1654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PHARMACEUTICALS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2C85E79-C693-8F6C-4AEF-C588A4598992}"/>
                </a:ext>
              </a:extLst>
            </p:cNvPr>
            <p:cNvSpPr txBox="1"/>
            <p:nvPr/>
          </p:nvSpPr>
          <p:spPr>
            <a:xfrm>
              <a:off x="2077590" y="4168272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Faster medicine creation and delivery</a:t>
              </a:r>
              <a:endParaRPr lang="en-IN" sz="9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1447C5-875D-2ABE-4468-1CE1864969D9}"/>
              </a:ext>
            </a:extLst>
          </p:cNvPr>
          <p:cNvGrpSpPr/>
          <p:nvPr/>
        </p:nvGrpSpPr>
        <p:grpSpPr>
          <a:xfrm>
            <a:off x="3761999" y="2490853"/>
            <a:ext cx="1620001" cy="1729907"/>
            <a:chOff x="3761999" y="3002431"/>
            <a:chExt cx="1620001" cy="1729907"/>
          </a:xfrm>
        </p:grpSpPr>
        <p:sp>
          <p:nvSpPr>
            <p:cNvPr id="84" name="Rectangle: Top Corners Rounded 83">
              <a:extLst>
                <a:ext uri="{FF2B5EF4-FFF2-40B4-BE49-F238E27FC236}">
                  <a16:creationId xmlns:a16="http://schemas.microsoft.com/office/drawing/2014/main" id="{093F184C-E3F1-8A16-90B0-B568E4FF8FB6}"/>
                </a:ext>
              </a:extLst>
            </p:cNvPr>
            <p:cNvSpPr/>
            <p:nvPr/>
          </p:nvSpPr>
          <p:spPr>
            <a:xfrm flipV="1">
              <a:off x="3762000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E76223-B4DF-8EF5-D58A-0DF2AFA49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2000" y="3002431"/>
              <a:ext cx="1620000" cy="899941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F9D4E01-86EC-E052-042A-48DC739D3BD2}"/>
                </a:ext>
              </a:extLst>
            </p:cNvPr>
            <p:cNvSpPr txBox="1"/>
            <p:nvPr/>
          </p:nvSpPr>
          <p:spPr>
            <a:xfrm>
              <a:off x="3761999" y="3958607"/>
              <a:ext cx="16199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MEDIA &amp; ENT 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617A63D-3BFF-B936-D4CA-E16991724D86}"/>
                </a:ext>
              </a:extLst>
            </p:cNvPr>
            <p:cNvSpPr txBox="1"/>
            <p:nvPr/>
          </p:nvSpPr>
          <p:spPr>
            <a:xfrm>
              <a:off x="3796665" y="420499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Elevating digital  streaming</a:t>
              </a:r>
              <a:endParaRPr lang="en-IN" sz="9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386CA7-14C2-945A-2ADB-48C1F39F37F0}"/>
              </a:ext>
            </a:extLst>
          </p:cNvPr>
          <p:cNvGrpSpPr/>
          <p:nvPr/>
        </p:nvGrpSpPr>
        <p:grpSpPr>
          <a:xfrm>
            <a:off x="5481075" y="2490854"/>
            <a:ext cx="1620000" cy="1729906"/>
            <a:chOff x="5481075" y="3002432"/>
            <a:chExt cx="1620000" cy="1729906"/>
          </a:xfrm>
        </p:grpSpPr>
        <p:sp>
          <p:nvSpPr>
            <p:cNvPr id="89" name="Rectangle: Top Corners Rounded 88">
              <a:extLst>
                <a:ext uri="{FF2B5EF4-FFF2-40B4-BE49-F238E27FC236}">
                  <a16:creationId xmlns:a16="http://schemas.microsoft.com/office/drawing/2014/main" id="{E53915F3-B81D-6DD4-BF34-77E24B201268}"/>
                </a:ext>
              </a:extLst>
            </p:cNvPr>
            <p:cNvSpPr/>
            <p:nvPr/>
          </p:nvSpPr>
          <p:spPr>
            <a:xfrm flipV="1">
              <a:off x="5481075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998B6ED-826F-7E8A-BC37-3AFA29138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075" y="3002432"/>
              <a:ext cx="1620000" cy="89994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F1A0F89-6E61-0F31-1B9B-007D3AE84085}"/>
                </a:ext>
              </a:extLst>
            </p:cNvPr>
            <p:cNvSpPr txBox="1"/>
            <p:nvPr/>
          </p:nvSpPr>
          <p:spPr>
            <a:xfrm>
              <a:off x="5515740" y="3958607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EDUCATION</a:t>
              </a:r>
              <a:endParaRPr lang="en-IN" sz="1200" b="1" cap="all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8ACE9A9-7875-70BE-9C5D-F5360687B645}"/>
                </a:ext>
              </a:extLst>
            </p:cNvPr>
            <p:cNvSpPr txBox="1"/>
            <p:nvPr/>
          </p:nvSpPr>
          <p:spPr>
            <a:xfrm>
              <a:off x="5515740" y="4168272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Empowering digital learning for all</a:t>
              </a:r>
              <a:endParaRPr lang="en-IN" sz="9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65E179-BFCB-6EC7-03AD-C2BEDBE358D5}"/>
              </a:ext>
            </a:extLst>
          </p:cNvPr>
          <p:cNvGrpSpPr/>
          <p:nvPr/>
        </p:nvGrpSpPr>
        <p:grpSpPr>
          <a:xfrm>
            <a:off x="7200150" y="2490854"/>
            <a:ext cx="1620000" cy="1729906"/>
            <a:chOff x="7200150" y="3002432"/>
            <a:chExt cx="1620000" cy="1729906"/>
          </a:xfrm>
        </p:grpSpPr>
        <p:sp>
          <p:nvSpPr>
            <p:cNvPr id="94" name="Rectangle: Top Corners Rounded 93">
              <a:extLst>
                <a:ext uri="{FF2B5EF4-FFF2-40B4-BE49-F238E27FC236}">
                  <a16:creationId xmlns:a16="http://schemas.microsoft.com/office/drawing/2014/main" id="{7D5F0689-5ACE-2D64-05DA-7CC8A81A4D69}"/>
                </a:ext>
              </a:extLst>
            </p:cNvPr>
            <p:cNvSpPr/>
            <p:nvPr/>
          </p:nvSpPr>
          <p:spPr>
            <a:xfrm flipV="1">
              <a:off x="7200150" y="3004338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E05561F-6E2E-EF05-EA40-EDDEA3AF0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0150" y="3002432"/>
              <a:ext cx="1620000" cy="89994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5586F74-6BCA-80FA-9866-0E1CD2DE5961}"/>
                </a:ext>
              </a:extLst>
            </p:cNvPr>
            <p:cNvSpPr txBox="1"/>
            <p:nvPr/>
          </p:nvSpPr>
          <p:spPr>
            <a:xfrm>
              <a:off x="7234815" y="3958607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IT &amp; ITES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F90BD66-ADA8-4FF8-9486-2B241D1A82FF}"/>
                </a:ext>
              </a:extLst>
            </p:cNvPr>
            <p:cNvSpPr txBox="1"/>
            <p:nvPr/>
          </p:nvSpPr>
          <p:spPr>
            <a:xfrm>
              <a:off x="7234815" y="4168272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Digital Transformation for the change catalysts</a:t>
              </a:r>
              <a:endParaRPr lang="en-IN" sz="9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C5DFCA-D22E-25B9-5F78-E96CD9881740}"/>
              </a:ext>
            </a:extLst>
          </p:cNvPr>
          <p:cNvGrpSpPr/>
          <p:nvPr/>
        </p:nvGrpSpPr>
        <p:grpSpPr>
          <a:xfrm>
            <a:off x="323849" y="692552"/>
            <a:ext cx="1620001" cy="1728002"/>
            <a:chOff x="323849" y="987423"/>
            <a:chExt cx="1620001" cy="1728002"/>
          </a:xfrm>
        </p:grpSpPr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79808089-FCFA-E58C-574E-B6440C00102E}"/>
                </a:ext>
              </a:extLst>
            </p:cNvPr>
            <p:cNvSpPr/>
            <p:nvPr/>
          </p:nvSpPr>
          <p:spPr>
            <a:xfrm flipV="1">
              <a:off x="323850" y="987425"/>
              <a:ext cx="1620000" cy="1728000"/>
            </a:xfrm>
            <a:prstGeom prst="round2SameRect">
              <a:avLst>
                <a:gd name="adj1" fmla="val 7728"/>
                <a:gd name="adj2" fmla="val 0"/>
              </a:avLst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8F5492-A161-BA36-7EAB-C488B07FA8BF}"/>
                </a:ext>
              </a:extLst>
            </p:cNvPr>
            <p:cNvSpPr txBox="1"/>
            <p:nvPr/>
          </p:nvSpPr>
          <p:spPr>
            <a:xfrm>
              <a:off x="358515" y="1941694"/>
              <a:ext cx="1550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/>
                <a:t>BANKING</a:t>
              </a:r>
              <a:endParaRPr lang="en-IN" sz="1200" b="1" cap="all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3677AC-CAC5-1173-6852-0A835D7C61E5}"/>
                </a:ext>
              </a:extLst>
            </p:cNvPr>
            <p:cNvSpPr txBox="1"/>
            <p:nvPr/>
          </p:nvSpPr>
          <p:spPr>
            <a:xfrm>
              <a:off x="358515" y="2151359"/>
              <a:ext cx="155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Ensuring secure digital banking</a:t>
              </a:r>
              <a:endParaRPr lang="en-IN" sz="9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5020D5-9A02-AED1-FE6C-0058B9082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" r="870"/>
            <a:stretch/>
          </p:blipFill>
          <p:spPr>
            <a:xfrm>
              <a:off x="323849" y="987423"/>
              <a:ext cx="1619997" cy="900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7A7B43-B020-B043-0360-8CE66C11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24" y="292455"/>
            <a:ext cx="8888827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914286"/>
            <a:r>
              <a:rPr lang="en-US" dirty="0"/>
              <a:t>Empowering Industries to accelerate ai &amp; digital adoption 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9E44D-5D70-C4E3-D60B-F8EA0981EE92}"/>
              </a:ext>
            </a:extLst>
          </p:cNvPr>
          <p:cNvSpPr txBox="1"/>
          <p:nvPr/>
        </p:nvSpPr>
        <p:spPr>
          <a:xfrm>
            <a:off x="323850" y="4263757"/>
            <a:ext cx="8496300" cy="25391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12700" algn="ctr" defTabSz="914377">
              <a:spcBef>
                <a:spcPts val="105"/>
              </a:spcBef>
              <a:defRPr sz="1200" b="1" spc="-15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9525" defTabSz="685783">
              <a:spcBef>
                <a:spcPts val="79"/>
              </a:spcBef>
              <a:defRPr/>
            </a:pPr>
            <a:r>
              <a:rPr lang="en-US" sz="1050" spc="-11">
                <a:solidFill>
                  <a:prstClr val="white"/>
                </a:solidFill>
              </a:rPr>
              <a:t>Employees                                                                                                              Key Customers</a:t>
            </a:r>
          </a:p>
        </p:txBody>
      </p:sp>
      <p:sp>
        <p:nvSpPr>
          <p:cNvPr id="5" name="Rectangle: Rounded Corners 26">
            <a:extLst>
              <a:ext uri="{FF2B5EF4-FFF2-40B4-BE49-F238E27FC236}">
                <a16:creationId xmlns:a16="http://schemas.microsoft.com/office/drawing/2014/main" id="{49CE8576-4B08-DDB1-5AC0-3C36AF80F7CD}"/>
              </a:ext>
            </a:extLst>
          </p:cNvPr>
          <p:cNvSpPr/>
          <p:nvPr/>
        </p:nvSpPr>
        <p:spPr>
          <a:xfrm>
            <a:off x="322075" y="4508671"/>
            <a:ext cx="459000" cy="468581"/>
          </a:xfrm>
          <a:prstGeom prst="roundRect">
            <a:avLst>
              <a:gd name="adj" fmla="val 10115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t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IN" sz="750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1400+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52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Digital Networks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926F14-BC94-596E-E3F9-B3EBCA1CB9D7}"/>
              </a:ext>
            </a:extLst>
          </p:cNvPr>
          <p:cNvCxnSpPr>
            <a:cxnSpLocks/>
          </p:cNvCxnSpPr>
          <p:nvPr/>
        </p:nvCxnSpPr>
        <p:spPr>
          <a:xfrm>
            <a:off x="4572000" y="4508671"/>
            <a:ext cx="0" cy="49519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26">
            <a:extLst>
              <a:ext uri="{FF2B5EF4-FFF2-40B4-BE49-F238E27FC236}">
                <a16:creationId xmlns:a16="http://schemas.microsoft.com/office/drawing/2014/main" id="{F6ECCC72-B834-8D9A-C23E-11195F8C35F9}"/>
              </a:ext>
            </a:extLst>
          </p:cNvPr>
          <p:cNvSpPr/>
          <p:nvPr/>
        </p:nvSpPr>
        <p:spPr>
          <a:xfrm>
            <a:off x="855891" y="4508671"/>
            <a:ext cx="459000" cy="468581"/>
          </a:xfrm>
          <a:prstGeom prst="roundRect">
            <a:avLst>
              <a:gd name="adj" fmla="val 10115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t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IN" sz="750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350+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52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Managed Cloud</a:t>
            </a:r>
          </a:p>
        </p:txBody>
      </p:sp>
      <p:sp>
        <p:nvSpPr>
          <p:cNvPr id="19" name="Rectangle: Rounded Corners 26">
            <a:extLst>
              <a:ext uri="{FF2B5EF4-FFF2-40B4-BE49-F238E27FC236}">
                <a16:creationId xmlns:a16="http://schemas.microsoft.com/office/drawing/2014/main" id="{EA7BC1A3-78D8-5F41-6597-1F080276B0B5}"/>
              </a:ext>
            </a:extLst>
          </p:cNvPr>
          <p:cNvSpPr/>
          <p:nvPr/>
        </p:nvSpPr>
        <p:spPr>
          <a:xfrm>
            <a:off x="1389707" y="4508671"/>
            <a:ext cx="594000" cy="468581"/>
          </a:xfrm>
          <a:prstGeom prst="roundRect">
            <a:avLst>
              <a:gd name="adj" fmla="val 10115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t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IN" sz="750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400+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52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Modern Apps + AI/ML</a:t>
            </a:r>
          </a:p>
        </p:txBody>
      </p:sp>
      <p:sp>
        <p:nvSpPr>
          <p:cNvPr id="20" name="Rectangle: Rounded Corners 26">
            <a:extLst>
              <a:ext uri="{FF2B5EF4-FFF2-40B4-BE49-F238E27FC236}">
                <a16:creationId xmlns:a16="http://schemas.microsoft.com/office/drawing/2014/main" id="{6556BFE3-7520-3BBD-2343-8CFD81160690}"/>
              </a:ext>
            </a:extLst>
          </p:cNvPr>
          <p:cNvSpPr/>
          <p:nvPr/>
        </p:nvSpPr>
        <p:spPr>
          <a:xfrm>
            <a:off x="2619339" y="4508671"/>
            <a:ext cx="459000" cy="468581"/>
          </a:xfrm>
          <a:prstGeom prst="roundRect">
            <a:avLst>
              <a:gd name="adj" fmla="val 10115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t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IN" sz="750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100+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52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Cyber Security</a:t>
            </a:r>
          </a:p>
        </p:txBody>
      </p:sp>
      <p:sp>
        <p:nvSpPr>
          <p:cNvPr id="22" name="Rectangle: Rounded Corners 26">
            <a:extLst>
              <a:ext uri="{FF2B5EF4-FFF2-40B4-BE49-F238E27FC236}">
                <a16:creationId xmlns:a16="http://schemas.microsoft.com/office/drawing/2014/main" id="{E9794C36-D269-A4E9-8F5D-3196582A14A6}"/>
              </a:ext>
            </a:extLst>
          </p:cNvPr>
          <p:cNvSpPr/>
          <p:nvPr/>
        </p:nvSpPr>
        <p:spPr>
          <a:xfrm>
            <a:off x="2058523" y="4508671"/>
            <a:ext cx="486000" cy="468581"/>
          </a:xfrm>
          <a:prstGeom prst="roundRect">
            <a:avLst>
              <a:gd name="adj" fmla="val 10115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t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IN" sz="750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100+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52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Platform Automation</a:t>
            </a:r>
          </a:p>
        </p:txBody>
      </p:sp>
      <p:sp>
        <p:nvSpPr>
          <p:cNvPr id="23" name="Rectangle: Rounded Corners 26">
            <a:extLst>
              <a:ext uri="{FF2B5EF4-FFF2-40B4-BE49-F238E27FC236}">
                <a16:creationId xmlns:a16="http://schemas.microsoft.com/office/drawing/2014/main" id="{A34C0418-8947-711C-B4EB-A373B6A3367F}"/>
              </a:ext>
            </a:extLst>
          </p:cNvPr>
          <p:cNvSpPr/>
          <p:nvPr/>
        </p:nvSpPr>
        <p:spPr>
          <a:xfrm>
            <a:off x="3153155" y="4508671"/>
            <a:ext cx="459000" cy="468581"/>
          </a:xfrm>
          <a:prstGeom prst="roundRect">
            <a:avLst>
              <a:gd name="adj" fmla="val 10115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t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IN" sz="750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100+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52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Enterprise Apps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3262F8A-423A-BD73-E686-0CA2E87F8196}"/>
              </a:ext>
            </a:extLst>
          </p:cNvPr>
          <p:cNvSpPr/>
          <p:nvPr/>
        </p:nvSpPr>
        <p:spPr>
          <a:xfrm>
            <a:off x="3686971" y="4508671"/>
            <a:ext cx="486000" cy="468581"/>
          </a:xfrm>
          <a:prstGeom prst="roundRect">
            <a:avLst>
              <a:gd name="adj" fmla="val 10115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t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IN" sz="750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500+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52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Technology Integration</a:t>
            </a:r>
          </a:p>
        </p:txBody>
      </p:sp>
      <p:sp>
        <p:nvSpPr>
          <p:cNvPr id="25" name="Rectangle: Rounded Corners 59">
            <a:extLst>
              <a:ext uri="{FF2B5EF4-FFF2-40B4-BE49-F238E27FC236}">
                <a16:creationId xmlns:a16="http://schemas.microsoft.com/office/drawing/2014/main" id="{1D00FC55-B3D7-402B-902E-86441B3FB841}"/>
              </a:ext>
            </a:extLst>
          </p:cNvPr>
          <p:cNvSpPr/>
          <p:nvPr/>
        </p:nvSpPr>
        <p:spPr>
          <a:xfrm>
            <a:off x="4808603" y="4508671"/>
            <a:ext cx="952556" cy="468246"/>
          </a:xfrm>
          <a:prstGeom prst="roundRect">
            <a:avLst>
              <a:gd name="adj" fmla="val 13965"/>
            </a:avLst>
          </a:prstGeom>
          <a:solidFill>
            <a:schemeClr val="bg1"/>
          </a:solidFill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ctr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US" sz="825" b="1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500+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US" sz="675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Cloud &amp; Security Clients</a:t>
            </a:r>
            <a:endParaRPr lang="en-IN" sz="675" kern="0" baseline="30000">
              <a:solidFill>
                <a:prstClr val="black"/>
              </a:solidFill>
              <a:latin typeface="Trebuchet MS"/>
              <a:cs typeface="Calibri" panose="020F0502020204030204" pitchFamily="34" charset="0"/>
            </a:endParaRPr>
          </a:p>
        </p:txBody>
      </p:sp>
      <p:sp>
        <p:nvSpPr>
          <p:cNvPr id="26" name="Rectangle: Rounded Corners 60">
            <a:extLst>
              <a:ext uri="{FF2B5EF4-FFF2-40B4-BE49-F238E27FC236}">
                <a16:creationId xmlns:a16="http://schemas.microsoft.com/office/drawing/2014/main" id="{99246120-D31A-852F-DF0C-5BA3D87713A6}"/>
              </a:ext>
            </a:extLst>
          </p:cNvPr>
          <p:cNvSpPr/>
          <p:nvPr/>
        </p:nvSpPr>
        <p:spPr>
          <a:xfrm>
            <a:off x="5835975" y="4508671"/>
            <a:ext cx="952556" cy="468246"/>
          </a:xfrm>
          <a:prstGeom prst="roundRect">
            <a:avLst>
              <a:gd name="adj" fmla="val 11753"/>
            </a:avLst>
          </a:prstGeom>
          <a:solidFill>
            <a:schemeClr val="bg1"/>
          </a:solidFill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ctr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US" sz="825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600+ 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US" sz="67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Data Center </a:t>
            </a:r>
            <a:br>
              <a:rPr lang="en-US" sz="67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</a:br>
            <a:r>
              <a:rPr lang="en-US" sz="67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Clients</a:t>
            </a:r>
          </a:p>
        </p:txBody>
      </p:sp>
      <p:sp>
        <p:nvSpPr>
          <p:cNvPr id="28" name="Rectangle: Rounded Corners 26">
            <a:extLst>
              <a:ext uri="{FF2B5EF4-FFF2-40B4-BE49-F238E27FC236}">
                <a16:creationId xmlns:a16="http://schemas.microsoft.com/office/drawing/2014/main" id="{E506846A-F96A-1940-B809-FD7A81F3BD89}"/>
              </a:ext>
            </a:extLst>
          </p:cNvPr>
          <p:cNvSpPr/>
          <p:nvPr/>
        </p:nvSpPr>
        <p:spPr>
          <a:xfrm>
            <a:off x="7890720" y="4508671"/>
            <a:ext cx="952556" cy="468246"/>
          </a:xfrm>
          <a:prstGeom prst="roundRect">
            <a:avLst>
              <a:gd name="adj" fmla="val 13391"/>
            </a:avLst>
          </a:prstGeom>
          <a:solidFill>
            <a:schemeClr val="bg1"/>
          </a:solidFill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ctr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IN" sz="825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3000+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67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Network Infra 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67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Clients </a:t>
            </a:r>
          </a:p>
        </p:txBody>
      </p:sp>
      <p:sp>
        <p:nvSpPr>
          <p:cNvPr id="29" name="Rectangle: Rounded Corners 25">
            <a:extLst>
              <a:ext uri="{FF2B5EF4-FFF2-40B4-BE49-F238E27FC236}">
                <a16:creationId xmlns:a16="http://schemas.microsoft.com/office/drawing/2014/main" id="{30B4A3BA-0282-DC13-9C45-3A74674D635B}"/>
              </a:ext>
            </a:extLst>
          </p:cNvPr>
          <p:cNvSpPr/>
          <p:nvPr/>
        </p:nvSpPr>
        <p:spPr>
          <a:xfrm>
            <a:off x="6863347" y="4508671"/>
            <a:ext cx="952556" cy="468246"/>
          </a:xfrm>
          <a:prstGeom prst="roundRect">
            <a:avLst>
              <a:gd name="adj" fmla="val 11753"/>
            </a:avLst>
          </a:prstGeom>
          <a:solidFill>
            <a:schemeClr val="bg1"/>
          </a:solidFill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ctr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US" sz="825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700+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US" sz="67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Managed Network Clients</a:t>
            </a:r>
            <a:endParaRPr lang="en-IN" sz="675" kern="0">
              <a:solidFill>
                <a:prstClr val="black"/>
              </a:solidFill>
              <a:latin typeface="Trebuchet MS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1761538-FD1E-5AEE-A005-AD0001F618DE}"/>
              </a:ext>
            </a:extLst>
          </p:cNvPr>
          <p:cNvSpPr/>
          <p:nvPr/>
        </p:nvSpPr>
        <p:spPr>
          <a:xfrm>
            <a:off x="4247787" y="4508671"/>
            <a:ext cx="486000" cy="468581"/>
          </a:xfrm>
          <a:prstGeom prst="roundRect">
            <a:avLst>
              <a:gd name="adj" fmla="val 10115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spcFirstLastPara="0" vert="horz" wrap="square" lIns="42863" tIns="42863" rIns="42863" bIns="42863" numCol="1" spcCol="1270" anchor="t" anchorCtr="0">
            <a:noAutofit/>
          </a:bodyPr>
          <a:lstStyle/>
          <a:p>
            <a:pPr algn="ctr" defTabSz="500051">
              <a:spcBef>
                <a:spcPct val="0"/>
              </a:spcBef>
              <a:defRPr/>
            </a:pPr>
            <a:r>
              <a:rPr lang="en-IN" sz="750" b="1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400+</a:t>
            </a:r>
          </a:p>
          <a:p>
            <a:pPr algn="ctr" defTabSz="500051">
              <a:spcBef>
                <a:spcPct val="0"/>
              </a:spcBef>
              <a:defRPr/>
            </a:pPr>
            <a:r>
              <a:rPr lang="en-IN" sz="525" kern="0">
                <a:solidFill>
                  <a:prstClr val="black"/>
                </a:solidFill>
                <a:latin typeface="Trebuchet MS"/>
                <a:cs typeface="Calibri" panose="020F0502020204030204" pitchFamily="34" charset="0"/>
              </a:rPr>
              <a:t>GTM Specialists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775B9A6-6781-2190-6AAA-96174697FB46}"/>
              </a:ext>
            </a:extLst>
          </p:cNvPr>
          <p:cNvCxnSpPr>
            <a:cxnSpLocks/>
          </p:cNvCxnSpPr>
          <p:nvPr/>
        </p:nvCxnSpPr>
        <p:spPr>
          <a:xfrm>
            <a:off x="4775241" y="4263757"/>
            <a:ext cx="0" cy="740112"/>
          </a:xfrm>
          <a:prstGeom prst="lin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5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70E19-CBA0-B3E7-3309-E9F3AC9A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F11DB1-6484-FFB9-C76F-7F396DB86A44}"/>
              </a:ext>
            </a:extLst>
          </p:cNvPr>
          <p:cNvCxnSpPr>
            <a:cxnSpLocks/>
          </p:cNvCxnSpPr>
          <p:nvPr/>
        </p:nvCxnSpPr>
        <p:spPr>
          <a:xfrm flipH="1">
            <a:off x="5183985" y="2558236"/>
            <a:ext cx="6239" cy="2174102"/>
          </a:xfrm>
          <a:prstGeom prst="line">
            <a:avLst/>
          </a:prstGeom>
          <a:ln w="9525">
            <a:solidFill>
              <a:schemeClr val="accent3">
                <a:lumMod val="60000"/>
                <a:lumOff val="4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08AE249-C6CA-112E-EF53-F9A55ABCA5E2}"/>
              </a:ext>
            </a:extLst>
          </p:cNvPr>
          <p:cNvSpPr/>
          <p:nvPr/>
        </p:nvSpPr>
        <p:spPr>
          <a:xfrm>
            <a:off x="5133103" y="2851938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BE876E5-4562-4A14-C6BB-70F4ED37CD72}"/>
              </a:ext>
            </a:extLst>
          </p:cNvPr>
          <p:cNvSpPr/>
          <p:nvPr/>
        </p:nvSpPr>
        <p:spPr>
          <a:xfrm>
            <a:off x="5133103" y="3343562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22EC35-EB07-5796-5C7F-E0C8D73BFD1B}"/>
              </a:ext>
            </a:extLst>
          </p:cNvPr>
          <p:cNvCxnSpPr>
            <a:cxnSpLocks/>
          </p:cNvCxnSpPr>
          <p:nvPr/>
        </p:nvCxnSpPr>
        <p:spPr>
          <a:xfrm>
            <a:off x="5199098" y="1873379"/>
            <a:ext cx="0" cy="18801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494468-DA67-174F-8D0D-D13BCBDB6D14}"/>
              </a:ext>
            </a:extLst>
          </p:cNvPr>
          <p:cNvCxnSpPr>
            <a:cxnSpLocks/>
          </p:cNvCxnSpPr>
          <p:nvPr/>
        </p:nvCxnSpPr>
        <p:spPr>
          <a:xfrm flipH="1">
            <a:off x="758737" y="2558236"/>
            <a:ext cx="6239" cy="2174102"/>
          </a:xfrm>
          <a:prstGeom prst="line">
            <a:avLst/>
          </a:prstGeom>
          <a:ln w="9525">
            <a:solidFill>
              <a:schemeClr val="accent3">
                <a:lumMod val="60000"/>
                <a:lumOff val="4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EE8172B-F287-D25F-F358-377B4E5A0395}"/>
              </a:ext>
            </a:extLst>
          </p:cNvPr>
          <p:cNvSpPr/>
          <p:nvPr/>
        </p:nvSpPr>
        <p:spPr>
          <a:xfrm>
            <a:off x="707855" y="2851938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76591C-AAAA-D37F-4E39-E653185C5582}"/>
              </a:ext>
            </a:extLst>
          </p:cNvPr>
          <p:cNvSpPr/>
          <p:nvPr/>
        </p:nvSpPr>
        <p:spPr>
          <a:xfrm>
            <a:off x="707855" y="3319648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C90F11-56F9-6E47-D053-FC51C8B83B7E}"/>
              </a:ext>
            </a:extLst>
          </p:cNvPr>
          <p:cNvSpPr/>
          <p:nvPr/>
        </p:nvSpPr>
        <p:spPr>
          <a:xfrm>
            <a:off x="707855" y="3808994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EC53EE-D9C1-556A-067F-3A607FF3D939}"/>
              </a:ext>
            </a:extLst>
          </p:cNvPr>
          <p:cNvCxnSpPr>
            <a:cxnSpLocks/>
          </p:cNvCxnSpPr>
          <p:nvPr/>
        </p:nvCxnSpPr>
        <p:spPr>
          <a:xfrm>
            <a:off x="773850" y="1873379"/>
            <a:ext cx="0" cy="18801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8C849E-0B29-CDC3-3286-F8606631B164}"/>
              </a:ext>
            </a:extLst>
          </p:cNvPr>
          <p:cNvSpPr txBox="1"/>
          <p:nvPr/>
        </p:nvSpPr>
        <p:spPr>
          <a:xfrm>
            <a:off x="1270661" y="987426"/>
            <a:ext cx="2200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/>
            <a:r>
              <a:rPr lang="en-IN" sz="1400" b="1">
                <a:solidFill>
                  <a:srgbClr val="BED730"/>
                </a:solidFill>
                <a:latin typeface="Trebuchet MS"/>
              </a:rPr>
              <a:t>OUR PURPOSE (WHY)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A4803F-EBFB-F0AE-3B23-2E714DAC626C}"/>
              </a:ext>
            </a:extLst>
          </p:cNvPr>
          <p:cNvSpPr txBox="1"/>
          <p:nvPr/>
        </p:nvSpPr>
        <p:spPr>
          <a:xfrm>
            <a:off x="1270662" y="1250792"/>
            <a:ext cx="2763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/>
            <a:r>
              <a:rPr lang="en-US" sz="1100">
                <a:solidFill>
                  <a:prstClr val="white">
                    <a:lumMod val="85000"/>
                  </a:prstClr>
                </a:solidFill>
                <a:latin typeface="Trebuchet MS"/>
              </a:rPr>
              <a:t>To build a high-value customer-centric organization with continuous investments and innovations. </a:t>
            </a:r>
            <a:endParaRPr lang="en-IN" sz="110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D4EF75-A8E2-0492-E4C3-9D21A9F5BF2F}"/>
              </a:ext>
            </a:extLst>
          </p:cNvPr>
          <p:cNvCxnSpPr>
            <a:cxnSpLocks/>
          </p:cNvCxnSpPr>
          <p:nvPr/>
        </p:nvCxnSpPr>
        <p:spPr>
          <a:xfrm>
            <a:off x="0" y="2408290"/>
            <a:ext cx="91440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33BC58-3049-73F6-2ADA-D090EA23CC9D}"/>
              </a:ext>
            </a:extLst>
          </p:cNvPr>
          <p:cNvSpPr/>
          <p:nvPr/>
        </p:nvSpPr>
        <p:spPr>
          <a:xfrm>
            <a:off x="823810" y="2228290"/>
            <a:ext cx="2556389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80C74F-51E0-411B-E65A-4FFB62207683}"/>
              </a:ext>
            </a:extLst>
          </p:cNvPr>
          <p:cNvSpPr txBox="1"/>
          <p:nvPr/>
        </p:nvSpPr>
        <p:spPr>
          <a:xfrm>
            <a:off x="1113940" y="2254403"/>
            <a:ext cx="2202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 fontAlgn="ctr"/>
            <a:r>
              <a:rPr lang="en-US" sz="1400" b="1" cap="all">
                <a:solidFill>
                  <a:prstClr val="black"/>
                </a:solidFill>
                <a:latin typeface="Trebuchet MS"/>
              </a:rPr>
              <a:t>DIGITAL OPTIMIZATION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1C064DF-87B5-DF88-254F-F49A48C8709A}"/>
              </a:ext>
            </a:extLst>
          </p:cNvPr>
          <p:cNvSpPr/>
          <p:nvPr/>
        </p:nvSpPr>
        <p:spPr>
          <a:xfrm>
            <a:off x="441021" y="2061393"/>
            <a:ext cx="665660" cy="66566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491C303-9B99-60C8-3F92-317CE4E3A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850" y="2264290"/>
            <a:ext cx="288000" cy="28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0589F76-B536-4A1C-30D7-DC3C860CBA52}"/>
              </a:ext>
            </a:extLst>
          </p:cNvPr>
          <p:cNvSpPr/>
          <p:nvPr/>
        </p:nvSpPr>
        <p:spPr>
          <a:xfrm>
            <a:off x="323850" y="973379"/>
            <a:ext cx="900000" cy="900000"/>
          </a:xfrm>
          <a:prstGeom prst="roundRect">
            <a:avLst/>
          </a:prstGeom>
          <a:noFill/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44" name="Picture 43" descr="Shape&#10;&#10;Description automatically generated with low confidence">
            <a:extLst>
              <a:ext uri="{FF2B5EF4-FFF2-40B4-BE49-F238E27FC236}">
                <a16:creationId xmlns:a16="http://schemas.microsoft.com/office/drawing/2014/main" id="{2830D824-2B99-DE0B-660C-57DECB2B3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0" y="1153379"/>
            <a:ext cx="540000" cy="540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FD0FC4E-8B32-1214-6FC2-3094DA6C1972}"/>
              </a:ext>
            </a:extLst>
          </p:cNvPr>
          <p:cNvSpPr txBox="1"/>
          <p:nvPr/>
        </p:nvSpPr>
        <p:spPr>
          <a:xfrm>
            <a:off x="5698199" y="987426"/>
            <a:ext cx="2200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/>
            <a:r>
              <a:rPr lang="en-IN" sz="1400" b="1">
                <a:solidFill>
                  <a:srgbClr val="BED730"/>
                </a:solidFill>
                <a:latin typeface="Trebuchet MS"/>
              </a:rPr>
              <a:t>OUR OFFERING (WHAT)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89572B-D199-1AA3-A3FE-09750AE44BEA}"/>
              </a:ext>
            </a:extLst>
          </p:cNvPr>
          <p:cNvSpPr txBox="1"/>
          <p:nvPr/>
        </p:nvSpPr>
        <p:spPr>
          <a:xfrm>
            <a:off x="5698198" y="1250792"/>
            <a:ext cx="31219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/>
            <a:r>
              <a:rPr lang="en-US" sz="1100">
                <a:solidFill>
                  <a:prstClr val="white">
                    <a:lumMod val="85000"/>
                  </a:prstClr>
                </a:solidFill>
                <a:latin typeface="Trebuchet MS"/>
              </a:rPr>
              <a:t>To help customers achieve their Digital Ambition by optimizing and transforming Value Chains digitally, through the 2 pillars.</a:t>
            </a:r>
            <a:endParaRPr lang="en-IN" sz="110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EB723DB-6D8E-576D-CD96-582F9F929F5C}"/>
              </a:ext>
            </a:extLst>
          </p:cNvPr>
          <p:cNvSpPr/>
          <p:nvPr/>
        </p:nvSpPr>
        <p:spPr>
          <a:xfrm>
            <a:off x="5251347" y="2228290"/>
            <a:ext cx="2830542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0ED50C-80EC-5058-92EB-CC261B99E433}"/>
              </a:ext>
            </a:extLst>
          </p:cNvPr>
          <p:cNvSpPr txBox="1"/>
          <p:nvPr/>
        </p:nvSpPr>
        <p:spPr>
          <a:xfrm>
            <a:off x="5541478" y="2254403"/>
            <a:ext cx="246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 fontAlgn="ctr"/>
            <a:r>
              <a:rPr lang="en-US" sz="1400" b="1" cap="all">
                <a:solidFill>
                  <a:prstClr val="black"/>
                </a:solidFill>
                <a:latin typeface="Trebuchet MS"/>
              </a:rPr>
              <a:t>DIGITAL TRANSFORMATION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E4852C-F70B-E037-DA17-15BD41A39B06}"/>
              </a:ext>
            </a:extLst>
          </p:cNvPr>
          <p:cNvSpPr/>
          <p:nvPr/>
        </p:nvSpPr>
        <p:spPr>
          <a:xfrm>
            <a:off x="4868559" y="2061393"/>
            <a:ext cx="665660" cy="66566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232D425-75CE-ADDC-E55B-57AC0AE3A87A}"/>
              </a:ext>
            </a:extLst>
          </p:cNvPr>
          <p:cNvSpPr/>
          <p:nvPr/>
        </p:nvSpPr>
        <p:spPr>
          <a:xfrm>
            <a:off x="4751388" y="973379"/>
            <a:ext cx="900000" cy="900000"/>
          </a:xfrm>
          <a:prstGeom prst="roundRect">
            <a:avLst/>
          </a:prstGeom>
          <a:noFill/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71" name="Picture 70" descr="Shape&#10;&#10;Description automatically generated with low confidence">
            <a:extLst>
              <a:ext uri="{FF2B5EF4-FFF2-40B4-BE49-F238E27FC236}">
                <a16:creationId xmlns:a16="http://schemas.microsoft.com/office/drawing/2014/main" id="{A1BAC002-3ED9-DABE-A4E5-0F02F907BE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88" y="1123841"/>
            <a:ext cx="540000" cy="54000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4B0401F-2CCF-D804-88DC-4FC2173278C0}"/>
              </a:ext>
            </a:extLst>
          </p:cNvPr>
          <p:cNvCxnSpPr>
            <a:cxnSpLocks/>
          </p:cNvCxnSpPr>
          <p:nvPr/>
        </p:nvCxnSpPr>
        <p:spPr>
          <a:xfrm>
            <a:off x="4392613" y="987426"/>
            <a:ext cx="0" cy="1399540"/>
          </a:xfrm>
          <a:prstGeom prst="line">
            <a:avLst/>
          </a:prstGeom>
          <a:ln w="9525">
            <a:solidFill>
              <a:schemeClr val="accent3">
                <a:lumMod val="60000"/>
                <a:lumOff val="40000"/>
              </a:schemeClr>
            </a:solidFill>
            <a:prstDash val="sysDot"/>
            <a:headEnd type="diamond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 descr="Shape&#10;&#10;Description automatically generated with low confidence">
            <a:extLst>
              <a:ext uri="{FF2B5EF4-FFF2-40B4-BE49-F238E27FC236}">
                <a16:creationId xmlns:a16="http://schemas.microsoft.com/office/drawing/2014/main" id="{A43C60E3-C0C0-3A89-1BD4-04E4C8F616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47" y="2251328"/>
            <a:ext cx="288000" cy="28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0136C6-EBD9-6BCE-F66C-AB1BF84C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70"/>
            <a:ext cx="84961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914286"/>
            <a:r>
              <a:rPr lang="en-IN" dirty="0"/>
              <a:t>Sify as a DIGITAL SERVICES 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97E60-FBBC-E825-C202-44D20E3126FE}"/>
              </a:ext>
            </a:extLst>
          </p:cNvPr>
          <p:cNvSpPr txBox="1"/>
          <p:nvPr/>
        </p:nvSpPr>
        <p:spPr>
          <a:xfrm>
            <a:off x="914100" y="2777521"/>
            <a:ext cx="3223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264">
              <a:defRPr sz="1100">
                <a:solidFill>
                  <a:prstClr val="white">
                    <a:lumMod val="85000"/>
                  </a:prstClr>
                </a:solidFill>
                <a:latin typeface="Trebuchet MS"/>
              </a:defRPr>
            </a:lvl1pPr>
          </a:lstStyle>
          <a:p>
            <a:r>
              <a:rPr lang="en-US" altLang="en-US"/>
              <a:t>Streamline operations with automation of routine tasks and optimized workflows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FF19E2-0C51-015B-23BB-F674A1E8A592}"/>
              </a:ext>
            </a:extLst>
          </p:cNvPr>
          <p:cNvSpPr txBox="1"/>
          <p:nvPr/>
        </p:nvSpPr>
        <p:spPr>
          <a:xfrm>
            <a:off x="5339348" y="2777521"/>
            <a:ext cx="3336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264">
              <a:defRPr sz="1100">
                <a:solidFill>
                  <a:prstClr val="white">
                    <a:lumMod val="85000"/>
                  </a:prstClr>
                </a:solidFill>
                <a:latin typeface="Trebuchet MS"/>
              </a:defRPr>
            </a:lvl1pPr>
          </a:lstStyle>
          <a:p>
            <a:r>
              <a:rPr lang="en-US"/>
              <a:t>Accelerate go-to-market offerings, build new products and services faster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ECF008-EEA5-2F9F-F170-25A8A0C0A71D}"/>
              </a:ext>
            </a:extLst>
          </p:cNvPr>
          <p:cNvSpPr txBox="1"/>
          <p:nvPr/>
        </p:nvSpPr>
        <p:spPr>
          <a:xfrm>
            <a:off x="914100" y="3244433"/>
            <a:ext cx="3223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264">
              <a:defRPr sz="1100">
                <a:solidFill>
                  <a:prstClr val="white">
                    <a:lumMod val="85000"/>
                  </a:prstClr>
                </a:solidFill>
                <a:latin typeface="Trebuchet MS"/>
              </a:defRPr>
            </a:lvl1pPr>
          </a:lstStyle>
          <a:p>
            <a:r>
              <a:rPr lang="en-US" altLang="en-US">
                <a:solidFill>
                  <a:srgbClr val="BED730"/>
                </a:solidFill>
              </a:rPr>
              <a:t>Rationalize costs with </a:t>
            </a:r>
            <a:r>
              <a:rPr lang="en-US" altLang="en-US" b="1">
                <a:solidFill>
                  <a:srgbClr val="BED730"/>
                </a:solidFill>
              </a:rPr>
              <a:t>IT as a Service </a:t>
            </a:r>
            <a:r>
              <a:rPr lang="en-US" altLang="en-US">
                <a:solidFill>
                  <a:srgbClr val="BED730"/>
                </a:solidFill>
              </a:rPr>
              <a:t>and </a:t>
            </a:r>
          </a:p>
          <a:p>
            <a:r>
              <a:rPr lang="en-US" altLang="en-US" b="1">
                <a:solidFill>
                  <a:srgbClr val="BED730"/>
                </a:solidFill>
              </a:rPr>
              <a:t>GPU as a Service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322043-2F3A-B2A8-65F2-056DAC513D4C}"/>
              </a:ext>
            </a:extLst>
          </p:cNvPr>
          <p:cNvSpPr txBox="1"/>
          <p:nvPr/>
        </p:nvSpPr>
        <p:spPr>
          <a:xfrm>
            <a:off x="914100" y="3711345"/>
            <a:ext cx="3223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264">
              <a:defRPr sz="1100">
                <a:solidFill>
                  <a:prstClr val="white">
                    <a:lumMod val="85000"/>
                  </a:prstClr>
                </a:solidFill>
                <a:latin typeface="Trebuchet MS"/>
              </a:defRPr>
            </a:lvl1pPr>
          </a:lstStyle>
          <a:p>
            <a:r>
              <a:rPr lang="en-US" altLang="en-US"/>
              <a:t>Boosting efficiency and enhancing customer experience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77CC42-3408-802A-E174-27480798A228}"/>
              </a:ext>
            </a:extLst>
          </p:cNvPr>
          <p:cNvSpPr txBox="1"/>
          <p:nvPr/>
        </p:nvSpPr>
        <p:spPr>
          <a:xfrm>
            <a:off x="5339347" y="3266856"/>
            <a:ext cx="3336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264">
              <a:defRPr sz="1100">
                <a:solidFill>
                  <a:prstClr val="white">
                    <a:lumMod val="85000"/>
                  </a:prstClr>
                </a:solidFill>
                <a:latin typeface="Trebuchet MS"/>
              </a:defRPr>
            </a:lvl1pPr>
          </a:lstStyle>
          <a:p>
            <a:r>
              <a:rPr lang="en-US">
                <a:solidFill>
                  <a:srgbClr val="BED730"/>
                </a:solidFill>
              </a:rPr>
              <a:t>Rearchitect IT with </a:t>
            </a:r>
            <a:r>
              <a:rPr lang="en-US" b="1">
                <a:solidFill>
                  <a:srgbClr val="BED730"/>
                </a:solidFill>
              </a:rPr>
              <a:t>Digital as a Service </a:t>
            </a:r>
            <a:r>
              <a:rPr lang="en-US">
                <a:solidFill>
                  <a:srgbClr val="BED730"/>
                </a:solidFill>
              </a:rPr>
              <a:t>&amp; </a:t>
            </a:r>
            <a:r>
              <a:rPr lang="en-US" b="1">
                <a:solidFill>
                  <a:srgbClr val="BED730"/>
                </a:solidFill>
              </a:rPr>
              <a:t>Industry solutions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13D5B8-D07A-B414-9852-E1F1C5F058A8}"/>
              </a:ext>
            </a:extLst>
          </p:cNvPr>
          <p:cNvSpPr txBox="1"/>
          <p:nvPr/>
        </p:nvSpPr>
        <p:spPr>
          <a:xfrm>
            <a:off x="5339347" y="3734205"/>
            <a:ext cx="3336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264">
              <a:defRPr sz="1100">
                <a:solidFill>
                  <a:prstClr val="white">
                    <a:lumMod val="85000"/>
                  </a:prstClr>
                </a:solidFill>
                <a:latin typeface="Trebuchet MS"/>
              </a:defRPr>
            </a:lvl1pPr>
          </a:lstStyle>
          <a:p>
            <a:r>
              <a:rPr lang="en-US"/>
              <a:t>Reducing time to market and driving revenue growth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7AC6FA-B8DD-BA93-1AFB-357E749ABE37}"/>
              </a:ext>
            </a:extLst>
          </p:cNvPr>
          <p:cNvSpPr/>
          <p:nvPr/>
        </p:nvSpPr>
        <p:spPr>
          <a:xfrm>
            <a:off x="5140539" y="3841649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662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6AE535-A4AB-51CB-2787-12C18497C2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digital transformation of enterprises </a:t>
            </a:r>
          </a:p>
        </p:txBody>
      </p:sp>
    </p:spTree>
    <p:extLst>
      <p:ext uri="{BB962C8B-B14F-4D97-AF65-F5344CB8AC3E}">
        <p14:creationId xmlns:p14="http://schemas.microsoft.com/office/powerpoint/2010/main" val="41858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53AEEA6-1CA2-FF70-AE40-54B5416E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5FC0C0AB-3DE8-CFDB-D27D-D7D5F802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24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E6478D19-CF1E-4477-1C34-F334B2EE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99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BE6CE401-5308-ADDA-05BD-826711B9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58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DA9E4-0D0C-34C2-C503-9530414BB58C}"/>
              </a:ext>
            </a:extLst>
          </p:cNvPr>
          <p:cNvSpPr txBox="1"/>
          <p:nvPr/>
        </p:nvSpPr>
        <p:spPr>
          <a:xfrm>
            <a:off x="323849" y="1849435"/>
            <a:ext cx="1512207" cy="110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top 10 banks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trust Sify’s</a:t>
            </a:r>
          </a:p>
          <a:p>
            <a:pPr defTabSz="914241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data center and network services.</a:t>
            </a:r>
            <a:endParaRPr lang="en-IN" sz="1200">
              <a:solidFill>
                <a:srgbClr val="BED730"/>
              </a:solidFill>
              <a:latin typeface="Trebuchet MS"/>
            </a:endParaRPr>
          </a:p>
          <a:p>
            <a:pPr defTabSz="914241">
              <a:lnSpc>
                <a:spcPts val="1600"/>
              </a:lnSpc>
            </a:pPr>
            <a:endParaRPr lang="en-IN" sz="1200" b="1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3C29B-27E2-DBD6-0794-5E1A05D955B1}"/>
              </a:ext>
            </a:extLst>
          </p:cNvPr>
          <p:cNvSpPr txBox="1"/>
          <p:nvPr/>
        </p:nvSpPr>
        <p:spPr>
          <a:xfrm>
            <a:off x="2049293" y="1849435"/>
            <a:ext cx="1512207" cy="192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Every trading transaction of the world’s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#1 derivative stock exchange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 passes through the network designed, implemented, and managed by Sify.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0BB28-9695-3B00-C0BA-A375C9DDDA20}"/>
              </a:ext>
            </a:extLst>
          </p:cNvPr>
          <p:cNvSpPr txBox="1"/>
          <p:nvPr/>
        </p:nvSpPr>
        <p:spPr>
          <a:xfrm>
            <a:off x="3774737" y="1849436"/>
            <a:ext cx="1512207" cy="171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All of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India’s inter-banking transactions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are done on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data center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and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network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designed, implemented, and managed by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Sify.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B6914-3849-91E9-5154-6C1A53E80F66}"/>
              </a:ext>
            </a:extLst>
          </p:cNvPr>
          <p:cNvSpPr txBox="1"/>
          <p:nvPr/>
        </p:nvSpPr>
        <p:spPr>
          <a:xfrm>
            <a:off x="5500178" y="1849435"/>
            <a:ext cx="1512207" cy="192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#1 Bank </a:t>
            </a:r>
            <a:r>
              <a:rPr lang="en-IN" sz="1200">
                <a:solidFill>
                  <a:prstClr val="white"/>
                </a:solidFill>
                <a:latin typeface="Trebuchet MS"/>
              </a:rPr>
              <a:t>chose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Sify to deploy a modern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NOC with AI/ML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enabling intelligent and secure network monitoring across  global locations.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5C8DF-6CD4-321A-A3A5-9818F28C4762}"/>
              </a:ext>
            </a:extLst>
          </p:cNvPr>
          <p:cNvSpPr txBox="1"/>
          <p:nvPr/>
        </p:nvSpPr>
        <p:spPr>
          <a:xfrm>
            <a:off x="7225622" y="1849435"/>
            <a:ext cx="1512207" cy="21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largest power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utility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company chose Sify’s cloud@core platform with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business-outcome-based model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to scale their service to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25 million+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subscribers.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622A1F-88B8-0B99-3088-A4454046F58D}"/>
              </a:ext>
            </a:extLst>
          </p:cNvPr>
          <p:cNvGrpSpPr/>
          <p:nvPr/>
        </p:nvGrpSpPr>
        <p:grpSpPr>
          <a:xfrm>
            <a:off x="2010678" y="1718815"/>
            <a:ext cx="5118868" cy="3013523"/>
            <a:chOff x="2010678" y="1728640"/>
            <a:chExt cx="5118868" cy="300369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1AF37EE-5DCA-AF4E-5D22-104E8D907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6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36854B2-5391-92A7-95D3-DA015208F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20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D0577B-D4BC-59F3-92B1-5C79AE73B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136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BB681B-7837-12E8-022C-4A477CF5F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546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D2E2982E-6207-41D2-0900-86D5011A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9" y="242350"/>
            <a:ext cx="8417754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914286"/>
            <a:r>
              <a:rPr lang="en-IN" dirty="0"/>
              <a:t>Trusted digital infrastructure &amp; platform partner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E4D3274-8076-1455-21BF-0555DE89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H="1" flipV="1">
            <a:off x="5444477" y="987425"/>
            <a:ext cx="1667029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0821D4E-A674-8AB5-1546-8A0D1ED04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87" y="987425"/>
            <a:ext cx="1692000" cy="734683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CE1E5CA1-8A60-782C-232B-BCC34BE9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48" y="987425"/>
            <a:ext cx="1692000" cy="734683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4DC48AB7-2F58-2BC5-F52A-7543CF33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2" y="987425"/>
            <a:ext cx="1692000" cy="734684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41B621F9-28AF-41FE-7DE1-FAAF74B9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64" y="987425"/>
            <a:ext cx="1692000" cy="734684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793B475E-0134-C637-90DA-C035E748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26" y="987425"/>
            <a:ext cx="1692000" cy="734684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7342E-04B8-A54F-38F7-EBA98FC123D5}"/>
              </a:ext>
            </a:extLst>
          </p:cNvPr>
          <p:cNvSpPr txBox="1"/>
          <p:nvPr/>
        </p:nvSpPr>
        <p:spPr>
          <a:xfrm>
            <a:off x="323774" y="1852728"/>
            <a:ext cx="1512207" cy="253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Sify’s data centers host 3 out of 4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Hyperscalers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,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global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OTT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players, the world’s leading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social media network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,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Europe’s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leading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payment gateway,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 and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600+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 enterprises.</a:t>
            </a:r>
          </a:p>
          <a:p>
            <a:pPr defTabSz="914264">
              <a:lnSpc>
                <a:spcPts val="1600"/>
              </a:lnSpc>
            </a:pPr>
            <a:endParaRPr lang="en-IN" sz="120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26E0D-32FC-EC49-43E8-439AF94FAAC5}"/>
              </a:ext>
            </a:extLst>
          </p:cNvPr>
          <p:cNvSpPr txBox="1"/>
          <p:nvPr/>
        </p:nvSpPr>
        <p:spPr>
          <a:xfrm>
            <a:off x="2049218" y="1852727"/>
            <a:ext cx="1512207" cy="233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 leading healthcare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provider chose Sify’s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cloud@core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platform for the digital transformation of patient care services while saving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33% on cloud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costs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6761E-E541-A4EA-4367-D2F1AFA6CC2B}"/>
              </a:ext>
            </a:extLst>
          </p:cNvPr>
          <p:cNvSpPr txBox="1"/>
          <p:nvPr/>
        </p:nvSpPr>
        <p:spPr>
          <a:xfrm>
            <a:off x="3774661" y="1852728"/>
            <a:ext cx="1512207" cy="21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The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world’s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most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widely distributed postal system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trusts Sify’s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managed network services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to offer 24×7 country-wide postal, banking, logistics, and insurance services.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61859-7C60-AF3F-AED9-A6DAB0888CCC}"/>
              </a:ext>
            </a:extLst>
          </p:cNvPr>
          <p:cNvSpPr txBox="1"/>
          <p:nvPr/>
        </p:nvSpPr>
        <p:spPr>
          <a:xfrm>
            <a:off x="5500105" y="1852728"/>
            <a:ext cx="1481192" cy="21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top FMCG company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in India with 25 mother brands uses Sify’s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Retail Intelligence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Solution for their forward supply chain to service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7 million+ retailers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across the country.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B76CE-331E-E49A-1A39-1D0943BE2226}"/>
              </a:ext>
            </a:extLst>
          </p:cNvPr>
          <p:cNvSpPr txBox="1"/>
          <p:nvPr/>
        </p:nvSpPr>
        <p:spPr>
          <a:xfrm>
            <a:off x="7225546" y="1852728"/>
            <a:ext cx="1512207" cy="233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Sify’s integration service enhanced the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digital experience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in the treatment of cancer by making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patient information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and radiation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device availability visible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from anywhere.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2EB964-1905-72D7-11BC-403C73344926}"/>
              </a:ext>
            </a:extLst>
          </p:cNvPr>
          <p:cNvGrpSpPr/>
          <p:nvPr/>
        </p:nvGrpSpPr>
        <p:grpSpPr>
          <a:xfrm>
            <a:off x="2010603" y="1722106"/>
            <a:ext cx="5118868" cy="3010231"/>
            <a:chOff x="2010678" y="1728640"/>
            <a:chExt cx="5118868" cy="300369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2DAA0BB-2BC3-D9FD-99C7-73F672F8E8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6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A277419-2571-83B6-E938-688F1215A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20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D3DFEF-F177-C2DA-245B-4FCCBF1802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136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786562-6CE7-405B-A861-930A64D17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546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CEAC16-193A-1244-2D0C-4BA4C201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914286"/>
            <a:r>
              <a:rPr lang="en-IN" dirty="0"/>
              <a:t>Trusted digital infrastructure &amp; platform partner</a:t>
            </a:r>
          </a:p>
        </p:txBody>
      </p:sp>
    </p:spTree>
    <p:extLst>
      <p:ext uri="{BB962C8B-B14F-4D97-AF65-F5344CB8AC3E}">
        <p14:creationId xmlns:p14="http://schemas.microsoft.com/office/powerpoint/2010/main" val="139509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59EB8-BCA2-44FD-7731-170C6C803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86F5E9-6E87-75DF-E5CB-CC2A3617D9D1}"/>
              </a:ext>
            </a:extLst>
          </p:cNvPr>
          <p:cNvSpPr/>
          <p:nvPr/>
        </p:nvSpPr>
        <p:spPr>
          <a:xfrm>
            <a:off x="323850" y="987425"/>
            <a:ext cx="8496300" cy="3750952"/>
          </a:xfrm>
          <a:prstGeom prst="roundRect">
            <a:avLst>
              <a:gd name="adj" fmla="val 7666"/>
            </a:avLst>
          </a:prstGeom>
          <a:noFill/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7" name="Arrow: Pentagon 116">
            <a:extLst>
              <a:ext uri="{FF2B5EF4-FFF2-40B4-BE49-F238E27FC236}">
                <a16:creationId xmlns:a16="http://schemas.microsoft.com/office/drawing/2014/main" id="{E100A27D-27DE-D73D-C274-EB04645A23D5}"/>
              </a:ext>
            </a:extLst>
          </p:cNvPr>
          <p:cNvSpPr/>
          <p:nvPr/>
        </p:nvSpPr>
        <p:spPr>
          <a:xfrm flipV="1">
            <a:off x="951198" y="2027111"/>
            <a:ext cx="6007563" cy="792000"/>
          </a:xfrm>
          <a:prstGeom prst="homePlate">
            <a:avLst>
              <a:gd name="adj" fmla="val 19878"/>
            </a:avLst>
          </a:prstGeom>
          <a:solidFill>
            <a:schemeClr val="bg1"/>
          </a:solidFill>
          <a:ln w="635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66" name="Rectangle: Top Corners Rounded 65">
            <a:extLst>
              <a:ext uri="{FF2B5EF4-FFF2-40B4-BE49-F238E27FC236}">
                <a16:creationId xmlns:a16="http://schemas.microsoft.com/office/drawing/2014/main" id="{6EDFDCF4-DFF5-4116-5AA7-55CDFE9D43E2}"/>
              </a:ext>
            </a:extLst>
          </p:cNvPr>
          <p:cNvSpPr/>
          <p:nvPr/>
        </p:nvSpPr>
        <p:spPr>
          <a:xfrm rot="16200000">
            <a:off x="332939" y="2242172"/>
            <a:ext cx="792000" cy="360000"/>
          </a:xfrm>
          <a:prstGeom prst="round2SameRect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B10F919-4D2C-82F8-FBC4-899D19424ACE}"/>
              </a:ext>
            </a:extLst>
          </p:cNvPr>
          <p:cNvCxnSpPr>
            <a:cxnSpLocks/>
          </p:cNvCxnSpPr>
          <p:nvPr/>
        </p:nvCxnSpPr>
        <p:spPr>
          <a:xfrm>
            <a:off x="936940" y="2026172"/>
            <a:ext cx="0" cy="79200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3C926B0-1112-4126-A87B-FF9B3CB9E788}"/>
              </a:ext>
            </a:extLst>
          </p:cNvPr>
          <p:cNvCxnSpPr>
            <a:cxnSpLocks/>
          </p:cNvCxnSpPr>
          <p:nvPr/>
        </p:nvCxnSpPr>
        <p:spPr>
          <a:xfrm>
            <a:off x="1939958" y="2027111"/>
            <a:ext cx="0" cy="792000"/>
          </a:xfrm>
          <a:prstGeom prst="line">
            <a:avLst/>
          </a:prstGeo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F44D400F-A375-687B-490F-D65F0E89EAF8}"/>
              </a:ext>
            </a:extLst>
          </p:cNvPr>
          <p:cNvCxnSpPr>
            <a:cxnSpLocks/>
          </p:cNvCxnSpPr>
          <p:nvPr/>
        </p:nvCxnSpPr>
        <p:spPr>
          <a:xfrm>
            <a:off x="4439548" y="2027111"/>
            <a:ext cx="0" cy="792000"/>
          </a:xfrm>
          <a:prstGeom prst="line">
            <a:avLst/>
          </a:prstGeo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E3D6062-4C87-1B43-4D52-49BDE5A3FBFB}"/>
              </a:ext>
            </a:extLst>
          </p:cNvPr>
          <p:cNvCxnSpPr>
            <a:cxnSpLocks/>
          </p:cNvCxnSpPr>
          <p:nvPr/>
        </p:nvCxnSpPr>
        <p:spPr>
          <a:xfrm>
            <a:off x="5689344" y="2027111"/>
            <a:ext cx="0" cy="792000"/>
          </a:xfrm>
          <a:prstGeom prst="line">
            <a:avLst/>
          </a:prstGeo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Arrow: Pentagon 117">
            <a:extLst>
              <a:ext uri="{FF2B5EF4-FFF2-40B4-BE49-F238E27FC236}">
                <a16:creationId xmlns:a16="http://schemas.microsoft.com/office/drawing/2014/main" id="{450675F4-3FDE-7299-AD7A-E43530E18C51}"/>
              </a:ext>
            </a:extLst>
          </p:cNvPr>
          <p:cNvSpPr/>
          <p:nvPr/>
        </p:nvSpPr>
        <p:spPr>
          <a:xfrm flipV="1">
            <a:off x="951200" y="2906824"/>
            <a:ext cx="6528143" cy="792000"/>
          </a:xfrm>
          <a:prstGeom prst="homePlate">
            <a:avLst>
              <a:gd name="adj" fmla="val 19878"/>
            </a:avLst>
          </a:prstGeom>
          <a:solidFill>
            <a:schemeClr val="bg1"/>
          </a:solidFill>
          <a:ln w="635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65" name="Rectangle: Top Corners Rounded 64">
            <a:extLst>
              <a:ext uri="{FF2B5EF4-FFF2-40B4-BE49-F238E27FC236}">
                <a16:creationId xmlns:a16="http://schemas.microsoft.com/office/drawing/2014/main" id="{FCECB352-3C9F-ADC6-6CEE-1622EE29AADC}"/>
              </a:ext>
            </a:extLst>
          </p:cNvPr>
          <p:cNvSpPr/>
          <p:nvPr/>
        </p:nvSpPr>
        <p:spPr>
          <a:xfrm rot="16200000">
            <a:off x="332939" y="3123992"/>
            <a:ext cx="792000" cy="360000"/>
          </a:xfrm>
          <a:prstGeom prst="round2SameRect">
            <a:avLst/>
          </a:prstGeom>
          <a:solidFill>
            <a:schemeClr val="accent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0DF12F7-62A4-E83D-2F9E-A7660577E54F}"/>
              </a:ext>
            </a:extLst>
          </p:cNvPr>
          <p:cNvCxnSpPr>
            <a:cxnSpLocks/>
          </p:cNvCxnSpPr>
          <p:nvPr/>
        </p:nvCxnSpPr>
        <p:spPr>
          <a:xfrm>
            <a:off x="936940" y="2907992"/>
            <a:ext cx="0" cy="79200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7A46478-8538-A19F-5C39-BE80A7DFD086}"/>
              </a:ext>
            </a:extLst>
          </p:cNvPr>
          <p:cNvCxnSpPr>
            <a:cxnSpLocks/>
          </p:cNvCxnSpPr>
          <p:nvPr/>
        </p:nvCxnSpPr>
        <p:spPr>
          <a:xfrm>
            <a:off x="2606708" y="2906824"/>
            <a:ext cx="0" cy="792000"/>
          </a:xfrm>
          <a:prstGeom prst="line">
            <a:avLst/>
          </a:prstGeom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1770A30E-84B1-8B54-CC2E-A145563CE366}"/>
              </a:ext>
            </a:extLst>
          </p:cNvPr>
          <p:cNvCxnSpPr>
            <a:cxnSpLocks/>
          </p:cNvCxnSpPr>
          <p:nvPr/>
        </p:nvCxnSpPr>
        <p:spPr>
          <a:xfrm>
            <a:off x="4269183" y="2906824"/>
            <a:ext cx="0" cy="792000"/>
          </a:xfrm>
          <a:prstGeom prst="line">
            <a:avLst/>
          </a:prstGeom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C670A47-4ACF-51EF-2542-028E717EE777}"/>
              </a:ext>
            </a:extLst>
          </p:cNvPr>
          <p:cNvCxnSpPr>
            <a:cxnSpLocks/>
          </p:cNvCxnSpPr>
          <p:nvPr/>
        </p:nvCxnSpPr>
        <p:spPr>
          <a:xfrm>
            <a:off x="5931657" y="2906824"/>
            <a:ext cx="0" cy="792000"/>
          </a:xfrm>
          <a:prstGeom prst="line">
            <a:avLst/>
          </a:prstGeom>
          <a:ln w="63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rrow: Pentagon 118">
            <a:extLst>
              <a:ext uri="{FF2B5EF4-FFF2-40B4-BE49-F238E27FC236}">
                <a16:creationId xmlns:a16="http://schemas.microsoft.com/office/drawing/2014/main" id="{EC9234DE-3F93-892B-2E08-D9ADD8B3A853}"/>
              </a:ext>
            </a:extLst>
          </p:cNvPr>
          <p:cNvSpPr/>
          <p:nvPr/>
        </p:nvSpPr>
        <p:spPr>
          <a:xfrm flipV="1">
            <a:off x="951201" y="3789812"/>
            <a:ext cx="7200000" cy="792000"/>
          </a:xfrm>
          <a:prstGeom prst="homePlate">
            <a:avLst>
              <a:gd name="adj" fmla="val 21506"/>
            </a:avLst>
          </a:prstGeom>
          <a:solidFill>
            <a:schemeClr val="bg1"/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64" name="Rectangle: Top Corners Rounded 63">
            <a:extLst>
              <a:ext uri="{FF2B5EF4-FFF2-40B4-BE49-F238E27FC236}">
                <a16:creationId xmlns:a16="http://schemas.microsoft.com/office/drawing/2014/main" id="{1C03314D-EED6-5D7C-F040-9C42DD572D55}"/>
              </a:ext>
            </a:extLst>
          </p:cNvPr>
          <p:cNvSpPr/>
          <p:nvPr/>
        </p:nvSpPr>
        <p:spPr>
          <a:xfrm rot="16200000">
            <a:off x="332939" y="4005812"/>
            <a:ext cx="792000" cy="360000"/>
          </a:xfrm>
          <a:prstGeom prst="round2Same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B162725-5504-9D0F-44E7-6F9D836EAD94}"/>
              </a:ext>
            </a:extLst>
          </p:cNvPr>
          <p:cNvCxnSpPr>
            <a:cxnSpLocks/>
          </p:cNvCxnSpPr>
          <p:nvPr/>
        </p:nvCxnSpPr>
        <p:spPr>
          <a:xfrm>
            <a:off x="936940" y="3789812"/>
            <a:ext cx="0" cy="79200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14CA8E1-0A39-91FB-96CE-6981FCF3D330}"/>
              </a:ext>
            </a:extLst>
          </p:cNvPr>
          <p:cNvCxnSpPr>
            <a:cxnSpLocks/>
          </p:cNvCxnSpPr>
          <p:nvPr/>
        </p:nvCxnSpPr>
        <p:spPr>
          <a:xfrm>
            <a:off x="2233547" y="3789812"/>
            <a:ext cx="0" cy="792000"/>
          </a:xfrm>
          <a:prstGeom prst="line">
            <a:avLst/>
          </a:prstGeom>
          <a:ln w="63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A47FDBE-21FB-75B0-7FDA-C167C324BB73}"/>
              </a:ext>
            </a:extLst>
          </p:cNvPr>
          <p:cNvCxnSpPr>
            <a:cxnSpLocks/>
          </p:cNvCxnSpPr>
          <p:nvPr/>
        </p:nvCxnSpPr>
        <p:spPr>
          <a:xfrm>
            <a:off x="3631272" y="3789812"/>
            <a:ext cx="0" cy="792000"/>
          </a:xfrm>
          <a:prstGeom prst="line">
            <a:avLst/>
          </a:prstGeom>
          <a:ln w="63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214A214C-8D73-CC0A-BEBF-97EECD95D696}"/>
              </a:ext>
            </a:extLst>
          </p:cNvPr>
          <p:cNvCxnSpPr>
            <a:cxnSpLocks/>
          </p:cNvCxnSpPr>
          <p:nvPr/>
        </p:nvCxnSpPr>
        <p:spPr>
          <a:xfrm>
            <a:off x="5028997" y="3789812"/>
            <a:ext cx="0" cy="792000"/>
          </a:xfrm>
          <a:prstGeom prst="line">
            <a:avLst/>
          </a:prstGeom>
          <a:ln w="63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F630BE6-B711-75A7-C66D-817ECD6DF1EA}"/>
              </a:ext>
            </a:extLst>
          </p:cNvPr>
          <p:cNvCxnSpPr>
            <a:cxnSpLocks/>
          </p:cNvCxnSpPr>
          <p:nvPr/>
        </p:nvCxnSpPr>
        <p:spPr>
          <a:xfrm>
            <a:off x="6426721" y="3789812"/>
            <a:ext cx="0" cy="792000"/>
          </a:xfrm>
          <a:prstGeom prst="line">
            <a:avLst/>
          </a:prstGeom>
          <a:ln w="63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DCABAA6-24C0-F5AD-0E1E-1FF5449B358E}"/>
              </a:ext>
            </a:extLst>
          </p:cNvPr>
          <p:cNvSpPr txBox="1"/>
          <p:nvPr/>
        </p:nvSpPr>
        <p:spPr>
          <a:xfrm rot="16200000">
            <a:off x="340558" y="2314450"/>
            <a:ext cx="791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CUSTOMERS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CB4A752-4B10-B04A-CD1F-FF88BAAA5FA5}"/>
              </a:ext>
            </a:extLst>
          </p:cNvPr>
          <p:cNvSpPr txBox="1"/>
          <p:nvPr/>
        </p:nvSpPr>
        <p:spPr>
          <a:xfrm rot="16200000">
            <a:off x="344072" y="3190923"/>
            <a:ext cx="7849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PROJECTS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BF13B3-0D8B-9825-8FCC-2619B34D76AA}"/>
              </a:ext>
            </a:extLst>
          </p:cNvPr>
          <p:cNvSpPr txBox="1"/>
          <p:nvPr/>
        </p:nvSpPr>
        <p:spPr>
          <a:xfrm rot="16200000">
            <a:off x="340558" y="4055005"/>
            <a:ext cx="791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VOLUME</a:t>
            </a:r>
          </a:p>
        </p:txBody>
      </p:sp>
      <p:sp>
        <p:nvSpPr>
          <p:cNvPr id="116" name="Arrow: Pentagon 115">
            <a:extLst>
              <a:ext uri="{FF2B5EF4-FFF2-40B4-BE49-F238E27FC236}">
                <a16:creationId xmlns:a16="http://schemas.microsoft.com/office/drawing/2014/main" id="{6C604344-B381-4779-6962-83E144682197}"/>
              </a:ext>
            </a:extLst>
          </p:cNvPr>
          <p:cNvSpPr/>
          <p:nvPr/>
        </p:nvSpPr>
        <p:spPr>
          <a:xfrm flipV="1">
            <a:off x="965460" y="1142420"/>
            <a:ext cx="3426604" cy="792000"/>
          </a:xfrm>
          <a:prstGeom prst="homePlate">
            <a:avLst>
              <a:gd name="adj" fmla="val 20692"/>
            </a:avLst>
          </a:prstGeom>
          <a:solidFill>
            <a:schemeClr val="bg1"/>
          </a:solidFill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169A32FF-4D3B-7619-8C01-77ED39F4BC2E}"/>
              </a:ext>
            </a:extLst>
          </p:cNvPr>
          <p:cNvSpPr/>
          <p:nvPr/>
        </p:nvSpPr>
        <p:spPr>
          <a:xfrm rot="16200000">
            <a:off x="332940" y="1360352"/>
            <a:ext cx="792000" cy="360000"/>
          </a:xfrm>
          <a:prstGeom prst="round2Same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646FF4A-A401-A623-04DB-3E489654F7AF}"/>
              </a:ext>
            </a:extLst>
          </p:cNvPr>
          <p:cNvCxnSpPr>
            <a:cxnSpLocks/>
          </p:cNvCxnSpPr>
          <p:nvPr/>
        </p:nvCxnSpPr>
        <p:spPr>
          <a:xfrm>
            <a:off x="936940" y="1144352"/>
            <a:ext cx="0" cy="79200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961FE7D-D889-2FE7-3752-8434A0B3EFCD}"/>
              </a:ext>
            </a:extLst>
          </p:cNvPr>
          <p:cNvCxnSpPr>
            <a:cxnSpLocks/>
          </p:cNvCxnSpPr>
          <p:nvPr/>
        </p:nvCxnSpPr>
        <p:spPr>
          <a:xfrm>
            <a:off x="2350279" y="1142420"/>
            <a:ext cx="0" cy="792000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45045D3-7F87-D123-EE1E-A321BA3139C3}"/>
              </a:ext>
            </a:extLst>
          </p:cNvPr>
          <p:cNvSpPr txBox="1"/>
          <p:nvPr/>
        </p:nvSpPr>
        <p:spPr>
          <a:xfrm rot="16200000">
            <a:off x="340556" y="1407612"/>
            <a:ext cx="792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PEOPLE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040DCD-C6EB-FF3E-C508-0D6877C31897}"/>
              </a:ext>
            </a:extLst>
          </p:cNvPr>
          <p:cNvSpPr txBox="1"/>
          <p:nvPr/>
        </p:nvSpPr>
        <p:spPr>
          <a:xfrm>
            <a:off x="1039579" y="1210485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700+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1EA9D0-F62A-4AC9-AA51-04517165FBDE}"/>
              </a:ext>
            </a:extLst>
          </p:cNvPr>
          <p:cNvSpPr txBox="1"/>
          <p:nvPr/>
        </p:nvSpPr>
        <p:spPr>
          <a:xfrm>
            <a:off x="1039578" y="1508365"/>
            <a:ext cx="1329131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Data Center, Cloud &amp; Managed Services Team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CF97C7-92A5-BAB5-2A7F-F49251E7E45E}"/>
              </a:ext>
            </a:extLst>
          </p:cNvPr>
          <p:cNvSpPr txBox="1"/>
          <p:nvPr/>
        </p:nvSpPr>
        <p:spPr>
          <a:xfrm>
            <a:off x="2443627" y="1210485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900+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2D0BD4-62E4-C712-144A-F1D9DA56C70E}"/>
              </a:ext>
            </a:extLst>
          </p:cNvPr>
          <p:cNvSpPr txBox="1"/>
          <p:nvPr/>
        </p:nvSpPr>
        <p:spPr>
          <a:xfrm>
            <a:off x="2443627" y="1508365"/>
            <a:ext cx="711449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Network Experts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294620-E091-6453-8329-2C74E9D96D64}"/>
              </a:ext>
            </a:extLst>
          </p:cNvPr>
          <p:cNvSpPr txBox="1"/>
          <p:nvPr/>
        </p:nvSpPr>
        <p:spPr>
          <a:xfrm>
            <a:off x="3307681" y="1210485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100+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D3AF373-3429-F031-8223-58574D93EFBB}"/>
              </a:ext>
            </a:extLst>
          </p:cNvPr>
          <p:cNvSpPr txBox="1"/>
          <p:nvPr/>
        </p:nvSpPr>
        <p:spPr>
          <a:xfrm>
            <a:off x="3307681" y="1508365"/>
            <a:ext cx="1022209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Certified Security Experts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FD84B3C-3571-113A-EEB4-0FDBA6E7C512}"/>
              </a:ext>
            </a:extLst>
          </p:cNvPr>
          <p:cNvSpPr txBox="1"/>
          <p:nvPr/>
        </p:nvSpPr>
        <p:spPr>
          <a:xfrm>
            <a:off x="1039579" y="2099820"/>
            <a:ext cx="751026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500+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10BEB80-B72B-B9F3-C314-78C6805C2BD9}"/>
              </a:ext>
            </a:extLst>
          </p:cNvPr>
          <p:cNvSpPr txBox="1"/>
          <p:nvPr/>
        </p:nvSpPr>
        <p:spPr>
          <a:xfrm>
            <a:off x="1039579" y="2387656"/>
            <a:ext cx="1011457" cy="23301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Cloud clients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C67152C-6DA8-B32E-13E3-A02B03645993}"/>
              </a:ext>
            </a:extLst>
          </p:cNvPr>
          <p:cNvSpPr txBox="1"/>
          <p:nvPr/>
        </p:nvSpPr>
        <p:spPr>
          <a:xfrm>
            <a:off x="4512683" y="2099820"/>
            <a:ext cx="807149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70+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77D7933-8514-7DAE-E47F-649466EF6E66}"/>
              </a:ext>
            </a:extLst>
          </p:cNvPr>
          <p:cNvSpPr txBox="1"/>
          <p:nvPr/>
        </p:nvSpPr>
        <p:spPr>
          <a:xfrm>
            <a:off x="4512683" y="2387656"/>
            <a:ext cx="987927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Private Cloud &amp; DR clients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078B0E-DB82-CECC-6673-AC5C27145A9D}"/>
              </a:ext>
            </a:extLst>
          </p:cNvPr>
          <p:cNvSpPr txBox="1"/>
          <p:nvPr/>
        </p:nvSpPr>
        <p:spPr>
          <a:xfrm>
            <a:off x="5772757" y="2099820"/>
            <a:ext cx="816717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50+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2DEC217-453C-BAA8-66FD-0CC15A86FEFA}"/>
              </a:ext>
            </a:extLst>
          </p:cNvPr>
          <p:cNvSpPr txBox="1"/>
          <p:nvPr/>
        </p:nvSpPr>
        <p:spPr>
          <a:xfrm>
            <a:off x="5772757" y="2387656"/>
            <a:ext cx="987927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CDN &amp; Cloud Security clients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C2BED4-3F87-B347-D9C5-584FC31ADF2A}"/>
              </a:ext>
            </a:extLst>
          </p:cNvPr>
          <p:cNvSpPr txBox="1"/>
          <p:nvPr/>
        </p:nvSpPr>
        <p:spPr>
          <a:xfrm>
            <a:off x="1039579" y="2982099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50+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D4F0B0-D40C-C84C-6669-E81EED288CB8}"/>
              </a:ext>
            </a:extLst>
          </p:cNvPr>
          <p:cNvSpPr txBox="1"/>
          <p:nvPr/>
        </p:nvSpPr>
        <p:spPr>
          <a:xfrm>
            <a:off x="1039579" y="3271468"/>
            <a:ext cx="1259871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IT Ops Transformation projects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8FD8603-28E6-B7B0-FAA7-862F5CC8B04A}"/>
              </a:ext>
            </a:extLst>
          </p:cNvPr>
          <p:cNvSpPr txBox="1"/>
          <p:nvPr/>
        </p:nvSpPr>
        <p:spPr>
          <a:xfrm>
            <a:off x="2683383" y="2982099"/>
            <a:ext cx="701508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500+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441A683-D716-5BC3-05DA-9CFF9A023F35}"/>
              </a:ext>
            </a:extLst>
          </p:cNvPr>
          <p:cNvSpPr txBox="1"/>
          <p:nvPr/>
        </p:nvSpPr>
        <p:spPr>
          <a:xfrm>
            <a:off x="2683382" y="3271468"/>
            <a:ext cx="1240808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Data Center services projects executed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1C3B7F-F42C-06F5-161F-CF28D80D162C}"/>
              </a:ext>
            </a:extLst>
          </p:cNvPr>
          <p:cNvSpPr txBox="1"/>
          <p:nvPr/>
        </p:nvSpPr>
        <p:spPr>
          <a:xfrm>
            <a:off x="4362604" y="2982099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300+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6ACD2F7-E586-954A-7333-EDC5F3300A4C}"/>
              </a:ext>
            </a:extLst>
          </p:cNvPr>
          <p:cNvSpPr txBox="1"/>
          <p:nvPr/>
        </p:nvSpPr>
        <p:spPr>
          <a:xfrm>
            <a:off x="4362604" y="3271468"/>
            <a:ext cx="1240808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Data Center Migration projects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6073EE9-4A42-DE17-AC11-799ECE27D01C}"/>
              </a:ext>
            </a:extLst>
          </p:cNvPr>
          <p:cNvSpPr txBox="1"/>
          <p:nvPr/>
        </p:nvSpPr>
        <p:spPr>
          <a:xfrm>
            <a:off x="6029882" y="2982099"/>
            <a:ext cx="818885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80+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190B6DB-1BB4-1B47-6B35-F8BD38F81DE4}"/>
              </a:ext>
            </a:extLst>
          </p:cNvPr>
          <p:cNvSpPr txBox="1"/>
          <p:nvPr/>
        </p:nvSpPr>
        <p:spPr>
          <a:xfrm>
            <a:off x="6029882" y="3271468"/>
            <a:ext cx="1122582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Platform Migration Projects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669E7BC-6D64-3A34-5CF3-4F3BE9228218}"/>
              </a:ext>
            </a:extLst>
          </p:cNvPr>
          <p:cNvSpPr txBox="1"/>
          <p:nvPr/>
        </p:nvSpPr>
        <p:spPr>
          <a:xfrm>
            <a:off x="1039579" y="3859520"/>
            <a:ext cx="852940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22K+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CEEF877-0927-46F8-3496-DB5B9603D346}"/>
              </a:ext>
            </a:extLst>
          </p:cNvPr>
          <p:cNvSpPr txBox="1"/>
          <p:nvPr/>
        </p:nvSpPr>
        <p:spPr>
          <a:xfrm>
            <a:off x="1039579" y="4144594"/>
            <a:ext cx="1079943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Managed Tickets per Month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2F465A3-FEA1-483B-7066-0811EA71A7B4}"/>
              </a:ext>
            </a:extLst>
          </p:cNvPr>
          <p:cNvSpPr txBox="1"/>
          <p:nvPr/>
        </p:nvSpPr>
        <p:spPr>
          <a:xfrm>
            <a:off x="2324641" y="3859520"/>
            <a:ext cx="1067800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100K+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C1AF237-19BF-F984-F7BB-96FCC1C23070}"/>
              </a:ext>
            </a:extLst>
          </p:cNvPr>
          <p:cNvSpPr txBox="1"/>
          <p:nvPr/>
        </p:nvSpPr>
        <p:spPr>
          <a:xfrm>
            <a:off x="2324641" y="4144594"/>
            <a:ext cx="826669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Network Devices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04F1646-320A-2DDC-954B-2F9FA312AAD0}"/>
              </a:ext>
            </a:extLst>
          </p:cNvPr>
          <p:cNvSpPr txBox="1"/>
          <p:nvPr/>
        </p:nvSpPr>
        <p:spPr>
          <a:xfrm>
            <a:off x="3742113" y="3859520"/>
            <a:ext cx="818730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91k+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9383CA3-81C7-7E11-3DF6-D6C492D9B786}"/>
              </a:ext>
            </a:extLst>
          </p:cNvPr>
          <p:cNvSpPr txBox="1"/>
          <p:nvPr/>
        </p:nvSpPr>
        <p:spPr>
          <a:xfrm>
            <a:off x="3742113" y="4144594"/>
            <a:ext cx="909670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Managed Mailbox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21C709E-1A43-78AA-94F2-D0E3F9C941E8}"/>
              </a:ext>
            </a:extLst>
          </p:cNvPr>
          <p:cNvSpPr txBox="1"/>
          <p:nvPr/>
        </p:nvSpPr>
        <p:spPr>
          <a:xfrm>
            <a:off x="5112391" y="3859520"/>
            <a:ext cx="984346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5000+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65CBCF8-8F10-F0CA-D722-AC54B14EB996}"/>
              </a:ext>
            </a:extLst>
          </p:cNvPr>
          <p:cNvSpPr txBox="1"/>
          <p:nvPr/>
        </p:nvSpPr>
        <p:spPr>
          <a:xfrm>
            <a:off x="5112391" y="4144594"/>
            <a:ext cx="818882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Security Devices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6023E28-BDBB-24F8-2AA3-2E64F87195B4}"/>
              </a:ext>
            </a:extLst>
          </p:cNvPr>
          <p:cNvSpPr txBox="1"/>
          <p:nvPr/>
        </p:nvSpPr>
        <p:spPr>
          <a:xfrm>
            <a:off x="6510115" y="3859520"/>
            <a:ext cx="1320454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7 Petabyte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343C23A-3E84-B073-84AB-25EA584C77BC}"/>
              </a:ext>
            </a:extLst>
          </p:cNvPr>
          <p:cNvSpPr txBox="1"/>
          <p:nvPr/>
        </p:nvSpPr>
        <p:spPr>
          <a:xfrm>
            <a:off x="6510115" y="4144594"/>
            <a:ext cx="1122583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Managed Storage and Back-up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72BB2D-9C01-EC36-4D86-24D15B12B598}"/>
              </a:ext>
            </a:extLst>
          </p:cNvPr>
          <p:cNvSpPr txBox="1"/>
          <p:nvPr/>
        </p:nvSpPr>
        <p:spPr>
          <a:xfrm>
            <a:off x="2034789" y="2407752"/>
            <a:ext cx="1111621" cy="23301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Data Center Clients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B38FFA-41A3-CBAA-E50C-E3EBD7846805}"/>
              </a:ext>
            </a:extLst>
          </p:cNvPr>
          <p:cNvSpPr txBox="1"/>
          <p:nvPr/>
        </p:nvSpPr>
        <p:spPr>
          <a:xfrm>
            <a:off x="2034790" y="2099820"/>
            <a:ext cx="743482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600+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994562-EF04-758C-2D3C-A467458C97ED}"/>
              </a:ext>
            </a:extLst>
          </p:cNvPr>
          <p:cNvSpPr/>
          <p:nvPr/>
        </p:nvSpPr>
        <p:spPr>
          <a:xfrm>
            <a:off x="7354318" y="937795"/>
            <a:ext cx="612080" cy="115688"/>
          </a:xfrm>
          <a:prstGeom prst="rect">
            <a:avLst/>
          </a:prstGeom>
          <a:solidFill>
            <a:srgbClr val="0405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3BA456-149A-D2E0-9C47-5EFF556FBC52}"/>
              </a:ext>
            </a:extLst>
          </p:cNvPr>
          <p:cNvCxnSpPr/>
          <p:nvPr/>
        </p:nvCxnSpPr>
        <p:spPr>
          <a:xfrm flipV="1">
            <a:off x="7976362" y="987425"/>
            <a:ext cx="0" cy="520940"/>
          </a:xfrm>
          <a:prstGeom prst="line">
            <a:avLst/>
          </a:prstGeom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D70DC8-3869-0B86-B4A0-8A4C000AEB18}"/>
              </a:ext>
            </a:extLst>
          </p:cNvPr>
          <p:cNvGrpSpPr/>
          <p:nvPr/>
        </p:nvGrpSpPr>
        <p:grpSpPr>
          <a:xfrm>
            <a:off x="7279842" y="1495691"/>
            <a:ext cx="1406855" cy="1775777"/>
            <a:chOff x="6840927" y="1480106"/>
            <a:chExt cx="1796061" cy="2267044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84725208-DB36-05FF-DEA0-C0AF1C941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40927" y="1480106"/>
              <a:ext cx="1796061" cy="2267044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8971D966-BB84-BA71-DFCD-5582009E5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21002" y="2647950"/>
              <a:ext cx="1018275" cy="718997"/>
            </a:xfrm>
            <a:prstGeom prst="rect">
              <a:avLst/>
            </a:prstGeom>
          </p:spPr>
        </p:pic>
      </p:grpSp>
      <p:sp>
        <p:nvSpPr>
          <p:cNvPr id="114" name="Arrow: Pentagon 113">
            <a:extLst>
              <a:ext uri="{FF2B5EF4-FFF2-40B4-BE49-F238E27FC236}">
                <a16:creationId xmlns:a16="http://schemas.microsoft.com/office/drawing/2014/main" id="{193B8C34-7F87-CF11-1254-8BEA5D6CE875}"/>
              </a:ext>
            </a:extLst>
          </p:cNvPr>
          <p:cNvSpPr/>
          <p:nvPr/>
        </p:nvSpPr>
        <p:spPr>
          <a:xfrm flipV="1">
            <a:off x="4894929" y="1142420"/>
            <a:ext cx="1649006" cy="792000"/>
          </a:xfrm>
          <a:prstGeom prst="homePlate">
            <a:avLst>
              <a:gd name="adj" fmla="val 20692"/>
            </a:avLst>
          </a:prstGeom>
          <a:solidFill>
            <a:schemeClr val="bg1"/>
          </a:solidFill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15" name="Rectangle: Top Corners Rounded 114">
            <a:extLst>
              <a:ext uri="{FF2B5EF4-FFF2-40B4-BE49-F238E27FC236}">
                <a16:creationId xmlns:a16="http://schemas.microsoft.com/office/drawing/2014/main" id="{C21476F1-22FF-67E0-4E90-739AF9A35AFE}"/>
              </a:ext>
            </a:extLst>
          </p:cNvPr>
          <p:cNvSpPr/>
          <p:nvPr/>
        </p:nvSpPr>
        <p:spPr>
          <a:xfrm rot="16200000">
            <a:off x="4262409" y="1360352"/>
            <a:ext cx="792000" cy="360000"/>
          </a:xfrm>
          <a:prstGeom prst="round2SameRect">
            <a:avLst/>
          </a:pr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68E236D-6D89-1B1A-D8CD-D3AF6167F896}"/>
              </a:ext>
            </a:extLst>
          </p:cNvPr>
          <p:cNvCxnSpPr>
            <a:cxnSpLocks/>
          </p:cNvCxnSpPr>
          <p:nvPr/>
        </p:nvCxnSpPr>
        <p:spPr>
          <a:xfrm>
            <a:off x="4822107" y="1141003"/>
            <a:ext cx="0" cy="79200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3D7DFDB8-7927-D74F-C690-5AE506DDD584}"/>
              </a:ext>
            </a:extLst>
          </p:cNvPr>
          <p:cNvSpPr txBox="1"/>
          <p:nvPr/>
        </p:nvSpPr>
        <p:spPr>
          <a:xfrm rot="16200000">
            <a:off x="4270025" y="1415306"/>
            <a:ext cx="792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PRESENCE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F456DD0-1445-BAA1-BF79-2BCD92871253}"/>
              </a:ext>
            </a:extLst>
          </p:cNvPr>
          <p:cNvSpPr txBox="1"/>
          <p:nvPr/>
        </p:nvSpPr>
        <p:spPr>
          <a:xfrm>
            <a:off x="4969048" y="1210485"/>
            <a:ext cx="1349514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Global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3C0EC35-3AFF-A63F-8AC0-63A9205601C2}"/>
              </a:ext>
            </a:extLst>
          </p:cNvPr>
          <p:cNvSpPr txBox="1"/>
          <p:nvPr/>
        </p:nvSpPr>
        <p:spPr>
          <a:xfrm>
            <a:off x="4969047" y="1516160"/>
            <a:ext cx="1466271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India (HQ) | USA | Canada | UK | UAE | Singapore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81A3C6F-C5E1-2A3F-02FA-59CE1F435B89}"/>
              </a:ext>
            </a:extLst>
          </p:cNvPr>
          <p:cNvSpPr txBox="1"/>
          <p:nvPr/>
        </p:nvSpPr>
        <p:spPr>
          <a:xfrm>
            <a:off x="3283861" y="2402546"/>
            <a:ext cx="1011457" cy="23301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Network Clients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3C3BC06-EB37-BE53-58CE-0E9D35F7A513}"/>
              </a:ext>
            </a:extLst>
          </p:cNvPr>
          <p:cNvSpPr txBox="1"/>
          <p:nvPr/>
        </p:nvSpPr>
        <p:spPr>
          <a:xfrm>
            <a:off x="3283861" y="2114710"/>
            <a:ext cx="733017" cy="3715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46800" tIns="46800" rIns="46800" b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  <a:rtl val="0"/>
              </a:rPr>
              <a:t>700+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2848036-A1B1-EF44-FB35-45197E4ACBC1}"/>
              </a:ext>
            </a:extLst>
          </p:cNvPr>
          <p:cNvCxnSpPr>
            <a:cxnSpLocks/>
          </p:cNvCxnSpPr>
          <p:nvPr/>
        </p:nvCxnSpPr>
        <p:spPr>
          <a:xfrm>
            <a:off x="3213232" y="1142420"/>
            <a:ext cx="0" cy="792000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1CD410C-11B7-AEB4-9A9D-0A28B8EF0A04}"/>
              </a:ext>
            </a:extLst>
          </p:cNvPr>
          <p:cNvCxnSpPr>
            <a:cxnSpLocks/>
          </p:cNvCxnSpPr>
          <p:nvPr/>
        </p:nvCxnSpPr>
        <p:spPr>
          <a:xfrm>
            <a:off x="3189753" y="2027111"/>
            <a:ext cx="0" cy="792000"/>
          </a:xfrm>
          <a:prstGeom prst="line">
            <a:avLst/>
          </a:prstGeo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99FACE0-8251-CFBD-62A8-C3F1DB8C639D}"/>
              </a:ext>
            </a:extLst>
          </p:cNvPr>
          <p:cNvSpPr/>
          <p:nvPr/>
        </p:nvSpPr>
        <p:spPr>
          <a:xfrm>
            <a:off x="7282318" y="921448"/>
            <a:ext cx="144000" cy="144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05B51B-15C4-7878-1125-37CC0931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42348"/>
            <a:ext cx="75374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US" sz="2000" dirty="0"/>
              <a:t>Sify ICT Services: Key Facts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4589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13B20F7-B12D-91F0-C261-67CDD47A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258" y="0"/>
            <a:ext cx="91645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12DAA6B-EC8D-E8C7-E981-9BEA16401A13}"/>
              </a:ext>
            </a:extLst>
          </p:cNvPr>
          <p:cNvSpPr/>
          <p:nvPr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37C51C-C14D-7C96-19F7-7CA8DB4892B5}"/>
              </a:ext>
            </a:extLst>
          </p:cNvPr>
          <p:cNvSpPr/>
          <p:nvPr/>
        </p:nvSpPr>
        <p:spPr>
          <a:xfrm>
            <a:off x="323850" y="1146562"/>
            <a:ext cx="8496300" cy="1381951"/>
          </a:xfrm>
          <a:prstGeom prst="roundRect">
            <a:avLst>
              <a:gd name="adj" fmla="val 0"/>
            </a:avLst>
          </a:prstGeom>
          <a:ln>
            <a:solidFill>
              <a:srgbClr val="BED73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DEADE-2567-4D05-957C-9531148E9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42348"/>
            <a:ext cx="75374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US" sz="2000" dirty="0"/>
              <a:t>SIFY’S technology Partner ECOSYSTEM</a:t>
            </a:r>
            <a:endParaRPr lang="en-IN" sz="2000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DBDEE45-F2E3-4783-BE0A-2344702349DD}"/>
              </a:ext>
            </a:extLst>
          </p:cNvPr>
          <p:cNvCxnSpPr>
            <a:cxnSpLocks/>
          </p:cNvCxnSpPr>
          <p:nvPr/>
        </p:nvCxnSpPr>
        <p:spPr>
          <a:xfrm>
            <a:off x="0" y="2531680"/>
            <a:ext cx="91440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65ED363-076B-423F-B52F-D25DA2E11CAE}"/>
              </a:ext>
            </a:extLst>
          </p:cNvPr>
          <p:cNvSpPr/>
          <p:nvPr/>
        </p:nvSpPr>
        <p:spPr>
          <a:xfrm>
            <a:off x="659130" y="1455420"/>
            <a:ext cx="1368000" cy="3017838"/>
          </a:xfrm>
          <a:prstGeom prst="roundRect">
            <a:avLst>
              <a:gd name="adj" fmla="val 15333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0" name="Picture 2" descr="C:\Users\013146\Desktop\Untitled.png">
            <a:extLst>
              <a:ext uri="{FF2B5EF4-FFF2-40B4-BE49-F238E27FC236}">
                <a16:creationId xmlns:a16="http://schemas.microsoft.com/office/drawing/2014/main" id="{34FE4C76-2CF1-4EC6-AD75-96A642438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61" y="2125825"/>
            <a:ext cx="473416" cy="3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5">
            <a:extLst>
              <a:ext uri="{FF2B5EF4-FFF2-40B4-BE49-F238E27FC236}">
                <a16:creationId xmlns:a16="http://schemas.microsoft.com/office/drawing/2014/main" id="{A454657C-66B7-4136-B5F8-00FB93F1C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58" y="3069672"/>
            <a:ext cx="723144" cy="41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6" descr="Image result for akamai">
            <a:extLst>
              <a:ext uri="{FF2B5EF4-FFF2-40B4-BE49-F238E27FC236}">
                <a16:creationId xmlns:a16="http://schemas.microsoft.com/office/drawing/2014/main" id="{4D18EDF6-B12F-4350-87AB-3DEC6476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64" y="3948849"/>
            <a:ext cx="839519" cy="31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C9E8BFB-FE9C-4713-862E-BF680EB62B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04" b="11787"/>
          <a:stretch/>
        </p:blipFill>
        <p:spPr>
          <a:xfrm>
            <a:off x="842307" y="1627256"/>
            <a:ext cx="998100" cy="33744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CFAEC68-8D34-4CB9-8744-E13953085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410" y="2140477"/>
            <a:ext cx="701064" cy="39485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3006E970-298B-4794-8AEF-662C4D28C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03" y="2670599"/>
            <a:ext cx="693729" cy="375769"/>
          </a:xfrm>
          <a:prstGeom prst="rect">
            <a:avLst/>
          </a:prstGeom>
        </p:spPr>
      </p:pic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822A847-1E9B-4C69-9668-7A9C378038E9}"/>
              </a:ext>
            </a:extLst>
          </p:cNvPr>
          <p:cNvSpPr/>
          <p:nvPr/>
        </p:nvSpPr>
        <p:spPr>
          <a:xfrm>
            <a:off x="4317024" y="1455420"/>
            <a:ext cx="1368000" cy="3017838"/>
          </a:xfrm>
          <a:prstGeom prst="roundRect">
            <a:avLst>
              <a:gd name="adj" fmla="val 13449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6" name="Picture 11">
            <a:extLst>
              <a:ext uri="{FF2B5EF4-FFF2-40B4-BE49-F238E27FC236}">
                <a16:creationId xmlns:a16="http://schemas.microsoft.com/office/drawing/2014/main" id="{98F7CBE0-B2F2-4D1B-B2A2-1543C898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16" y="2131775"/>
            <a:ext cx="1067832" cy="27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10">
            <a:extLst>
              <a:ext uri="{FF2B5EF4-FFF2-40B4-BE49-F238E27FC236}">
                <a16:creationId xmlns:a16="http://schemas.microsoft.com/office/drawing/2014/main" id="{9CA5E315-2A06-4677-A237-860C5B44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980" y="1577305"/>
            <a:ext cx="820498" cy="38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17" descr="Image result for oracle">
            <a:extLst>
              <a:ext uri="{FF2B5EF4-FFF2-40B4-BE49-F238E27FC236}">
                <a16:creationId xmlns:a16="http://schemas.microsoft.com/office/drawing/2014/main" id="{25DBCDD0-5799-4800-BCB1-3F4DFC01C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452" y="2481321"/>
            <a:ext cx="985947" cy="3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 descr="Image result for vmware logo">
            <a:extLst>
              <a:ext uri="{FF2B5EF4-FFF2-40B4-BE49-F238E27FC236}">
                <a16:creationId xmlns:a16="http://schemas.microsoft.com/office/drawing/2014/main" id="{07EB5614-DF44-4EAA-98BA-216BF8CC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6479" y="3705164"/>
            <a:ext cx="939364" cy="6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0814ABF-21CD-4E8D-A8D5-C13BF09A51B6}"/>
              </a:ext>
            </a:extLst>
          </p:cNvPr>
          <p:cNvSpPr/>
          <p:nvPr/>
        </p:nvSpPr>
        <p:spPr>
          <a:xfrm>
            <a:off x="2264992" y="1455420"/>
            <a:ext cx="1800000" cy="3017838"/>
          </a:xfrm>
          <a:prstGeom prst="roundRect">
            <a:avLst>
              <a:gd name="adj" fmla="val 10993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1" name="Picture 4" descr="Check Point Software Technologies">
            <a:extLst>
              <a:ext uri="{FF2B5EF4-FFF2-40B4-BE49-F238E27FC236}">
                <a16:creationId xmlns:a16="http://schemas.microsoft.com/office/drawing/2014/main" id="{CDB2F4C5-E6EB-46C8-85C4-3D127089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0815" y="2021684"/>
            <a:ext cx="1171653" cy="2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32" descr="Image result for trend micro">
            <a:extLst>
              <a:ext uri="{FF2B5EF4-FFF2-40B4-BE49-F238E27FC236}">
                <a16:creationId xmlns:a16="http://schemas.microsoft.com/office/drawing/2014/main" id="{B6E6CD4C-D793-4FF0-B312-8158E0FF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867" y="2811643"/>
            <a:ext cx="874477" cy="3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34" descr="Image result for fortinet">
            <a:extLst>
              <a:ext uri="{FF2B5EF4-FFF2-40B4-BE49-F238E27FC236}">
                <a16:creationId xmlns:a16="http://schemas.microsoft.com/office/drawing/2014/main" id="{629F7340-C210-4F94-86E7-9D2A2CD7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061" y="3176302"/>
            <a:ext cx="1326731" cy="38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0" descr="Image result for forcepoint logo">
            <a:extLst>
              <a:ext uri="{FF2B5EF4-FFF2-40B4-BE49-F238E27FC236}">
                <a16:creationId xmlns:a16="http://schemas.microsoft.com/office/drawing/2014/main" id="{C4CBA504-437F-43CC-8027-8E5F7CC0D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805" y="4081702"/>
            <a:ext cx="1160749" cy="1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A9F9A45-FBEF-49A7-9B62-95D5FFFD4F81}"/>
              </a:ext>
            </a:extLst>
          </p:cNvPr>
          <p:cNvSpPr/>
          <p:nvPr/>
        </p:nvSpPr>
        <p:spPr>
          <a:xfrm>
            <a:off x="5848249" y="1455420"/>
            <a:ext cx="2700000" cy="3017838"/>
          </a:xfrm>
          <a:prstGeom prst="roundRect">
            <a:avLst>
              <a:gd name="adj" fmla="val 5301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21C89E89-CD49-4B7E-8985-FA9DF5E1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6715" y="1577515"/>
            <a:ext cx="803977" cy="48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2" descr="G:\Marketing from 1st of June 2016\Alliance Details\Alliances Logos\HPE.png">
            <a:extLst>
              <a:ext uri="{FF2B5EF4-FFF2-40B4-BE49-F238E27FC236}">
                <a16:creationId xmlns:a16="http://schemas.microsoft.com/office/drawing/2014/main" id="{5D6AA0E6-1211-47DB-8E01-D5887E9B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229" y="3309211"/>
            <a:ext cx="936226" cy="497335"/>
          </a:xfrm>
          <a:prstGeom prst="rect">
            <a:avLst/>
          </a:prstGeom>
          <a:noFill/>
        </p:spPr>
      </p:pic>
      <p:pic>
        <p:nvPicPr>
          <p:cNvPr id="120" name="Picture 2" descr="Image result for dell">
            <a:extLst>
              <a:ext uri="{FF2B5EF4-FFF2-40B4-BE49-F238E27FC236}">
                <a16:creationId xmlns:a16="http://schemas.microsoft.com/office/drawing/2014/main" id="{B85FE909-09EE-4C21-A8A1-565DEB90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593" y="1621569"/>
            <a:ext cx="494413" cy="4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Image result for commvault">
            <a:extLst>
              <a:ext uri="{FF2B5EF4-FFF2-40B4-BE49-F238E27FC236}">
                <a16:creationId xmlns:a16="http://schemas.microsoft.com/office/drawing/2014/main" id="{ADA33A86-C70F-4DF5-90F6-4490B5A2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618" y="1599555"/>
            <a:ext cx="779901" cy="4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" descr="Image result for riverbed">
            <a:extLst>
              <a:ext uri="{FF2B5EF4-FFF2-40B4-BE49-F238E27FC236}">
                <a16:creationId xmlns:a16="http://schemas.microsoft.com/office/drawing/2014/main" id="{59F7DFC6-EB43-407D-B243-BF1B3A690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8916" y="2709780"/>
            <a:ext cx="909023" cy="4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2" descr="Image result for service now">
            <a:extLst>
              <a:ext uri="{FF2B5EF4-FFF2-40B4-BE49-F238E27FC236}">
                <a16:creationId xmlns:a16="http://schemas.microsoft.com/office/drawing/2014/main" id="{B7001894-131F-4FFA-8622-62CA89FF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481" y="3195813"/>
            <a:ext cx="1228125" cy="25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4" descr="Image result for bmc software">
            <a:extLst>
              <a:ext uri="{FF2B5EF4-FFF2-40B4-BE49-F238E27FC236}">
                <a16:creationId xmlns:a16="http://schemas.microsoft.com/office/drawing/2014/main" id="{7D4152FE-5630-466E-9CDA-87E73B959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1" t="20745" r="6751" b="20453"/>
          <a:stretch/>
        </p:blipFill>
        <p:spPr bwMode="auto">
          <a:xfrm>
            <a:off x="6063359" y="3566232"/>
            <a:ext cx="1042368" cy="2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6" descr="Image result for netapp logo">
            <a:extLst>
              <a:ext uri="{FF2B5EF4-FFF2-40B4-BE49-F238E27FC236}">
                <a16:creationId xmlns:a16="http://schemas.microsoft.com/office/drawing/2014/main" id="{3CF424C9-5673-4950-8D12-6EB22ADFE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6587" y="2274963"/>
            <a:ext cx="414874" cy="4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" descr="Image result for citrix logo">
            <a:extLst>
              <a:ext uri="{FF2B5EF4-FFF2-40B4-BE49-F238E27FC236}">
                <a16:creationId xmlns:a16="http://schemas.microsoft.com/office/drawing/2014/main" id="{4E4CA063-7AC1-4D31-B46B-6016BFA9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827" y="2804798"/>
            <a:ext cx="717181" cy="2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4" descr="Image result for radware logo">
            <a:extLst>
              <a:ext uri="{FF2B5EF4-FFF2-40B4-BE49-F238E27FC236}">
                <a16:creationId xmlns:a16="http://schemas.microsoft.com/office/drawing/2014/main" id="{6B8BD5C6-9B73-40D6-A49C-25C6B0043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4" t="16053" r="8962" b="35801"/>
          <a:stretch/>
        </p:blipFill>
        <p:spPr bwMode="auto">
          <a:xfrm>
            <a:off x="2537561" y="2391042"/>
            <a:ext cx="1282350" cy="2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6" descr="Image result for hitachi logo">
            <a:extLst>
              <a:ext uri="{FF2B5EF4-FFF2-40B4-BE49-F238E27FC236}">
                <a16:creationId xmlns:a16="http://schemas.microsoft.com/office/drawing/2014/main" id="{6BA9731E-6FE3-4E78-B214-CECAD53A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389" y="3971600"/>
            <a:ext cx="885324" cy="31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A2E83843-F12F-202B-3562-8EA57ABBD2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03" y="1627256"/>
            <a:ext cx="909265" cy="228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0D19BF-001F-2673-2027-87B1771AA85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10" y="2246875"/>
            <a:ext cx="754381" cy="367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45F33A-D62F-A882-0A66-E153762AA12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125" y="2294358"/>
            <a:ext cx="871643" cy="256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5C9A2-93AC-D3BA-E3F8-C3A5A9F4CA5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59" y="3971600"/>
            <a:ext cx="1184344" cy="201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6DB0CF-0EE3-E557-2CDB-2098062A7EC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92" y="3590807"/>
            <a:ext cx="368586" cy="3685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21D22E-9357-AAD5-7892-DBCCD9A5BF1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74" y="3691410"/>
            <a:ext cx="1069722" cy="223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AEB58D-94B9-CF0F-6C3E-5BB2AEE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899" y="2768088"/>
            <a:ext cx="669468" cy="4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F37BBE8-75A1-0167-2D9A-46D90572E920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5" t="15729" r="23046" b="12764"/>
          <a:stretch/>
        </p:blipFill>
        <p:spPr>
          <a:xfrm>
            <a:off x="757504" y="3404712"/>
            <a:ext cx="544530" cy="41229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0F1FD1D-8AD9-FFA6-5371-264F544CFEA0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5" t="15729" r="23046" b="12764"/>
          <a:stretch/>
        </p:blipFill>
        <p:spPr>
          <a:xfrm>
            <a:off x="4675097" y="3010663"/>
            <a:ext cx="734669" cy="556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1D68A0-40EA-B4BC-99A9-74C6649CDAA4}"/>
              </a:ext>
            </a:extLst>
          </p:cNvPr>
          <p:cNvSpPr txBox="1"/>
          <p:nvPr/>
        </p:nvSpPr>
        <p:spPr>
          <a:xfrm>
            <a:off x="816968" y="966528"/>
            <a:ext cx="105232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CLOUD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CE26F-06BE-48AF-9AC1-D75681D38ABC}"/>
              </a:ext>
            </a:extLst>
          </p:cNvPr>
          <p:cNvSpPr txBox="1"/>
          <p:nvPr/>
        </p:nvSpPr>
        <p:spPr>
          <a:xfrm>
            <a:off x="4277194" y="966528"/>
            <a:ext cx="140783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APPLICATION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294A7-6BFA-3E13-D8FB-4677A5B0525F}"/>
              </a:ext>
            </a:extLst>
          </p:cNvPr>
          <p:cNvSpPr txBox="1"/>
          <p:nvPr/>
        </p:nvSpPr>
        <p:spPr>
          <a:xfrm>
            <a:off x="2546996" y="966528"/>
            <a:ext cx="124206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SECURITY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37D02-8954-305E-4303-AE70A0864456}"/>
              </a:ext>
            </a:extLst>
          </p:cNvPr>
          <p:cNvSpPr txBox="1"/>
          <p:nvPr/>
        </p:nvSpPr>
        <p:spPr>
          <a:xfrm>
            <a:off x="5970578" y="966528"/>
            <a:ext cx="2455342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38316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28B0F-1037-B268-8305-1CA3D6182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Top Corners Rounded 29">
            <a:extLst>
              <a:ext uri="{FF2B5EF4-FFF2-40B4-BE49-F238E27FC236}">
                <a16:creationId xmlns:a16="http://schemas.microsoft.com/office/drawing/2014/main" id="{DA7BD7D3-3125-7877-35D8-254B60B6DE19}"/>
              </a:ext>
            </a:extLst>
          </p:cNvPr>
          <p:cNvSpPr/>
          <p:nvPr/>
        </p:nvSpPr>
        <p:spPr>
          <a:xfrm flipV="1">
            <a:off x="323850" y="981150"/>
            <a:ext cx="4068763" cy="1814447"/>
          </a:xfrm>
          <a:prstGeom prst="round2SameRect">
            <a:avLst>
              <a:gd name="adj1" fmla="val 6693"/>
              <a:gd name="adj2" fmla="val 0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1646C12D-7F29-9EFE-5036-170B19607D2C}"/>
              </a:ext>
            </a:extLst>
          </p:cNvPr>
          <p:cNvSpPr/>
          <p:nvPr/>
        </p:nvSpPr>
        <p:spPr>
          <a:xfrm flipV="1">
            <a:off x="323850" y="3251250"/>
            <a:ext cx="4068763" cy="1481088"/>
          </a:xfrm>
          <a:prstGeom prst="round2SameRect">
            <a:avLst>
              <a:gd name="adj1" fmla="val 7663"/>
              <a:gd name="adj2" fmla="val 0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1F50FE30-B31C-830A-2372-D0ED97ED546F}"/>
              </a:ext>
            </a:extLst>
          </p:cNvPr>
          <p:cNvSpPr/>
          <p:nvPr/>
        </p:nvSpPr>
        <p:spPr>
          <a:xfrm flipV="1">
            <a:off x="4748534" y="2636049"/>
            <a:ext cx="4071616" cy="2093618"/>
          </a:xfrm>
          <a:prstGeom prst="round2SameRect">
            <a:avLst>
              <a:gd name="adj1" fmla="val 3217"/>
              <a:gd name="adj2" fmla="val 0"/>
            </a:avLst>
          </a:prstGeom>
          <a:solidFill>
            <a:srgbClr val="FFFFFF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6" name="Picture 2" descr="Image result for Cisco service provider partner of the year 2017">
            <a:extLst>
              <a:ext uri="{FF2B5EF4-FFF2-40B4-BE49-F238E27FC236}">
                <a16:creationId xmlns:a16="http://schemas.microsoft.com/office/drawing/2014/main" id="{0CD0FDEC-2089-D303-A6BC-E0CA2339C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724" y="4162350"/>
            <a:ext cx="456884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idc">
            <a:extLst>
              <a:ext uri="{FF2B5EF4-FFF2-40B4-BE49-F238E27FC236}">
                <a16:creationId xmlns:a16="http://schemas.microsoft.com/office/drawing/2014/main" id="{15920226-CEC5-18EE-3730-A64D243C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1305" y="2824296"/>
            <a:ext cx="947380" cy="31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0254FDD-1A6F-89ED-F651-77309CD86E30}"/>
              </a:ext>
            </a:extLst>
          </p:cNvPr>
          <p:cNvSpPr txBox="1"/>
          <p:nvPr/>
        </p:nvSpPr>
        <p:spPr>
          <a:xfrm>
            <a:off x="6092009" y="3219307"/>
            <a:ext cx="1302052" cy="561690"/>
          </a:xfrm>
          <a:prstGeom prst="rect">
            <a:avLst/>
          </a:prstGeom>
          <a:noFill/>
        </p:spPr>
        <p:txBody>
          <a:bodyPr wrap="square" lIns="68570" tIns="34289" rIns="68570" bIns="34289" rtlCol="0" anchor="t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Major player in MarketScape for Managed Cloud Services APAC 2024-2025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9F902E-87DA-EA8E-EF27-E156FD1F2029}"/>
              </a:ext>
            </a:extLst>
          </p:cNvPr>
          <p:cNvGrpSpPr/>
          <p:nvPr/>
        </p:nvGrpSpPr>
        <p:grpSpPr>
          <a:xfrm>
            <a:off x="3411116" y="4175878"/>
            <a:ext cx="738058" cy="411011"/>
            <a:chOff x="3546100" y="4468830"/>
            <a:chExt cx="853036" cy="475040"/>
          </a:xfrm>
        </p:grpSpPr>
        <p:pic>
          <p:nvPicPr>
            <p:cNvPr id="34" name="Picture 8" descr="Image result for microsoft hosting partner logo">
              <a:extLst>
                <a:ext uri="{FF2B5EF4-FFF2-40B4-BE49-F238E27FC236}">
                  <a16:creationId xmlns:a16="http://schemas.microsoft.com/office/drawing/2014/main" id="{1B3A4AEC-326C-6088-F73E-F6B24D87ED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08" b="23173"/>
            <a:stretch/>
          </p:blipFill>
          <p:spPr bwMode="auto">
            <a:xfrm>
              <a:off x="3546102" y="4468830"/>
              <a:ext cx="853034" cy="23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315191-977F-9CA6-398D-DDC9D22566BE}"/>
                </a:ext>
              </a:extLst>
            </p:cNvPr>
            <p:cNvSpPr>
              <a:spLocks/>
            </p:cNvSpPr>
            <p:nvPr/>
          </p:nvSpPr>
          <p:spPr>
            <a:xfrm>
              <a:off x="3546100" y="4688741"/>
              <a:ext cx="853035" cy="25512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Hosting Partner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5F2C799-9428-7D82-6E12-D336C397B5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69" t="2038" r="28734" b="4565"/>
          <a:stretch/>
        </p:blipFill>
        <p:spPr>
          <a:xfrm>
            <a:off x="3624646" y="1381211"/>
            <a:ext cx="564854" cy="6317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B71E6EB-6571-7AEF-4BF4-CFDC255013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82" t="32842" r="2799" b="32842"/>
          <a:stretch/>
        </p:blipFill>
        <p:spPr>
          <a:xfrm>
            <a:off x="3425699" y="3649498"/>
            <a:ext cx="738056" cy="3809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C2FC649-2680-48EA-1FA2-B380FCD499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7860" y="1237211"/>
            <a:ext cx="632965" cy="14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5F80A2-5265-5EEE-3D4A-5175BFCB4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42348"/>
            <a:ext cx="75374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US" sz="2000" dirty="0"/>
              <a:t>INDUSTRY RECOGNITIONS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9DDAA7-FF0F-43D4-FC01-3457FA5A672A}"/>
              </a:ext>
            </a:extLst>
          </p:cNvPr>
          <p:cNvSpPr txBox="1"/>
          <p:nvPr/>
        </p:nvSpPr>
        <p:spPr>
          <a:xfrm>
            <a:off x="1569039" y="3965241"/>
            <a:ext cx="1035230" cy="561690"/>
          </a:xfrm>
          <a:prstGeom prst="rect">
            <a:avLst/>
          </a:prstGeom>
          <a:noFill/>
        </p:spPr>
        <p:txBody>
          <a:bodyPr wrap="square" lIns="68570" tIns="34289" rIns="68570" bIns="34289" rtlCol="0" anchor="t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Calibri"/>
              </a:rPr>
              <a:t>Best System Integrator 2022, Accelerating Next, 2023 </a:t>
            </a:r>
          </a:p>
        </p:txBody>
      </p:sp>
      <p:pic>
        <p:nvPicPr>
          <p:cNvPr id="13" name="Picture 12" descr="A picture containing text, font, poster, book&#10;&#10;Description automatically generated">
            <a:extLst>
              <a:ext uri="{FF2B5EF4-FFF2-40B4-BE49-F238E27FC236}">
                <a16:creationId xmlns:a16="http://schemas.microsoft.com/office/drawing/2014/main" id="{1FB93EA5-C8A9-176D-DDE5-9801E20A1A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54" y="1326592"/>
            <a:ext cx="515849" cy="837050"/>
          </a:xfrm>
          <a:prstGeom prst="rect">
            <a:avLst/>
          </a:prstGeom>
        </p:spPr>
      </p:pic>
      <p:pic>
        <p:nvPicPr>
          <p:cNvPr id="16" name="Picture 15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2FBE43E8-9AA4-6D52-009C-A9CC815FFB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7" y="2282050"/>
            <a:ext cx="702569" cy="3407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D8A80C-9110-1B93-0D42-26D2AE719A08}"/>
              </a:ext>
            </a:extLst>
          </p:cNvPr>
          <p:cNvSpPr txBox="1"/>
          <p:nvPr/>
        </p:nvSpPr>
        <p:spPr>
          <a:xfrm>
            <a:off x="1315457" y="2310389"/>
            <a:ext cx="2808436" cy="315469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Calibri" panose="020F0502020204030204" pitchFamily="34" charset="0"/>
              </a:rPr>
              <a:t>Recognized as among ‘The Best Firms for Women in Tech’ by Analytics India Magazine 2023</a:t>
            </a:r>
            <a:endParaRPr kumimoji="0" lang="en-IN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6" name="Picture 35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DC62659F-3A37-1807-659C-09F98B3674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0622" r="6988" b="28835"/>
          <a:stretch/>
        </p:blipFill>
        <p:spPr>
          <a:xfrm>
            <a:off x="1500375" y="3633177"/>
            <a:ext cx="1172559" cy="285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041D46-E2E3-9309-2DBA-30032726C24C}"/>
              </a:ext>
            </a:extLst>
          </p:cNvPr>
          <p:cNvSpPr txBox="1"/>
          <p:nvPr/>
        </p:nvSpPr>
        <p:spPr>
          <a:xfrm>
            <a:off x="918231" y="811218"/>
            <a:ext cx="288000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Brand Perspective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2970F-2D07-618C-00E7-0C2CB6C1FEA1}"/>
              </a:ext>
            </a:extLst>
          </p:cNvPr>
          <p:cNvSpPr txBox="1"/>
          <p:nvPr/>
        </p:nvSpPr>
        <p:spPr>
          <a:xfrm>
            <a:off x="5344342" y="811218"/>
            <a:ext cx="288000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Industry Perspective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0233F8-3DC1-088D-28FA-FD400528A9A7}"/>
              </a:ext>
            </a:extLst>
          </p:cNvPr>
          <p:cNvSpPr txBox="1"/>
          <p:nvPr/>
        </p:nvSpPr>
        <p:spPr>
          <a:xfrm>
            <a:off x="918231" y="3103522"/>
            <a:ext cx="2880000" cy="36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4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PARTNER Perspective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575864A-F8B5-CD18-6664-99A82476FA1C}"/>
              </a:ext>
            </a:extLst>
          </p:cNvPr>
          <p:cNvSpPr/>
          <p:nvPr/>
        </p:nvSpPr>
        <p:spPr>
          <a:xfrm>
            <a:off x="4748534" y="1477109"/>
            <a:ext cx="1008000" cy="1152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1837D9F-274D-4788-3901-BB36B6027772}"/>
              </a:ext>
            </a:extLst>
          </p:cNvPr>
          <p:cNvSpPr/>
          <p:nvPr/>
        </p:nvSpPr>
        <p:spPr>
          <a:xfrm>
            <a:off x="5768176" y="1477109"/>
            <a:ext cx="1187538" cy="115200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22B4F4-44E6-6845-525B-A00B51B548B9}"/>
              </a:ext>
            </a:extLst>
          </p:cNvPr>
          <p:cNvSpPr/>
          <p:nvPr/>
        </p:nvSpPr>
        <p:spPr>
          <a:xfrm>
            <a:off x="6967356" y="1477109"/>
            <a:ext cx="833153" cy="1152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43BFC6-09E7-8763-AC86-8606B3125EF9}"/>
              </a:ext>
            </a:extLst>
          </p:cNvPr>
          <p:cNvSpPr/>
          <p:nvPr/>
        </p:nvSpPr>
        <p:spPr>
          <a:xfrm>
            <a:off x="7812150" y="1477109"/>
            <a:ext cx="1008000" cy="115200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285ADD-B01C-C9B4-0433-95DF19D0C6E6}"/>
              </a:ext>
            </a:extLst>
          </p:cNvPr>
          <p:cNvSpPr txBox="1"/>
          <p:nvPr/>
        </p:nvSpPr>
        <p:spPr>
          <a:xfrm>
            <a:off x="4795871" y="1509921"/>
            <a:ext cx="913327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is a Niche Player in Gartner’s MQ for Managed Network Services Global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2024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DC13399-F0DA-3DCF-9498-4FF935D10F8A}"/>
              </a:ext>
            </a:extLst>
          </p:cNvPr>
          <p:cNvSpPr txBox="1"/>
          <p:nvPr/>
        </p:nvSpPr>
        <p:spPr>
          <a:xfrm>
            <a:off x="5773317" y="1511532"/>
            <a:ext cx="115045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Recognition in Market Guide for Public Cloud Managed and Professional Services Providers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APAC 2021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0D6E3CF-FAD9-992B-DB71-E45A17ABEC16}"/>
              </a:ext>
            </a:extLst>
          </p:cNvPr>
          <p:cNvSpPr txBox="1"/>
          <p:nvPr/>
        </p:nvSpPr>
        <p:spPr>
          <a:xfrm>
            <a:off x="6977485" y="1511532"/>
            <a:ext cx="833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Recognition in Market Guide for Backup as a Service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2021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12C6D8-6D72-0C0C-5047-6107A6894152}"/>
              </a:ext>
            </a:extLst>
          </p:cNvPr>
          <p:cNvSpPr txBox="1"/>
          <p:nvPr/>
        </p:nvSpPr>
        <p:spPr>
          <a:xfrm>
            <a:off x="7794009" y="1511532"/>
            <a:ext cx="9821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Recognition in Market Guide for Security Testing &amp; Consulting Services in India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2021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6DD4A75-6CA3-F8B3-5D8A-CCF6C8A8D816}"/>
              </a:ext>
            </a:extLst>
          </p:cNvPr>
          <p:cNvCxnSpPr/>
          <p:nvPr/>
        </p:nvCxnSpPr>
        <p:spPr>
          <a:xfrm>
            <a:off x="4730674" y="3868324"/>
            <a:ext cx="4071616" cy="0"/>
          </a:xfrm>
          <a:prstGeom prst="line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E121EC7-8F6E-6CF9-15B9-5107647CAE9D}"/>
              </a:ext>
            </a:extLst>
          </p:cNvPr>
          <p:cNvCxnSpPr>
            <a:cxnSpLocks/>
          </p:cNvCxnSpPr>
          <p:nvPr/>
        </p:nvCxnSpPr>
        <p:spPr>
          <a:xfrm>
            <a:off x="6013078" y="2646077"/>
            <a:ext cx="0" cy="1218062"/>
          </a:xfrm>
          <a:prstGeom prst="line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2E765B5-6622-BBA1-DC20-06B80450888A}"/>
              </a:ext>
            </a:extLst>
          </p:cNvPr>
          <p:cNvSpPr txBox="1"/>
          <p:nvPr/>
        </p:nvSpPr>
        <p:spPr>
          <a:xfrm>
            <a:off x="2187038" y="1701977"/>
            <a:ext cx="80226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Best in Services Industry 2024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BE28A-5F1F-4A68-668F-2A7AEBD265AA}"/>
              </a:ext>
            </a:extLst>
          </p:cNvPr>
          <p:cNvSpPr txBox="1"/>
          <p:nvPr/>
        </p:nvSpPr>
        <p:spPr>
          <a:xfrm>
            <a:off x="1396848" y="1701977"/>
            <a:ext cx="84378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Award for Sustainability 2024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7BD78B87-D15D-1F2D-F8D5-BEC56D0D062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978" y="1364368"/>
            <a:ext cx="434385" cy="320776"/>
          </a:xfrm>
          <a:prstGeom prst="rect">
            <a:avLst/>
          </a:prstGeom>
        </p:spPr>
      </p:pic>
      <p:pic>
        <p:nvPicPr>
          <p:cNvPr id="7" name="Picture 6" descr="A red white and blue sign&#10;&#10;Description automatically generated">
            <a:extLst>
              <a:ext uri="{FF2B5EF4-FFF2-40B4-BE49-F238E27FC236}">
                <a16:creationId xmlns:a16="http://schemas.microsoft.com/office/drawing/2014/main" id="{419A8730-C4DF-E958-25E8-56FAA95FFDF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346" y="1364368"/>
            <a:ext cx="724792" cy="338554"/>
          </a:xfrm>
          <a:prstGeom prst="rect">
            <a:avLst/>
          </a:prstGeom>
        </p:spPr>
      </p:pic>
      <p:pic>
        <p:nvPicPr>
          <p:cNvPr id="10" name="Picture 9" descr="A gold and silver coin with a black background&#10;&#10;Description automatically generated">
            <a:extLst>
              <a:ext uri="{FF2B5EF4-FFF2-40B4-BE49-F238E27FC236}">
                <a16:creationId xmlns:a16="http://schemas.microsoft.com/office/drawing/2014/main" id="{7A0105AC-DB79-1150-8C5E-093D78C097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2" y="1240597"/>
            <a:ext cx="864785" cy="864785"/>
          </a:xfrm>
          <a:prstGeom prst="rect">
            <a:avLst/>
          </a:prstGeom>
        </p:spPr>
      </p:pic>
      <p:pic>
        <p:nvPicPr>
          <p:cNvPr id="11" name="Picture 10" descr="Logos &amp; Brand Guidelines | NVIDIA">
            <a:extLst>
              <a:ext uri="{FF2B5EF4-FFF2-40B4-BE49-F238E27FC236}">
                <a16:creationId xmlns:a16="http://schemas.microsoft.com/office/drawing/2014/main" id="{83BE59CF-FBC3-5F48-DB81-F88A8B26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38" y="3611250"/>
            <a:ext cx="600700" cy="3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89C37F-5BFA-3003-9836-231CD306BAC2}"/>
              </a:ext>
            </a:extLst>
          </p:cNvPr>
          <p:cNvSpPr txBox="1"/>
          <p:nvPr/>
        </p:nvSpPr>
        <p:spPr>
          <a:xfrm>
            <a:off x="499246" y="3965241"/>
            <a:ext cx="970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India’s 1st Nvidia ​DGX Ready ​Air &amp; Liquid Cooled DCs</a:t>
            </a:r>
            <a:endParaRPr kumimoji="0" lang="en-IN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BF20E-85BA-046E-AC60-8625A4CED66B}"/>
              </a:ext>
            </a:extLst>
          </p:cNvPr>
          <p:cNvSpPr txBox="1"/>
          <p:nvPr/>
        </p:nvSpPr>
        <p:spPr>
          <a:xfrm>
            <a:off x="7456569" y="3219307"/>
            <a:ext cx="1125125" cy="561690"/>
          </a:xfrm>
          <a:prstGeom prst="rect">
            <a:avLst/>
          </a:prstGeom>
          <a:noFill/>
        </p:spPr>
        <p:txBody>
          <a:bodyPr wrap="square" lIns="68570" tIns="34289" rIns="68570" bIns="34289" rtlCol="0" anchor="t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Leader in MarketScape for India Data Center Services 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4DB89-8377-7402-AB5C-A3286FFACF96}"/>
              </a:ext>
            </a:extLst>
          </p:cNvPr>
          <p:cNvSpPr txBox="1"/>
          <p:nvPr/>
        </p:nvSpPr>
        <p:spPr>
          <a:xfrm>
            <a:off x="5678320" y="4211462"/>
            <a:ext cx="85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Innovation in 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Data Center 2024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logo with a sun&#10;&#10;Description automatically generated">
            <a:extLst>
              <a:ext uri="{FF2B5EF4-FFF2-40B4-BE49-F238E27FC236}">
                <a16:creationId xmlns:a16="http://schemas.microsoft.com/office/drawing/2014/main" id="{4143F529-C944-605B-F706-363F39C4109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472" y="3911042"/>
            <a:ext cx="659013" cy="309942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4957D82-611D-CF30-403E-AEF6EEC031AD}"/>
              </a:ext>
            </a:extLst>
          </p:cNvPr>
          <p:cNvCxnSpPr/>
          <p:nvPr/>
        </p:nvCxnSpPr>
        <p:spPr>
          <a:xfrm>
            <a:off x="321175" y="2199565"/>
            <a:ext cx="4071616" cy="0"/>
          </a:xfrm>
          <a:prstGeom prst="line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4" descr="Image result for idc">
            <a:extLst>
              <a:ext uri="{FF2B5EF4-FFF2-40B4-BE49-F238E27FC236}">
                <a16:creationId xmlns:a16="http://schemas.microsoft.com/office/drawing/2014/main" id="{43491004-800E-C6A0-C08B-4BCD7115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971" y="2838620"/>
            <a:ext cx="947380" cy="31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C5AAE59-34A1-FA4A-BA32-6F7F3BC06D04}"/>
              </a:ext>
            </a:extLst>
          </p:cNvPr>
          <p:cNvGrpSpPr/>
          <p:nvPr/>
        </p:nvGrpSpPr>
        <p:grpSpPr>
          <a:xfrm>
            <a:off x="2525077" y="3591501"/>
            <a:ext cx="1035230" cy="513650"/>
            <a:chOff x="2525077" y="3591501"/>
            <a:chExt cx="1035230" cy="5136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618BFD-E5AC-19E0-ED39-8E20E4828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2321" y="3591501"/>
              <a:ext cx="368586" cy="36858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D3024F-5B0D-3578-5CCB-F370E88380A6}"/>
                </a:ext>
              </a:extLst>
            </p:cNvPr>
            <p:cNvSpPr txBox="1"/>
            <p:nvPr/>
          </p:nvSpPr>
          <p:spPr>
            <a:xfrm>
              <a:off x="2525077" y="3912793"/>
              <a:ext cx="1035230" cy="192358"/>
            </a:xfrm>
            <a:prstGeom prst="rect">
              <a:avLst/>
            </a:prstGeom>
            <a:noFill/>
          </p:spPr>
          <p:txBody>
            <a:bodyPr wrap="square" lIns="68570" tIns="34289" rIns="68570" bIns="34289" rtlCol="0" anchor="t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686868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21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Calibri"/>
                </a:rPr>
                <a:t>Unity Partner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C35F175-FF98-EE5C-C1D9-CDB0A85BBAE8}"/>
              </a:ext>
            </a:extLst>
          </p:cNvPr>
          <p:cNvSpPr txBox="1"/>
          <p:nvPr/>
        </p:nvSpPr>
        <p:spPr>
          <a:xfrm>
            <a:off x="4795871" y="3254038"/>
            <a:ext cx="12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defRPr sz="800">
                <a:solidFill>
                  <a:prstClr val="white"/>
                </a:solidFill>
                <a:latin typeface="Trebuchet M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CIO Choice 2025 for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 Ready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Data Centers</a:t>
            </a:r>
          </a:p>
        </p:txBody>
      </p:sp>
      <p:pic>
        <p:nvPicPr>
          <p:cNvPr id="37" name="Picture 36" descr="A gold medal with a red strap&#10;&#10;AI-generated content may be incorrect.">
            <a:extLst>
              <a:ext uri="{FF2B5EF4-FFF2-40B4-BE49-F238E27FC236}">
                <a16:creationId xmlns:a16="http://schemas.microsoft.com/office/drawing/2014/main" id="{6FE59F1C-BDCE-02F8-B0AD-4B51F4E988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09" y="2753452"/>
            <a:ext cx="403152" cy="403152"/>
          </a:xfrm>
          <a:prstGeom prst="rect">
            <a:avLst/>
          </a:prstGeom>
        </p:spPr>
      </p:pic>
      <p:pic>
        <p:nvPicPr>
          <p:cNvPr id="40" name="Picture 2" descr="India Primetime', ET BrandEquity">
            <a:extLst>
              <a:ext uri="{FF2B5EF4-FFF2-40B4-BE49-F238E27FC236}">
                <a16:creationId xmlns:a16="http://schemas.microsoft.com/office/drawing/2014/main" id="{A838A705-E65B-D21E-1DC0-C67C6A47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42" y="3926112"/>
            <a:ext cx="294965" cy="3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7011DB2-2541-B2CD-5CE5-19596E13808A}"/>
              </a:ext>
            </a:extLst>
          </p:cNvPr>
          <p:cNvSpPr txBox="1"/>
          <p:nvPr/>
        </p:nvSpPr>
        <p:spPr>
          <a:xfrm>
            <a:off x="6957498" y="4195809"/>
            <a:ext cx="12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Best Future-Proof Data Center Project 2024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FC1101-B0C6-3C7C-D490-3F40ADA8AFDD}"/>
              </a:ext>
            </a:extLst>
          </p:cNvPr>
          <p:cNvCxnSpPr>
            <a:cxnSpLocks/>
            <a:endCxn id="19" idx="3"/>
          </p:cNvCxnSpPr>
          <p:nvPr/>
        </p:nvCxnSpPr>
        <p:spPr>
          <a:xfrm>
            <a:off x="6773546" y="3883947"/>
            <a:ext cx="10796" cy="845720"/>
          </a:xfrm>
          <a:prstGeom prst="line">
            <a:avLst/>
          </a:prstGeom>
          <a:ln w="63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6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410C897-4A89-C1A1-F5F3-6B83F90A2987}"/>
              </a:ext>
            </a:extLst>
          </p:cNvPr>
          <p:cNvSpPr/>
          <p:nvPr/>
        </p:nvSpPr>
        <p:spPr>
          <a:xfrm>
            <a:off x="465342" y="1551515"/>
            <a:ext cx="1088077" cy="956537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AB163A9-580A-4C09-8CF8-99016E5AD775}"/>
              </a:ext>
            </a:extLst>
          </p:cNvPr>
          <p:cNvSpPr/>
          <p:nvPr/>
        </p:nvSpPr>
        <p:spPr>
          <a:xfrm>
            <a:off x="465342" y="2963337"/>
            <a:ext cx="1088077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9BA344B-A2B2-79E1-28BA-F4D0788AB8DA}"/>
              </a:ext>
            </a:extLst>
          </p:cNvPr>
          <p:cNvSpPr/>
          <p:nvPr/>
        </p:nvSpPr>
        <p:spPr>
          <a:xfrm>
            <a:off x="465342" y="3628957"/>
            <a:ext cx="1088077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18FCA8-1C4F-A4DA-C7D0-10A929D32CDE}"/>
              </a:ext>
            </a:extLst>
          </p:cNvPr>
          <p:cNvSpPr/>
          <p:nvPr/>
        </p:nvSpPr>
        <p:spPr>
          <a:xfrm>
            <a:off x="465342" y="4261717"/>
            <a:ext cx="1088077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6D621-0C74-4AAF-F51C-17044DC3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914286"/>
            <a:r>
              <a:rPr lang="en-US" dirty="0"/>
              <a:t>Empowering digital India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16386-CA3B-760F-D222-E780AD439A84}"/>
              </a:ext>
            </a:extLst>
          </p:cNvPr>
          <p:cNvSpPr txBox="1"/>
          <p:nvPr/>
        </p:nvSpPr>
        <p:spPr>
          <a:xfrm>
            <a:off x="1690490" y="1222328"/>
            <a:ext cx="436218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</a:t>
            </a:r>
            <a:r>
              <a:rPr kumimoji="0" lang="en-IN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899C0-679E-F930-AB26-9A2F83ACD145}"/>
              </a:ext>
            </a:extLst>
          </p:cNvPr>
          <p:cNvSpPr txBox="1"/>
          <p:nvPr/>
        </p:nvSpPr>
        <p:spPr>
          <a:xfrm>
            <a:off x="2314911" y="1222328"/>
            <a:ext cx="101341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Manufacturing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FEE76-70BB-F99E-6E41-B5E7E3D69607}"/>
              </a:ext>
            </a:extLst>
          </p:cNvPr>
          <p:cNvSpPr txBox="1"/>
          <p:nvPr/>
        </p:nvSpPr>
        <p:spPr>
          <a:xfrm>
            <a:off x="5144109" y="1222328"/>
            <a:ext cx="83333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Healthcare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3E1B39-092C-BE59-CB3F-1457CC1F793B}"/>
              </a:ext>
            </a:extLst>
          </p:cNvPr>
          <p:cNvSpPr txBox="1"/>
          <p:nvPr/>
        </p:nvSpPr>
        <p:spPr>
          <a:xfrm>
            <a:off x="6165645" y="1222328"/>
            <a:ext cx="742611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Education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923E9-9D46-B1F8-7EF7-65ECECDFE590}"/>
              </a:ext>
            </a:extLst>
          </p:cNvPr>
          <p:cNvSpPr txBox="1"/>
          <p:nvPr/>
        </p:nvSpPr>
        <p:spPr>
          <a:xfrm>
            <a:off x="7096459" y="1222328"/>
            <a:ext cx="554784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Media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A30B7-5F8D-C126-9497-4F135AAE9D65}"/>
              </a:ext>
            </a:extLst>
          </p:cNvPr>
          <p:cNvSpPr txBox="1"/>
          <p:nvPr/>
        </p:nvSpPr>
        <p:spPr>
          <a:xfrm>
            <a:off x="3224096" y="3637924"/>
            <a:ext cx="1980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CLOUDINFINIT</a:t>
            </a:r>
            <a:r>
              <a:rPr kumimoji="0" lang="en-US" sz="9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+AI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 Platform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latin typeface="Trebuchet MS"/>
              </a:rPr>
              <a:t>GPU</a:t>
            </a:r>
            <a:r>
              <a:rPr kumimoji="0" lang="en-US" sz="9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 Cloud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6269A-5CA6-3652-F8A0-83E91A2A5D31}"/>
              </a:ext>
            </a:extLst>
          </p:cNvPr>
          <p:cNvSpPr txBox="1"/>
          <p:nvPr/>
        </p:nvSpPr>
        <p:spPr>
          <a:xfrm>
            <a:off x="1627486" y="4268777"/>
            <a:ext cx="6954698" cy="54000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Network &amp; Data Center Infrastructure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Hyper Reach,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Hyperconnect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Edge Connect, Private 5G, On-Demand Bandwidth| RAS Design, Hyperscale, BTS, Green, AIOps, AI Ready DCs 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BDA76-55D4-A5EE-D7D0-53224CA4271E}"/>
              </a:ext>
            </a:extLst>
          </p:cNvPr>
          <p:cNvSpPr txBox="1"/>
          <p:nvPr/>
        </p:nvSpPr>
        <p:spPr>
          <a:xfrm>
            <a:off x="5324115" y="3640367"/>
            <a:ext cx="1879373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INFINITCMP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Hybrid/Multi Cloud Services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20587-A32C-44FA-EEF1-3F7F57DBCE40}"/>
              </a:ext>
            </a:extLst>
          </p:cNvPr>
          <p:cNvSpPr txBox="1"/>
          <p:nvPr/>
        </p:nvSpPr>
        <p:spPr>
          <a:xfrm>
            <a:off x="7325483" y="3633035"/>
            <a:ext cx="1260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INFINITSECURITY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SOC, MSS, MDR, GRC   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FB21F-8A18-B1B9-6B3D-F0BBA0236A40}"/>
              </a:ext>
            </a:extLst>
          </p:cNvPr>
          <p:cNvSpPr txBox="1"/>
          <p:nvPr/>
        </p:nvSpPr>
        <p:spPr>
          <a:xfrm rot="16200000">
            <a:off x="-1430879" y="2972562"/>
            <a:ext cx="3260800" cy="415498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Managed Services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across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Cloud, DC, NW, Security, Digital, End User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D7357-2EDC-2BE0-9FF7-BDC48FBAB256}"/>
              </a:ext>
            </a:extLst>
          </p:cNvPr>
          <p:cNvSpPr txBox="1"/>
          <p:nvPr/>
        </p:nvSpPr>
        <p:spPr>
          <a:xfrm>
            <a:off x="7839446" y="1222328"/>
            <a:ext cx="747559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Govt./PSU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18E6DD-EA2D-D0BD-6CC4-BD5C89187BE9}"/>
              </a:ext>
            </a:extLst>
          </p:cNvPr>
          <p:cNvSpPr txBox="1"/>
          <p:nvPr/>
        </p:nvSpPr>
        <p:spPr>
          <a:xfrm>
            <a:off x="1624125" y="3633035"/>
            <a:ext cx="1476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INFINITMNS Platform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NOC, SDWAN, SASE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E62202-A53F-DD36-792A-877C2724F4A5}"/>
              </a:ext>
            </a:extLst>
          </p:cNvPr>
          <p:cNvSpPr txBox="1"/>
          <p:nvPr/>
        </p:nvSpPr>
        <p:spPr>
          <a:xfrm>
            <a:off x="2851111" y="2530739"/>
            <a:ext cx="3816000" cy="389513"/>
          </a:xfrm>
          <a:prstGeom prst="roundRect">
            <a:avLst>
              <a:gd name="adj" fmla="val 50000"/>
            </a:avLst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INFINITFSO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9B38B4-ADC3-C560-9619-0DF073D40BC0}"/>
              </a:ext>
            </a:extLst>
          </p:cNvPr>
          <p:cNvSpPr txBox="1"/>
          <p:nvPr/>
        </p:nvSpPr>
        <p:spPr>
          <a:xfrm rot="5400000">
            <a:off x="7356187" y="3041813"/>
            <a:ext cx="3260799" cy="276999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AI/ML Powered Automation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310DC8-2026-53AE-C89D-FFA26EE272A7}"/>
              </a:ext>
            </a:extLst>
          </p:cNvPr>
          <p:cNvSpPr txBox="1"/>
          <p:nvPr/>
        </p:nvSpPr>
        <p:spPr>
          <a:xfrm>
            <a:off x="5386227" y="3017826"/>
            <a:ext cx="3199256" cy="477054"/>
          </a:xfrm>
          <a:prstGeom prst="rect">
            <a:avLst/>
          </a:prstGeom>
          <a:solidFill>
            <a:srgbClr val="17375E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Industry Applications Services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SAP, Oracle, Microsoft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4EA6C9-DE54-BADC-1203-06F369FF29ED}"/>
              </a:ext>
            </a:extLst>
          </p:cNvPr>
          <p:cNvSpPr txBox="1"/>
          <p:nvPr/>
        </p:nvSpPr>
        <p:spPr>
          <a:xfrm>
            <a:off x="1624126" y="3014559"/>
            <a:ext cx="3691394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InfinitDigital Applications Services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AI/ML, DevSecOps, DAM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  <a:latin typeface="Trebuchet MS"/>
              </a:rPr>
              <a:t>, XR &amp;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Digital Learning,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  <a:latin typeface="Trebuchet MS"/>
              </a:rPr>
              <a:t>Retail Intelligence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Digital Assessment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8F0182-B4BF-4DF5-690B-D8D1CD4C55E7}"/>
              </a:ext>
            </a:extLst>
          </p:cNvPr>
          <p:cNvSpPr txBox="1"/>
          <p:nvPr/>
        </p:nvSpPr>
        <p:spPr>
          <a:xfrm>
            <a:off x="465342" y="4404759"/>
            <a:ext cx="1088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Infrastructure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B0C6A1-17B9-E1B1-6DC7-0C8A9BFA1501}"/>
              </a:ext>
            </a:extLst>
          </p:cNvPr>
          <p:cNvSpPr txBox="1"/>
          <p:nvPr/>
        </p:nvSpPr>
        <p:spPr>
          <a:xfrm>
            <a:off x="1639886" y="2138610"/>
            <a:ext cx="1800000" cy="288000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Scalability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749B03-2323-440B-F794-F63997D4293E}"/>
              </a:ext>
            </a:extLst>
          </p:cNvPr>
          <p:cNvSpPr txBox="1"/>
          <p:nvPr/>
        </p:nvSpPr>
        <p:spPr>
          <a:xfrm>
            <a:off x="4216413" y="2138610"/>
            <a:ext cx="1800000" cy="288000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Productivity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93D0C2-F28D-8668-421F-AF09E3EED3FE}"/>
              </a:ext>
            </a:extLst>
          </p:cNvPr>
          <p:cNvSpPr txBox="1"/>
          <p:nvPr/>
        </p:nvSpPr>
        <p:spPr>
          <a:xfrm>
            <a:off x="6792941" y="2167194"/>
            <a:ext cx="1800000" cy="230832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Security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FC697-A460-F620-CD28-10E94BEBAD48}"/>
              </a:ext>
            </a:extLst>
          </p:cNvPr>
          <p:cNvSpPr txBox="1"/>
          <p:nvPr/>
        </p:nvSpPr>
        <p:spPr>
          <a:xfrm>
            <a:off x="1629309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Enabling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Mobile First Engagement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85F982-347B-EEBD-B380-74AFF628D3F4}"/>
              </a:ext>
            </a:extLst>
          </p:cNvPr>
          <p:cNvSpPr txBox="1"/>
          <p:nvPr/>
        </p:nvSpPr>
        <p:spPr>
          <a:xfrm>
            <a:off x="3374520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Enchanting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Immersive Experiences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29A042-8B3C-26CC-152A-06CCE65D8E7F}"/>
              </a:ext>
            </a:extLst>
          </p:cNvPr>
          <p:cNvSpPr txBox="1"/>
          <p:nvPr/>
        </p:nvSpPr>
        <p:spPr>
          <a:xfrm>
            <a:off x="5119731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Enriching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Omni Channel Experience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E4C368-BB3D-8848-8335-91B9F555821F}"/>
              </a:ext>
            </a:extLst>
          </p:cNvPr>
          <p:cNvSpPr txBox="1"/>
          <p:nvPr/>
        </p:nvSpPr>
        <p:spPr>
          <a:xfrm>
            <a:off x="6864941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Empowering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Contextual Insights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92929-90F7-23B7-38B9-2F04AD22A208}"/>
              </a:ext>
            </a:extLst>
          </p:cNvPr>
          <p:cNvSpPr txBox="1"/>
          <p:nvPr/>
        </p:nvSpPr>
        <p:spPr>
          <a:xfrm>
            <a:off x="465342" y="3768153"/>
            <a:ext cx="1088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Platforms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0E3CD2-43E2-B7BC-133C-62F74B6C416C}"/>
              </a:ext>
            </a:extLst>
          </p:cNvPr>
          <p:cNvSpPr txBox="1"/>
          <p:nvPr/>
        </p:nvSpPr>
        <p:spPr>
          <a:xfrm>
            <a:off x="465342" y="3124058"/>
            <a:ext cx="1088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Applications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DB7AEA-9E8B-6A1F-D557-5B4623C05530}"/>
              </a:ext>
            </a:extLst>
          </p:cNvPr>
          <p:cNvSpPr txBox="1"/>
          <p:nvPr/>
        </p:nvSpPr>
        <p:spPr>
          <a:xfrm>
            <a:off x="465342" y="1821696"/>
            <a:ext cx="10880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Business Priorities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(CXOs) 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F0E982E-5312-8114-52A0-313AFAE1C4DB}"/>
              </a:ext>
            </a:extLst>
          </p:cNvPr>
          <p:cNvCxnSpPr/>
          <p:nvPr/>
        </p:nvCxnSpPr>
        <p:spPr>
          <a:xfrm>
            <a:off x="1553418" y="1551515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DA3A62F-13D3-27CC-814B-552B82127574}"/>
              </a:ext>
            </a:extLst>
          </p:cNvPr>
          <p:cNvCxnSpPr/>
          <p:nvPr/>
        </p:nvCxnSpPr>
        <p:spPr>
          <a:xfrm>
            <a:off x="1553418" y="3536196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63AA4A-EE6E-600F-3A1C-84070745BAAE}"/>
              </a:ext>
            </a:extLst>
          </p:cNvPr>
          <p:cNvCxnSpPr/>
          <p:nvPr/>
        </p:nvCxnSpPr>
        <p:spPr>
          <a:xfrm>
            <a:off x="1553418" y="3635147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30A3CEF-6DA3-AEFF-BB32-9D8CD6EC03BD}"/>
              </a:ext>
            </a:extLst>
          </p:cNvPr>
          <p:cNvCxnSpPr/>
          <p:nvPr/>
        </p:nvCxnSpPr>
        <p:spPr>
          <a:xfrm>
            <a:off x="1553418" y="4175690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C4BAD4F-4FAB-C1B8-E13F-4386D59F709C}"/>
              </a:ext>
            </a:extLst>
          </p:cNvPr>
          <p:cNvCxnSpPr/>
          <p:nvPr/>
        </p:nvCxnSpPr>
        <p:spPr>
          <a:xfrm>
            <a:off x="1553418" y="4261717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2B2DFF5-6AAB-F3C8-D7EF-B48D7257CEF3}"/>
              </a:ext>
            </a:extLst>
          </p:cNvPr>
          <p:cNvCxnSpPr/>
          <p:nvPr/>
        </p:nvCxnSpPr>
        <p:spPr>
          <a:xfrm>
            <a:off x="1553418" y="4810711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DC537F9-9CEC-DDC2-10C6-73BF6B319C32}"/>
              </a:ext>
            </a:extLst>
          </p:cNvPr>
          <p:cNvCxnSpPr/>
          <p:nvPr/>
        </p:nvCxnSpPr>
        <p:spPr>
          <a:xfrm>
            <a:off x="8709655" y="1549911"/>
            <a:ext cx="0" cy="969402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8979D7C-D9AA-9433-D479-4095A1280AAB}"/>
              </a:ext>
            </a:extLst>
          </p:cNvPr>
          <p:cNvCxnSpPr>
            <a:cxnSpLocks/>
          </p:cNvCxnSpPr>
          <p:nvPr/>
        </p:nvCxnSpPr>
        <p:spPr>
          <a:xfrm>
            <a:off x="8709655" y="2600814"/>
            <a:ext cx="0" cy="935383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809E3FA-D80B-3532-BB1F-6CE74CC7EFFB}"/>
              </a:ext>
            </a:extLst>
          </p:cNvPr>
          <p:cNvCxnSpPr>
            <a:cxnSpLocks/>
          </p:cNvCxnSpPr>
          <p:nvPr/>
        </p:nvCxnSpPr>
        <p:spPr>
          <a:xfrm>
            <a:off x="8709655" y="3628958"/>
            <a:ext cx="0" cy="546733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6F451B4-94B7-E642-D306-3B98E0B5F82D}"/>
              </a:ext>
            </a:extLst>
          </p:cNvPr>
          <p:cNvCxnSpPr>
            <a:cxnSpLocks/>
          </p:cNvCxnSpPr>
          <p:nvPr/>
        </p:nvCxnSpPr>
        <p:spPr>
          <a:xfrm>
            <a:off x="8709655" y="4261718"/>
            <a:ext cx="0" cy="546733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834FF4D-15D2-DB50-6622-358844B9013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08" y="848302"/>
            <a:ext cx="288000" cy="288000"/>
          </a:xfrm>
          <a:prstGeom prst="rect">
            <a:avLst/>
          </a:prstGeom>
        </p:spPr>
      </p:pic>
      <p:pic>
        <p:nvPicPr>
          <p:cNvPr id="66" name="Picture 65" descr="A grey and black logo&#10;&#10;Description automatically generated with medium confidence">
            <a:extLst>
              <a:ext uri="{FF2B5EF4-FFF2-40B4-BE49-F238E27FC236}">
                <a16:creationId xmlns:a16="http://schemas.microsoft.com/office/drawing/2014/main" id="{DFAA9612-20E0-5F33-0152-76810180B1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50" y="842937"/>
            <a:ext cx="288000" cy="288000"/>
          </a:xfrm>
          <a:prstGeom prst="rect">
            <a:avLst/>
          </a:prstGeom>
        </p:spPr>
      </p:pic>
      <p:pic>
        <p:nvPicPr>
          <p:cNvPr id="68" name="Picture 6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9771588-78F1-C19E-239B-0F62E7CC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37" y="842937"/>
            <a:ext cx="288000" cy="288000"/>
          </a:xfrm>
          <a:prstGeom prst="rect">
            <a:avLst/>
          </a:prstGeom>
        </p:spPr>
      </p:pic>
      <p:pic>
        <p:nvPicPr>
          <p:cNvPr id="70" name="Picture 6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DC7E3D0-7EA4-FD2D-A0E0-7AB032BF8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55" y="856511"/>
            <a:ext cx="288000" cy="288000"/>
          </a:xfrm>
          <a:prstGeom prst="rect">
            <a:avLst/>
          </a:prstGeom>
        </p:spPr>
      </p:pic>
      <p:pic>
        <p:nvPicPr>
          <p:cNvPr id="74" name="Picture 7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72BB67-9539-86E4-B7DF-8FC2E22E039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17" y="848227"/>
            <a:ext cx="288000" cy="288000"/>
          </a:xfrm>
          <a:prstGeom prst="rect">
            <a:avLst/>
          </a:prstGeom>
        </p:spPr>
      </p:pic>
      <p:pic>
        <p:nvPicPr>
          <p:cNvPr id="76" name="Picture 7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138D5D6-534D-E0F5-B79B-CDEC0DE3F8B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45" y="842937"/>
            <a:ext cx="288000" cy="28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4F4725-7FE8-0BEA-7F6D-839FBC1887B7}"/>
              </a:ext>
            </a:extLst>
          </p:cNvPr>
          <p:cNvCxnSpPr/>
          <p:nvPr/>
        </p:nvCxnSpPr>
        <p:spPr>
          <a:xfrm>
            <a:off x="1553418" y="2505274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DCD54-95E7-7BDE-2840-43F76111A8EF}"/>
              </a:ext>
            </a:extLst>
          </p:cNvPr>
          <p:cNvCxnSpPr>
            <a:cxnSpLocks/>
          </p:cNvCxnSpPr>
          <p:nvPr/>
        </p:nvCxnSpPr>
        <p:spPr>
          <a:xfrm>
            <a:off x="1553418" y="2963337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51DC4C-1BCB-9B5A-773B-E9D1BBDDB3ED}"/>
              </a:ext>
            </a:extLst>
          </p:cNvPr>
          <p:cNvCxnSpPr>
            <a:cxnSpLocks/>
          </p:cNvCxnSpPr>
          <p:nvPr/>
        </p:nvCxnSpPr>
        <p:spPr>
          <a:xfrm>
            <a:off x="6956919" y="2744368"/>
            <a:ext cx="1548000" cy="0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C56EA0-9A14-9232-FA6D-FB656674DF91}"/>
              </a:ext>
            </a:extLst>
          </p:cNvPr>
          <p:cNvCxnSpPr>
            <a:cxnSpLocks/>
          </p:cNvCxnSpPr>
          <p:nvPr/>
        </p:nvCxnSpPr>
        <p:spPr>
          <a:xfrm>
            <a:off x="835615" y="2740400"/>
            <a:ext cx="1716406" cy="0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7B8AA80-200F-0539-2E46-6FCEC99A8C86}"/>
              </a:ext>
            </a:extLst>
          </p:cNvPr>
          <p:cNvSpPr txBox="1"/>
          <p:nvPr/>
        </p:nvSpPr>
        <p:spPr>
          <a:xfrm>
            <a:off x="222074" y="516073"/>
            <a:ext cx="8626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DIGITAL BRIDGE FOR BUSINESS TRANSFORMATION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AFD60C-8140-B5C4-E61B-98307F9BF8D6}"/>
              </a:ext>
            </a:extLst>
          </p:cNvPr>
          <p:cNvSpPr txBox="1"/>
          <p:nvPr/>
        </p:nvSpPr>
        <p:spPr>
          <a:xfrm>
            <a:off x="3516527" y="1222328"/>
            <a:ext cx="55145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Retail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99F74C-2518-22A3-C1FF-57D2E94B779A}"/>
              </a:ext>
            </a:extLst>
          </p:cNvPr>
          <p:cNvSpPr txBox="1"/>
          <p:nvPr/>
        </p:nvSpPr>
        <p:spPr>
          <a:xfrm>
            <a:off x="4256183" y="1222328"/>
            <a:ext cx="69972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Logistics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3E9A4D5-E4C7-2ED1-E9EB-A67D7A6B914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253" y="848227"/>
            <a:ext cx="288000" cy="28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7285AF-E0AF-4BBE-28F7-9BD6A39A4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018" y="848227"/>
            <a:ext cx="288000" cy="288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FB34C7-5284-E8B7-A327-76D47339FE06}"/>
              </a:ext>
            </a:extLst>
          </p:cNvPr>
          <p:cNvSpPr txBox="1"/>
          <p:nvPr/>
        </p:nvSpPr>
        <p:spPr>
          <a:xfrm>
            <a:off x="3112477" y="-5187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B44FB4-620B-84C7-5741-35E6E8F3A7D7}"/>
              </a:ext>
            </a:extLst>
          </p:cNvPr>
          <p:cNvSpPr/>
          <p:nvPr/>
        </p:nvSpPr>
        <p:spPr>
          <a:xfrm>
            <a:off x="10258" y="2587240"/>
            <a:ext cx="9144000" cy="1524281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AE6D4B-F8B0-03C2-51F0-F42494EF3FAB}"/>
              </a:ext>
            </a:extLst>
          </p:cNvPr>
          <p:cNvCxnSpPr>
            <a:cxnSpLocks/>
          </p:cNvCxnSpPr>
          <p:nvPr/>
        </p:nvCxnSpPr>
        <p:spPr>
          <a:xfrm>
            <a:off x="10258" y="2571750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D7BA0059-A1AB-C1DA-FC56-DEF6DE1446E1}"/>
              </a:ext>
            </a:extLst>
          </p:cNvPr>
          <p:cNvSpPr/>
          <p:nvPr/>
        </p:nvSpPr>
        <p:spPr>
          <a:xfrm>
            <a:off x="341752" y="997931"/>
            <a:ext cx="2340000" cy="1584000"/>
          </a:xfrm>
          <a:prstGeom prst="wedgeRectCallout">
            <a:avLst/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6316D6CC-F358-7626-83AC-A121FD84A0AB}"/>
              </a:ext>
            </a:extLst>
          </p:cNvPr>
          <p:cNvSpPr/>
          <p:nvPr/>
        </p:nvSpPr>
        <p:spPr>
          <a:xfrm>
            <a:off x="3409237" y="997931"/>
            <a:ext cx="2340000" cy="1584000"/>
          </a:xfrm>
          <a:prstGeom prst="wedgeRectCallout">
            <a:avLst/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4BF78795-44B4-CE86-511E-6FB4A095DD9E}"/>
              </a:ext>
            </a:extLst>
          </p:cNvPr>
          <p:cNvSpPr/>
          <p:nvPr/>
        </p:nvSpPr>
        <p:spPr>
          <a:xfrm>
            <a:off x="6462305" y="997931"/>
            <a:ext cx="2340000" cy="1584000"/>
          </a:xfrm>
          <a:prstGeom prst="wedgeRectCallout">
            <a:avLst/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BE4A6-B9F6-0876-1C8E-E7B1679DE823}"/>
              </a:ext>
            </a:extLst>
          </p:cNvPr>
          <p:cNvSpPr txBox="1"/>
          <p:nvPr/>
        </p:nvSpPr>
        <p:spPr>
          <a:xfrm>
            <a:off x="341752" y="1960168"/>
            <a:ext cx="234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NETWORK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035E3-C5B1-D49B-6F2B-BF4264990A61}"/>
              </a:ext>
            </a:extLst>
          </p:cNvPr>
          <p:cNvSpPr txBox="1"/>
          <p:nvPr/>
        </p:nvSpPr>
        <p:spPr>
          <a:xfrm>
            <a:off x="341752" y="2812206"/>
            <a:ext cx="2340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5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Technologies Ltd.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4ACAA-E374-2F67-8683-993A97F286DD}"/>
              </a:ext>
            </a:extLst>
          </p:cNvPr>
          <p:cNvSpPr txBox="1"/>
          <p:nvPr/>
        </p:nvSpPr>
        <p:spPr>
          <a:xfrm>
            <a:off x="3217186" y="1960168"/>
            <a:ext cx="272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DATA CENTER </a:t>
            </a:r>
            <a:b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COLOCATION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02813A-68E0-CFC9-90F9-9874AA272735}"/>
              </a:ext>
            </a:extLst>
          </p:cNvPr>
          <p:cNvSpPr txBox="1"/>
          <p:nvPr/>
        </p:nvSpPr>
        <p:spPr>
          <a:xfrm>
            <a:off x="3409237" y="2839654"/>
            <a:ext cx="2351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5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Infinit Spaces Ltd.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DC88C-43AA-593A-C817-07912AC6404C}"/>
              </a:ext>
            </a:extLst>
          </p:cNvPr>
          <p:cNvSpPr txBox="1"/>
          <p:nvPr/>
        </p:nvSpPr>
        <p:spPr>
          <a:xfrm>
            <a:off x="6462305" y="1960168"/>
            <a:ext cx="234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 &amp; DIGITAL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E5F94-27A6-D415-5505-290B0676681C}"/>
              </a:ext>
            </a:extLst>
          </p:cNvPr>
          <p:cNvSpPr txBox="1"/>
          <p:nvPr/>
        </p:nvSpPr>
        <p:spPr>
          <a:xfrm>
            <a:off x="6462249" y="2828665"/>
            <a:ext cx="23579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5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Digital Services Ltd.</a:t>
            </a:r>
          </a:p>
        </p:txBody>
      </p:sp>
      <p:pic>
        <p:nvPicPr>
          <p:cNvPr id="22" name="Picture 21" descr="A picture containing vector graphics, window&#10;&#10;Description automatically generated">
            <a:extLst>
              <a:ext uri="{FF2B5EF4-FFF2-40B4-BE49-F238E27FC236}">
                <a16:creationId xmlns:a16="http://schemas.microsoft.com/office/drawing/2014/main" id="{237DFB0B-1E3C-4869-D331-8B70F9FCF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2" y="993752"/>
            <a:ext cx="1080000" cy="1080000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0A490F28-00A6-48E8-72AA-67E7DCF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37" y="993752"/>
            <a:ext cx="1080000" cy="1080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8DE27A8-0569-F08C-2280-78A2C9E67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05" y="993752"/>
            <a:ext cx="1080000" cy="1080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6D5FE3F-3ED1-454E-4112-87109F5C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07730"/>
            <a:ext cx="84961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IN" sz="2000" dirty="0"/>
              <a:t>SIFY GROUP COMPANIES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61CEB36-7B3F-2F05-59D2-5059BE681DEC}"/>
              </a:ext>
            </a:extLst>
          </p:cNvPr>
          <p:cNvSpPr txBox="1">
            <a:spLocks/>
          </p:cNvSpPr>
          <p:nvPr/>
        </p:nvSpPr>
        <p:spPr>
          <a:xfrm>
            <a:off x="1578076" y="3526632"/>
            <a:ext cx="5987847" cy="53816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6760" indent="-2267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rgbClr val="595959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568701" indent="-28570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rgbClr val="595959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142800" indent="-2285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2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920" indent="-2285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041" indent="-2285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161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1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1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1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0" cap="none" spc="-57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Arial"/>
                <a:rtl val="0"/>
              </a:rPr>
              <a:t>Innovation led by Sify Ventures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1378C4-4A13-02E0-1C38-A72110D207D4}"/>
              </a:ext>
            </a:extLst>
          </p:cNvPr>
          <p:cNvSpPr/>
          <p:nvPr/>
        </p:nvSpPr>
        <p:spPr>
          <a:xfrm>
            <a:off x="0" y="4135699"/>
            <a:ext cx="9144000" cy="304941"/>
          </a:xfrm>
          <a:prstGeom prst="roundRect">
            <a:avLst>
              <a:gd name="adj" fmla="val 0"/>
            </a:avLst>
          </a:prstGeom>
          <a:solidFill>
            <a:srgbClr val="BED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Your digital bridge for transformation, built on world class digital infrastructure, platforms and services </a:t>
            </a:r>
          </a:p>
        </p:txBody>
      </p:sp>
    </p:spTree>
    <p:extLst>
      <p:ext uri="{BB962C8B-B14F-4D97-AF65-F5344CB8AC3E}">
        <p14:creationId xmlns:p14="http://schemas.microsoft.com/office/powerpoint/2010/main" val="3297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E32C9A-3950-1E5A-5BBD-4D42C3F39A21}"/>
              </a:ext>
            </a:extLst>
          </p:cNvPr>
          <p:cNvSpPr txBox="1"/>
          <p:nvPr/>
        </p:nvSpPr>
        <p:spPr>
          <a:xfrm>
            <a:off x="1767119" y="4093804"/>
            <a:ext cx="570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42">
              <a:spcAft>
                <a:spcPts val="600"/>
              </a:spcAft>
              <a:defRPr/>
            </a:pPr>
            <a:r>
              <a:rPr lang="en-IN" sz="2800" dirty="0">
                <a:solidFill>
                  <a:prstClr val="white"/>
                </a:solidFill>
                <a:latin typeface="Trebuchet MS" panose="020B0603020202020204" pitchFamily="34" charset="0"/>
              </a:rPr>
              <a:t>Thank You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0A5927-F0A3-9D94-3524-6ACA9E6F517A}"/>
              </a:ext>
            </a:extLst>
          </p:cNvPr>
          <p:cNvGrpSpPr/>
          <p:nvPr/>
        </p:nvGrpSpPr>
        <p:grpSpPr>
          <a:xfrm>
            <a:off x="1705648" y="1847075"/>
            <a:ext cx="5732705" cy="948743"/>
            <a:chOff x="323850" y="2753261"/>
            <a:chExt cx="8496300" cy="14061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B60B1-3325-27EA-2F3F-BEC7F0EF10AC}"/>
                </a:ext>
              </a:extLst>
            </p:cNvPr>
            <p:cNvSpPr txBox="1"/>
            <p:nvPr/>
          </p:nvSpPr>
          <p:spPr>
            <a:xfrm>
              <a:off x="323850" y="2753261"/>
              <a:ext cx="8496300" cy="104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32">
                <a:defRPr/>
              </a:pPr>
              <a:r>
                <a:rPr lang="en-US" sz="4000" b="1" dirty="0">
                  <a:solidFill>
                    <a:srgbClr val="BED730"/>
                  </a:solidFill>
                  <a:latin typeface="Trebuchet MS"/>
                </a:rPr>
                <a:t>Tried  Tested  Trusted</a:t>
              </a:r>
              <a:endParaRPr lang="en-IN" sz="4000" b="1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198489-A54F-9DE7-3B74-4C2422284570}"/>
                </a:ext>
              </a:extLst>
            </p:cNvPr>
            <p:cNvSpPr txBox="1"/>
            <p:nvPr/>
          </p:nvSpPr>
          <p:spPr>
            <a:xfrm>
              <a:off x="489373" y="3657608"/>
              <a:ext cx="8330777" cy="50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32"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Trebuchet MS"/>
                </a:rPr>
                <a:t>Your digital infrastructure partner for over 25 years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18B5EA-73D3-1DFE-E9AB-2C0724B83566}"/>
                </a:ext>
              </a:extLst>
            </p:cNvPr>
            <p:cNvSpPr/>
            <p:nvPr/>
          </p:nvSpPr>
          <p:spPr>
            <a:xfrm>
              <a:off x="228984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32">
                <a:defRPr/>
              </a:pPr>
              <a:endParaRPr lang="en-IN" sz="1013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CC286C-0C55-6539-0A6A-16706C54AE86}"/>
                </a:ext>
              </a:extLst>
            </p:cNvPr>
            <p:cNvSpPr/>
            <p:nvPr/>
          </p:nvSpPr>
          <p:spPr>
            <a:xfrm>
              <a:off x="502797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32">
                <a:defRPr/>
              </a:pPr>
              <a:endParaRPr lang="en-IN" sz="1013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A024D9-4A9D-9349-7CF1-DFEFE490C776}"/>
                </a:ext>
              </a:extLst>
            </p:cNvPr>
            <p:cNvSpPr/>
            <p:nvPr/>
          </p:nvSpPr>
          <p:spPr>
            <a:xfrm>
              <a:off x="8128425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32">
                <a:defRPr/>
              </a:pPr>
              <a:endParaRPr lang="en-IN" sz="1013" dirty="0">
                <a:solidFill>
                  <a:prstClr val="white"/>
                </a:solidFill>
                <a:latin typeface="Trebuchet MS"/>
              </a:endParaRPr>
            </a:p>
          </p:txBody>
        </p:sp>
      </p:grpSp>
      <p:pic>
        <p:nvPicPr>
          <p:cNvPr id="37" name="Picture 2" descr="Image result for sify logo">
            <a:extLst>
              <a:ext uri="{FF2B5EF4-FFF2-40B4-BE49-F238E27FC236}">
                <a16:creationId xmlns:a16="http://schemas.microsoft.com/office/drawing/2014/main" id="{EC67CE75-B098-BA2C-AEB6-ED420B2DF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93" y="234502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1D39C2-E8D4-0F3B-DB14-03D006D78D5F}"/>
              </a:ext>
            </a:extLst>
          </p:cNvPr>
          <p:cNvGrpSpPr/>
          <p:nvPr/>
        </p:nvGrpSpPr>
        <p:grpSpPr>
          <a:xfrm>
            <a:off x="478502" y="2981243"/>
            <a:ext cx="8186996" cy="894286"/>
            <a:chOff x="483929" y="2565721"/>
            <a:chExt cx="8186996" cy="89428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172AB10-2064-77EC-B5AD-6A162D606387}"/>
                </a:ext>
              </a:extLst>
            </p:cNvPr>
            <p:cNvGrpSpPr/>
            <p:nvPr/>
          </p:nvGrpSpPr>
          <p:grpSpPr>
            <a:xfrm>
              <a:off x="483929" y="2565721"/>
              <a:ext cx="945000" cy="894286"/>
              <a:chOff x="444173" y="2556318"/>
              <a:chExt cx="945000" cy="894286"/>
            </a:xfrm>
          </p:grpSpPr>
          <p:sp>
            <p:nvSpPr>
              <p:cNvPr id="7" name="Flowchart: Connector 3">
                <a:extLst>
                  <a:ext uri="{FF2B5EF4-FFF2-40B4-BE49-F238E27FC236}">
                    <a16:creationId xmlns:a16="http://schemas.microsoft.com/office/drawing/2014/main" id="{B6DDA099-8BEE-BB84-2E44-A57A4A328D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648960" y="2556318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14274">
                  <a:defRPr/>
                </a:pPr>
                <a:endParaRPr lang="en-IN" sz="1013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9D187E-BE58-D3C3-D950-8587F89C002E}"/>
                  </a:ext>
                </a:extLst>
              </p:cNvPr>
              <p:cNvSpPr txBox="1"/>
              <p:nvPr/>
            </p:nvSpPr>
            <p:spPr>
              <a:xfrm>
                <a:off x="444173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Network</a:t>
                </a:r>
              </a:p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Infra Services</a:t>
                </a:r>
                <a:endParaRPr lang="en-US" sz="75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DD6C9173-E925-B8E8-EAEA-29D72BEF2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68540" y="2664164"/>
                <a:ext cx="296267" cy="334642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DA2BBF5-3296-7BEC-AAA1-4B5BC250F0C2}"/>
                </a:ext>
              </a:extLst>
            </p:cNvPr>
            <p:cNvGrpSpPr/>
            <p:nvPr/>
          </p:nvGrpSpPr>
          <p:grpSpPr>
            <a:xfrm>
              <a:off x="5656784" y="2565721"/>
              <a:ext cx="945000" cy="886833"/>
              <a:chOff x="5726469" y="2563772"/>
              <a:chExt cx="945000" cy="886832"/>
            </a:xfrm>
          </p:grpSpPr>
          <p:sp>
            <p:nvSpPr>
              <p:cNvPr id="17" name="Flowchart: Connector 19">
                <a:extLst>
                  <a:ext uri="{FF2B5EF4-FFF2-40B4-BE49-F238E27FC236}">
                    <a16:creationId xmlns:a16="http://schemas.microsoft.com/office/drawing/2014/main" id="{1E6BA7D2-269F-8266-37AB-2B4DB75D4C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5931256" y="2563772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14274">
                  <a:defRPr/>
                </a:pPr>
                <a:endParaRPr lang="en-IN" sz="1013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265CCB-1060-75F6-747E-4D3AC4AC5B5E}"/>
                  </a:ext>
                </a:extLst>
              </p:cNvPr>
              <p:cNvSpPr txBox="1"/>
              <p:nvPr/>
            </p:nvSpPr>
            <p:spPr>
              <a:xfrm>
                <a:off x="5726469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Digital Apps</a:t>
                </a:r>
              </a:p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75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8DEBFA4B-A71C-2F7B-B8CB-215CB2F7A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2617" y="2671618"/>
                <a:ext cx="332707" cy="334642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A696BCE-DD40-9C3B-EDCB-8A47889FC960}"/>
                </a:ext>
              </a:extLst>
            </p:cNvPr>
            <p:cNvGrpSpPr/>
            <p:nvPr/>
          </p:nvGrpSpPr>
          <p:grpSpPr>
            <a:xfrm>
              <a:off x="6691355" y="2565727"/>
              <a:ext cx="945000" cy="886833"/>
              <a:chOff x="6784264" y="2563771"/>
              <a:chExt cx="945000" cy="886833"/>
            </a:xfrm>
          </p:grpSpPr>
          <p:sp>
            <p:nvSpPr>
              <p:cNvPr id="19" name="Flowchart: Connector 21">
                <a:extLst>
                  <a:ext uri="{FF2B5EF4-FFF2-40B4-BE49-F238E27FC236}">
                    <a16:creationId xmlns:a16="http://schemas.microsoft.com/office/drawing/2014/main" id="{A1D0A54F-5C45-9EED-1439-01FD150A8D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6989051" y="2563771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14274">
                  <a:defRPr/>
                </a:pPr>
                <a:endParaRPr lang="en-IN" sz="1013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7647D1-76A1-EA24-D385-0B6FA2E95AF7}"/>
                  </a:ext>
                </a:extLst>
              </p:cNvPr>
              <p:cNvSpPr txBox="1"/>
              <p:nvPr/>
            </p:nvSpPr>
            <p:spPr>
              <a:xfrm>
                <a:off x="6784264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Industry Apps</a:t>
                </a:r>
              </a:p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75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7" name="Picture 2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DE3FCA9-2F98-1C63-BD50-BA65C2F05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4416" y="2686424"/>
                <a:ext cx="404697" cy="346379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161EA61-BEEF-5EA9-48A3-9C469BA043A2}"/>
                </a:ext>
              </a:extLst>
            </p:cNvPr>
            <p:cNvGrpSpPr/>
            <p:nvPr/>
          </p:nvGrpSpPr>
          <p:grpSpPr>
            <a:xfrm>
              <a:off x="4622213" y="2565721"/>
              <a:ext cx="945000" cy="892360"/>
              <a:chOff x="4675343" y="2558244"/>
              <a:chExt cx="945000" cy="892360"/>
            </a:xfrm>
          </p:grpSpPr>
          <p:sp>
            <p:nvSpPr>
              <p:cNvPr id="13" name="Flowchart: Connector 13">
                <a:extLst>
                  <a:ext uri="{FF2B5EF4-FFF2-40B4-BE49-F238E27FC236}">
                    <a16:creationId xmlns:a16="http://schemas.microsoft.com/office/drawing/2014/main" id="{60CF8CE0-C886-9125-545B-024F154502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4880130" y="2558244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14274">
                  <a:defRPr/>
                </a:pPr>
                <a:endParaRPr lang="en-IN" sz="1013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6F55AB-1E6E-D050-40F0-751A6A94EC1B}"/>
                  </a:ext>
                </a:extLst>
              </p:cNvPr>
              <p:cNvSpPr txBox="1"/>
              <p:nvPr/>
            </p:nvSpPr>
            <p:spPr>
              <a:xfrm>
                <a:off x="4675343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Cloud &amp; IT</a:t>
                </a:r>
              </a:p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75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29" name="Picture 2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9D569C8-7CA3-2DA2-28A0-0320D5606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5648" y="2648839"/>
                <a:ext cx="384392" cy="369318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94A6B21-06EE-0C61-C912-530259C05D1B}"/>
                </a:ext>
              </a:extLst>
            </p:cNvPr>
            <p:cNvGrpSpPr/>
            <p:nvPr/>
          </p:nvGrpSpPr>
          <p:grpSpPr>
            <a:xfrm>
              <a:off x="2553071" y="2565727"/>
              <a:ext cx="945000" cy="879378"/>
              <a:chOff x="2568712" y="2571226"/>
              <a:chExt cx="945000" cy="879378"/>
            </a:xfrm>
          </p:grpSpPr>
          <p:sp>
            <p:nvSpPr>
              <p:cNvPr id="9" name="Flowchart: Connector 7">
                <a:extLst>
                  <a:ext uri="{FF2B5EF4-FFF2-40B4-BE49-F238E27FC236}">
                    <a16:creationId xmlns:a16="http://schemas.microsoft.com/office/drawing/2014/main" id="{74F58237-A978-E081-987A-A2BB03A2AB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2773498" y="2571226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14274">
                  <a:defRPr/>
                </a:pPr>
                <a:endParaRPr lang="en-IN" sz="1013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0831A9-B8C8-4D2B-C1B5-3E6FD55410E8}"/>
                  </a:ext>
                </a:extLst>
              </p:cNvPr>
              <p:cNvSpPr txBox="1"/>
              <p:nvPr/>
            </p:nvSpPr>
            <p:spPr>
              <a:xfrm>
                <a:off x="2568712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49">
                  <a:defRPr/>
                </a:pPr>
                <a:r>
                  <a:rPr lang="pt-BR" sz="750">
                    <a:solidFill>
                      <a:prstClr val="white"/>
                    </a:solidFill>
                    <a:latin typeface="TheSansOffice" panose="020B0503040302060204"/>
                  </a:rPr>
                  <a:t>Data Center</a:t>
                </a:r>
              </a:p>
              <a:p>
                <a:pPr algn="ctr" defTabSz="685749">
                  <a:defRPr/>
                </a:pPr>
                <a:r>
                  <a:rPr lang="pt-BR" sz="750">
                    <a:solidFill>
                      <a:prstClr val="white"/>
                    </a:solidFill>
                    <a:latin typeface="TheSansOffice" panose="020B0503040302060204"/>
                  </a:rPr>
                  <a:t>Colo Services</a:t>
                </a:r>
                <a:endParaRPr lang="en-US" sz="75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30" name="Picture 29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89E55E8B-806B-EC65-A0F1-C0A91EC08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0180" y="2639048"/>
                <a:ext cx="342065" cy="356621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1240F7B-D242-AD24-D938-010189C2EE9B}"/>
                </a:ext>
              </a:extLst>
            </p:cNvPr>
            <p:cNvGrpSpPr/>
            <p:nvPr/>
          </p:nvGrpSpPr>
          <p:grpSpPr>
            <a:xfrm>
              <a:off x="3587642" y="2565722"/>
              <a:ext cx="945000" cy="892361"/>
              <a:chOff x="4099500" y="2558244"/>
              <a:chExt cx="945000" cy="892360"/>
            </a:xfrm>
          </p:grpSpPr>
          <p:sp>
            <p:nvSpPr>
              <p:cNvPr id="25" name="Flowchart: Connector 43">
                <a:extLst>
                  <a:ext uri="{FF2B5EF4-FFF2-40B4-BE49-F238E27FC236}">
                    <a16:creationId xmlns:a16="http://schemas.microsoft.com/office/drawing/2014/main" id="{D62CC28D-5A88-3B65-18A9-47E447ECBB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4304287" y="2558244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14274">
                  <a:defRPr/>
                </a:pPr>
                <a:endParaRPr lang="en-IN" sz="1013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66FB86-314A-B782-D769-C1E8F62EC723}"/>
                  </a:ext>
                </a:extLst>
              </p:cNvPr>
              <p:cNvSpPr txBox="1"/>
              <p:nvPr/>
            </p:nvSpPr>
            <p:spPr>
              <a:xfrm>
                <a:off x="4099500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CloudInfinit</a:t>
                </a:r>
                <a:r>
                  <a:rPr lang="en-IN" sz="750" baseline="30000" dirty="0">
                    <a:solidFill>
                      <a:srgbClr val="BBD42F"/>
                    </a:solidFill>
                    <a:latin typeface="TheSansOffice" panose="020B0503040302060204"/>
                  </a:rPr>
                  <a:t>+AI</a:t>
                </a: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 </a:t>
                </a:r>
              </a:p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GPU Cloud</a:t>
                </a:r>
                <a:endParaRPr lang="en-US" sz="75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185BF58-EB01-1F36-4E40-BBBD04184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-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69911" y="2688163"/>
                <a:ext cx="404178" cy="254943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8CF1548-6C19-20C9-32FE-3A32C9EF182F}"/>
                </a:ext>
              </a:extLst>
            </p:cNvPr>
            <p:cNvGrpSpPr/>
            <p:nvPr/>
          </p:nvGrpSpPr>
          <p:grpSpPr>
            <a:xfrm>
              <a:off x="1518500" y="2565721"/>
              <a:ext cx="945000" cy="869614"/>
              <a:chOff x="1508631" y="2580990"/>
              <a:chExt cx="945000" cy="869614"/>
            </a:xfrm>
          </p:grpSpPr>
          <p:sp>
            <p:nvSpPr>
              <p:cNvPr id="6" name="Flowchart: Connector 11">
                <a:extLst>
                  <a:ext uri="{FF2B5EF4-FFF2-40B4-BE49-F238E27FC236}">
                    <a16:creationId xmlns:a16="http://schemas.microsoft.com/office/drawing/2014/main" id="{E72D2A5C-A44C-AA19-F472-418C1B4E53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713418" y="2580990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14274">
                  <a:defRPr/>
                </a:pPr>
                <a:endParaRPr lang="en-IN" sz="1013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5075E7D-EE06-B640-FC4E-B6592E6A0A4E}"/>
                  </a:ext>
                </a:extLst>
              </p:cNvPr>
              <p:cNvSpPr txBox="1"/>
              <p:nvPr/>
            </p:nvSpPr>
            <p:spPr>
              <a:xfrm>
                <a:off x="1508631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Network Digital </a:t>
                </a:r>
              </a:p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75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CD0ADC3-22CF-23AB-5FB3-818F9FB59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776109" y="2665997"/>
                <a:ext cx="410045" cy="374389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FCCD0EF-B7F8-8C8F-3127-BDF1B71AAFBB}"/>
                </a:ext>
              </a:extLst>
            </p:cNvPr>
            <p:cNvGrpSpPr/>
            <p:nvPr/>
          </p:nvGrpSpPr>
          <p:grpSpPr>
            <a:xfrm>
              <a:off x="7725925" y="2565721"/>
              <a:ext cx="945000" cy="862162"/>
              <a:chOff x="7837240" y="2588442"/>
              <a:chExt cx="945000" cy="862162"/>
            </a:xfrm>
          </p:grpSpPr>
          <p:sp>
            <p:nvSpPr>
              <p:cNvPr id="39" name="Flowchart: Connector 15">
                <a:extLst>
                  <a:ext uri="{FF2B5EF4-FFF2-40B4-BE49-F238E27FC236}">
                    <a16:creationId xmlns:a16="http://schemas.microsoft.com/office/drawing/2014/main" id="{EF5804E3-F30F-9533-8F76-8160B0C28D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8042026" y="2588442"/>
                <a:ext cx="535427" cy="535427"/>
              </a:xfrm>
              <a:prstGeom prst="flowChartConnector">
                <a:avLst/>
              </a:prstGeom>
              <a:solidFill>
                <a:srgbClr val="BED730"/>
              </a:solidFill>
              <a:ln w="317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14274">
                  <a:defRPr/>
                </a:pPr>
                <a:endParaRPr lang="en-IN" sz="1013" dirty="0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08E0DD-D43B-C955-C1A4-7F33670D93AE}"/>
                  </a:ext>
                </a:extLst>
              </p:cNvPr>
              <p:cNvSpPr txBox="1"/>
              <p:nvPr/>
            </p:nvSpPr>
            <p:spPr>
              <a:xfrm>
                <a:off x="7837240" y="3127439"/>
                <a:ext cx="9450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Security </a:t>
                </a:r>
              </a:p>
              <a:p>
                <a:pPr algn="ctr" defTabSz="685749">
                  <a:defRPr/>
                </a:pPr>
                <a:r>
                  <a:rPr lang="en-IN" sz="750" dirty="0">
                    <a:solidFill>
                      <a:prstClr val="white"/>
                    </a:solidFill>
                    <a:latin typeface="TheSansOffice" panose="020B0503040302060204"/>
                  </a:rPr>
                  <a:t>Managed Services</a:t>
                </a:r>
                <a:endParaRPr lang="en-US" sz="750" dirty="0">
                  <a:solidFill>
                    <a:prstClr val="white"/>
                  </a:solidFill>
                  <a:latin typeface="TheSansOffice" panose="020B0503040302060204"/>
                </a:endParaRPr>
              </a:p>
            </p:txBody>
          </p:sp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1DD9D8F3-3354-E27C-DEA2-C96D393F7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184046" y="2703288"/>
                <a:ext cx="251389" cy="334642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18A14E9-02DC-0BB4-CE7B-3934368656E2}"/>
              </a:ext>
            </a:extLst>
          </p:cNvPr>
          <p:cNvGrpSpPr/>
          <p:nvPr/>
        </p:nvGrpSpPr>
        <p:grpSpPr>
          <a:xfrm>
            <a:off x="738316" y="744619"/>
            <a:ext cx="7667369" cy="900670"/>
            <a:chOff x="405362" y="318692"/>
            <a:chExt cx="7667369" cy="9006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0C3085-C98C-4490-F3E1-60989DBD82C8}"/>
                </a:ext>
              </a:extLst>
            </p:cNvPr>
            <p:cNvSpPr txBox="1"/>
            <p:nvPr/>
          </p:nvSpPr>
          <p:spPr>
            <a:xfrm>
              <a:off x="2515669" y="759250"/>
              <a:ext cx="981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66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Award for Sustainability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DC3DD2-F5C8-7CC2-B40E-5AB7B192C698}"/>
                </a:ext>
              </a:extLst>
            </p:cNvPr>
            <p:cNvSpPr txBox="1"/>
            <p:nvPr/>
          </p:nvSpPr>
          <p:spPr>
            <a:xfrm>
              <a:off x="3327106" y="746406"/>
              <a:ext cx="867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66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Innovation in Data Center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FA783B9-1ABB-2365-8B9D-CC85D219BAD5}"/>
                </a:ext>
              </a:extLst>
            </p:cNvPr>
            <p:cNvSpPr txBox="1"/>
            <p:nvPr/>
          </p:nvSpPr>
          <p:spPr>
            <a:xfrm>
              <a:off x="5081696" y="729759"/>
              <a:ext cx="1061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66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Best in </a:t>
              </a:r>
            </a:p>
            <a:p>
              <a:pPr algn="ctr" defTabSz="457166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Services Industry</a:t>
              </a:r>
            </a:p>
          </p:txBody>
        </p:sp>
        <p:pic>
          <p:nvPicPr>
            <p:cNvPr id="45" name="Picture 44" descr="A logo with a sun&#10;&#10;Description automatically generated">
              <a:extLst>
                <a:ext uri="{FF2B5EF4-FFF2-40B4-BE49-F238E27FC236}">
                  <a16:creationId xmlns:a16="http://schemas.microsoft.com/office/drawing/2014/main" id="{E0ACB252-53EC-8845-34D4-BCC3DFD2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27" y="488244"/>
              <a:ext cx="496691" cy="233600"/>
            </a:xfrm>
            <a:prstGeom prst="rect">
              <a:avLst/>
            </a:prstGeom>
          </p:spPr>
        </p:pic>
        <p:pic>
          <p:nvPicPr>
            <p:cNvPr id="52" name="Picture 51" descr="A blue and black logo&#10;&#10;Description automatically generated">
              <a:extLst>
                <a:ext uri="{FF2B5EF4-FFF2-40B4-BE49-F238E27FC236}">
                  <a16:creationId xmlns:a16="http://schemas.microsoft.com/office/drawing/2014/main" id="{61F6B167-7B12-75BE-BFAB-BE496966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2609" y="401068"/>
              <a:ext cx="434385" cy="320776"/>
            </a:xfrm>
            <a:prstGeom prst="rect">
              <a:avLst/>
            </a:prstGeom>
          </p:spPr>
        </p:pic>
        <p:pic>
          <p:nvPicPr>
            <p:cNvPr id="53" name="Picture 52" descr="A red white and blue sign&#10;&#10;Description automatically generated">
              <a:extLst>
                <a:ext uri="{FF2B5EF4-FFF2-40B4-BE49-F238E27FC236}">
                  <a16:creationId xmlns:a16="http://schemas.microsoft.com/office/drawing/2014/main" id="{83ADAD85-30A6-A069-EE36-B942D0D2C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133" y="488245"/>
              <a:ext cx="500100" cy="23359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71B3BFE-084C-A81C-8440-2AA63E6F5A54}"/>
                </a:ext>
              </a:extLst>
            </p:cNvPr>
            <p:cNvSpPr txBox="1"/>
            <p:nvPr/>
          </p:nvSpPr>
          <p:spPr>
            <a:xfrm>
              <a:off x="7010837" y="716213"/>
              <a:ext cx="1061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66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Managed Network Services - MQ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6D6C1DA-D90E-C2D5-29E2-FB4E5991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8663" y="570272"/>
              <a:ext cx="659013" cy="151572"/>
            </a:xfrm>
            <a:prstGeom prst="rect">
              <a:avLst/>
            </a:prstGeom>
          </p:spPr>
        </p:pic>
        <p:pic>
          <p:nvPicPr>
            <p:cNvPr id="15" name="Picture 14" descr="Logos &amp; Brand Guidelines | NVIDIA">
              <a:extLst>
                <a:ext uri="{FF2B5EF4-FFF2-40B4-BE49-F238E27FC236}">
                  <a16:creationId xmlns:a16="http://schemas.microsoft.com/office/drawing/2014/main" id="{D157B8E9-CCE0-490A-5626-628235B6D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846" y="385452"/>
              <a:ext cx="600700" cy="33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D66AFA-648F-DD04-552E-23BEE82611AD}"/>
                </a:ext>
              </a:extLst>
            </p:cNvPr>
            <p:cNvSpPr txBox="1"/>
            <p:nvPr/>
          </p:nvSpPr>
          <p:spPr>
            <a:xfrm>
              <a:off x="3965209" y="757697"/>
              <a:ext cx="139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0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India’s 1</a:t>
              </a:r>
              <a:r>
                <a:rPr lang="en-US" sz="800" baseline="30000" dirty="0">
                  <a:solidFill>
                    <a:prstClr val="white"/>
                  </a:solidFill>
                  <a:latin typeface="Trebuchet MS"/>
                </a:rPr>
                <a:t>st</a:t>
              </a: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 Nvidia </a:t>
              </a:r>
            </a:p>
            <a:p>
              <a:pPr algn="ctr" defTabSz="609570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DGX Ready Liquid &amp; </a:t>
              </a:r>
            </a:p>
            <a:p>
              <a:pPr algn="ctr" defTabSz="609570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Air Cooled DCs</a:t>
              </a:r>
              <a:endParaRPr lang="en-IN" sz="800" dirty="0">
                <a:solidFill>
                  <a:prstClr val="white"/>
                </a:solidFill>
                <a:latin typeface="Trebuchet MS"/>
              </a:endParaRPr>
            </a:p>
          </p:txBody>
        </p:sp>
        <p:pic>
          <p:nvPicPr>
            <p:cNvPr id="57" name="Picture 2" descr="India Primetime', ET BrandEquity">
              <a:extLst>
                <a:ext uri="{FF2B5EF4-FFF2-40B4-BE49-F238E27FC236}">
                  <a16:creationId xmlns:a16="http://schemas.microsoft.com/office/drawing/2014/main" id="{CBA89BB5-AAD4-0319-D207-73301072D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493" y="406031"/>
              <a:ext cx="294965" cy="31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094B7F-354B-9797-57BB-487DEF5B7A0B}"/>
                </a:ext>
              </a:extLst>
            </p:cNvPr>
            <p:cNvSpPr txBox="1"/>
            <p:nvPr/>
          </p:nvSpPr>
          <p:spPr>
            <a:xfrm>
              <a:off x="1518500" y="758907"/>
              <a:ext cx="12081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Best Future-Proof Data Center Project</a:t>
              </a:r>
            </a:p>
          </p:txBody>
        </p:sp>
        <p:pic>
          <p:nvPicPr>
            <p:cNvPr id="1026" name="Picture 2" descr="Partner Content - IDC European Utilities Summit 2021">
              <a:extLst>
                <a:ext uri="{FF2B5EF4-FFF2-40B4-BE49-F238E27FC236}">
                  <a16:creationId xmlns:a16="http://schemas.microsoft.com/office/drawing/2014/main" id="{AD547B04-6A11-39CC-1536-07CD23458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577" y="475514"/>
              <a:ext cx="847482" cy="254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0FC0E6F-7A9A-595A-6FE1-139D0FDABC1F}"/>
                </a:ext>
              </a:extLst>
            </p:cNvPr>
            <p:cNvSpPr txBox="1"/>
            <p:nvPr/>
          </p:nvSpPr>
          <p:spPr>
            <a:xfrm>
              <a:off x="6030245" y="727327"/>
              <a:ext cx="1061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66">
                <a:defRPr/>
              </a:pPr>
              <a:r>
                <a:rPr lang="en-US" sz="800" dirty="0">
                  <a:solidFill>
                    <a:prstClr val="white"/>
                  </a:solidFill>
                  <a:latin typeface="Trebuchet MS"/>
                </a:rPr>
                <a:t>DC Services India &amp; ​Managed Cloud Services APAC ​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8A6BE3A-717D-A366-D5A6-1A6DE8427D4B}"/>
                </a:ext>
              </a:extLst>
            </p:cNvPr>
            <p:cNvSpPr txBox="1"/>
            <p:nvPr/>
          </p:nvSpPr>
          <p:spPr>
            <a:xfrm>
              <a:off x="405362" y="758907"/>
              <a:ext cx="12081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85783">
                <a:defRPr sz="800">
                  <a:solidFill>
                    <a:prstClr val="white"/>
                  </a:solidFill>
                  <a:latin typeface="Trebuchet MS"/>
                </a:defRPr>
              </a:lvl1pPr>
            </a:lstStyle>
            <a:p>
              <a:r>
                <a:rPr lang="en-US" dirty="0"/>
                <a:t>CIO Choice 2025 for </a:t>
              </a:r>
            </a:p>
            <a:p>
              <a:r>
                <a:rPr lang="en-US" dirty="0"/>
                <a:t>AI Ready Data Centers</a:t>
              </a:r>
            </a:p>
          </p:txBody>
        </p:sp>
        <p:pic>
          <p:nvPicPr>
            <p:cNvPr id="61" name="Picture 60" descr="A gold medal with a red strap&#10;&#10;AI-generated content may be incorrect.">
              <a:extLst>
                <a:ext uri="{FF2B5EF4-FFF2-40B4-BE49-F238E27FC236}">
                  <a16:creationId xmlns:a16="http://schemas.microsoft.com/office/drawing/2014/main" id="{C4A7F1F2-A196-B9D2-A0ED-69D34B535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27" y="318692"/>
              <a:ext cx="403152" cy="40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8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9E59A88-7DD6-40A5-9D52-88B866D575B9}"/>
              </a:ext>
            </a:extLst>
          </p:cNvPr>
          <p:cNvCxnSpPr>
            <a:cxnSpLocks/>
          </p:cNvCxnSpPr>
          <p:nvPr/>
        </p:nvCxnSpPr>
        <p:spPr>
          <a:xfrm>
            <a:off x="0" y="1099164"/>
            <a:ext cx="9144000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A5D677-18E8-426E-8B8B-7ED78DA8F6F9}"/>
              </a:ext>
            </a:extLst>
          </p:cNvPr>
          <p:cNvSpPr/>
          <p:nvPr/>
        </p:nvSpPr>
        <p:spPr>
          <a:xfrm>
            <a:off x="1578580" y="991164"/>
            <a:ext cx="1620000" cy="216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>
              <a:defRPr/>
            </a:pPr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D7BDB25-5178-48A8-A0BE-8586C28E7BBD}"/>
              </a:ext>
            </a:extLst>
          </p:cNvPr>
          <p:cNvSpPr txBox="1"/>
          <p:nvPr/>
        </p:nvSpPr>
        <p:spPr>
          <a:xfrm>
            <a:off x="1667612" y="973366"/>
            <a:ext cx="1441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defRPr/>
            </a:pPr>
            <a:r>
              <a:rPr lang="en-IN" sz="1200" b="1">
                <a:solidFill>
                  <a:prstClr val="black"/>
                </a:solidFill>
                <a:latin typeface="TheSansOffice" panose="020B0503040302060204" pitchFamily="34" charset="0"/>
              </a:rPr>
              <a:t>Revenue Growth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72C4830-62B5-4D83-9C78-51E586E494A5}"/>
              </a:ext>
            </a:extLst>
          </p:cNvPr>
          <p:cNvSpPr/>
          <p:nvPr/>
        </p:nvSpPr>
        <p:spPr>
          <a:xfrm>
            <a:off x="6143336" y="991164"/>
            <a:ext cx="1620000" cy="216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>
              <a:defRPr/>
            </a:pPr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FF8C87-440F-44B2-8B45-F2DEBD5796C3}"/>
              </a:ext>
            </a:extLst>
          </p:cNvPr>
          <p:cNvSpPr txBox="1"/>
          <p:nvPr/>
        </p:nvSpPr>
        <p:spPr>
          <a:xfrm>
            <a:off x="6115041" y="956646"/>
            <a:ext cx="1735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defRPr/>
            </a:pPr>
            <a:r>
              <a:rPr lang="en-IN" sz="1200" b="1" dirty="0">
                <a:solidFill>
                  <a:prstClr val="black"/>
                </a:solidFill>
                <a:latin typeface="TheSansOffice" panose="020B0503040302060204" pitchFamily="34" charset="0"/>
              </a:rPr>
              <a:t>Services vs Product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5DC8CB-8FA6-4A52-953B-42F0C29B9BC2}"/>
              </a:ext>
            </a:extLst>
          </p:cNvPr>
          <p:cNvCxnSpPr>
            <a:cxnSpLocks/>
          </p:cNvCxnSpPr>
          <p:nvPr/>
        </p:nvCxnSpPr>
        <p:spPr>
          <a:xfrm>
            <a:off x="26638" y="3026177"/>
            <a:ext cx="9144000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31D112D-8C61-494C-8434-5EA0F9D35AF4}"/>
              </a:ext>
            </a:extLst>
          </p:cNvPr>
          <p:cNvSpPr/>
          <p:nvPr/>
        </p:nvSpPr>
        <p:spPr>
          <a:xfrm>
            <a:off x="678580" y="2918177"/>
            <a:ext cx="3420000" cy="216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>
              <a:defRPr/>
            </a:pPr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8873820-8AAC-42DE-90B0-A7F168B3E875}"/>
              </a:ext>
            </a:extLst>
          </p:cNvPr>
          <p:cNvSpPr txBox="1"/>
          <p:nvPr/>
        </p:nvSpPr>
        <p:spPr>
          <a:xfrm>
            <a:off x="774314" y="2913080"/>
            <a:ext cx="3228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defRPr/>
            </a:pPr>
            <a:r>
              <a:rPr lang="en-US" sz="1200" b="1">
                <a:solidFill>
                  <a:prstClr val="black"/>
                </a:solidFill>
                <a:latin typeface="TheSansOffice" panose="020B0503040302060204" pitchFamily="34" charset="0"/>
              </a:rPr>
              <a:t>Network – Data Center – Digital Services</a:t>
            </a:r>
            <a:endParaRPr lang="en-IN" sz="1200" b="1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F3139DB-4512-4FCA-B01C-B2045B0D0498}"/>
              </a:ext>
            </a:extLst>
          </p:cNvPr>
          <p:cNvSpPr/>
          <p:nvPr/>
        </p:nvSpPr>
        <p:spPr>
          <a:xfrm>
            <a:off x="5945336" y="2918177"/>
            <a:ext cx="2016000" cy="216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>
              <a:defRPr/>
            </a:pPr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8F8ADE-AD7D-45CB-8348-33905286A2C0}"/>
              </a:ext>
            </a:extLst>
          </p:cNvPr>
          <p:cNvSpPr txBox="1"/>
          <p:nvPr/>
        </p:nvSpPr>
        <p:spPr>
          <a:xfrm>
            <a:off x="6056522" y="2913080"/>
            <a:ext cx="1793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defRPr/>
            </a:pPr>
            <a:r>
              <a:rPr lang="en-IN" sz="1200" b="1">
                <a:solidFill>
                  <a:prstClr val="black"/>
                </a:solidFill>
                <a:latin typeface="TheSansOffice" panose="020B0503040302060204" pitchFamily="34" charset="0"/>
              </a:rPr>
              <a:t>Profit After Tax (PAT)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16A89E-3216-48D8-82A5-C8AE5CF8FEB9}"/>
              </a:ext>
            </a:extLst>
          </p:cNvPr>
          <p:cNvSpPr txBox="1"/>
          <p:nvPr/>
        </p:nvSpPr>
        <p:spPr>
          <a:xfrm>
            <a:off x="4202824" y="987424"/>
            <a:ext cx="1131176" cy="215444"/>
          </a:xfrm>
          <a:prstGeom prst="rect">
            <a:avLst/>
          </a:prstGeom>
          <a:solidFill>
            <a:srgbClr val="06080A"/>
          </a:solidFill>
        </p:spPr>
        <p:txBody>
          <a:bodyPr wrap="square" rtlCol="0">
            <a:spAutoFit/>
          </a:bodyPr>
          <a:lstStyle/>
          <a:p>
            <a:pPr algn="ctr" defTabSz="914264">
              <a:defRPr/>
            </a:pPr>
            <a:r>
              <a:rPr lang="en-US" sz="800" b="1" i="1">
                <a:solidFill>
                  <a:prstClr val="white">
                    <a:lumMod val="85000"/>
                  </a:prstClr>
                </a:solidFill>
                <a:latin typeface="TheSansOffice" panose="020B0503040302060204" pitchFamily="34" charset="0"/>
              </a:rPr>
              <a:t>Figures in INR Crores</a:t>
            </a:r>
            <a:endParaRPr lang="en-IN" sz="800" b="1" i="1">
              <a:solidFill>
                <a:prstClr val="white">
                  <a:lumMod val="85000"/>
                </a:prstClr>
              </a:solidFill>
              <a:latin typeface="TheSansOffice" panose="020B050304030206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A88036-5ADE-C493-FCEE-912E29E3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0" tIns="45715" rIns="91428" bIns="45715" rtlCol="0" anchor="ctr">
            <a:spAutoFit/>
          </a:bodyPr>
          <a:lstStyle/>
          <a:p>
            <a:r>
              <a:rPr lang="en-IN" dirty="0"/>
              <a:t>CONSISTENT Financial PERFORMANCE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1133A62-5858-385D-C807-E3D89C049A86}"/>
              </a:ext>
            </a:extLst>
          </p:cNvPr>
          <p:cNvGraphicFramePr/>
          <p:nvPr/>
        </p:nvGraphicFramePr>
        <p:xfrm>
          <a:off x="532371" y="1311475"/>
          <a:ext cx="3702537" cy="151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FF5A13-6EE9-D6B2-C108-47DEEEEDEC09}"/>
              </a:ext>
            </a:extLst>
          </p:cNvPr>
          <p:cNvCxnSpPr>
            <a:cxnSpLocks/>
          </p:cNvCxnSpPr>
          <p:nvPr/>
        </p:nvCxnSpPr>
        <p:spPr>
          <a:xfrm flipV="1">
            <a:off x="1190625" y="1519237"/>
            <a:ext cx="2643188" cy="33813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37433AE-1282-0D16-9024-E24717C409FD}"/>
              </a:ext>
            </a:extLst>
          </p:cNvPr>
          <p:cNvSpPr/>
          <p:nvPr/>
        </p:nvSpPr>
        <p:spPr>
          <a:xfrm rot="21218099">
            <a:off x="1739793" y="1554393"/>
            <a:ext cx="1181650" cy="162504"/>
          </a:xfrm>
          <a:prstGeom prst="roundRect">
            <a:avLst>
              <a:gd name="adj" fmla="val 13533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98">
              <a:defRPr/>
            </a:pPr>
            <a:r>
              <a:rPr lang="en-US" sz="675" b="1">
                <a:solidFill>
                  <a:prstClr val="white">
                    <a:lumMod val="95000"/>
                  </a:prstClr>
                </a:solidFill>
                <a:latin typeface="TheSansOffice" panose="020B0503040302060204" pitchFamily="34" charset="0"/>
              </a:rPr>
              <a:t>CAGR 12%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334B4DED-ADF0-7965-B528-C1982E4FFE5D}"/>
              </a:ext>
            </a:extLst>
          </p:cNvPr>
          <p:cNvGraphicFramePr/>
          <p:nvPr/>
        </p:nvGraphicFramePr>
        <p:xfrm>
          <a:off x="5295045" y="1311475"/>
          <a:ext cx="3306702" cy="151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4C376439-0428-F0F6-2142-61B6F68E592F}"/>
              </a:ext>
            </a:extLst>
          </p:cNvPr>
          <p:cNvGraphicFramePr/>
          <p:nvPr/>
        </p:nvGraphicFramePr>
        <p:xfrm>
          <a:off x="532371" y="3218573"/>
          <a:ext cx="3702538" cy="164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6D2E69FF-FFCB-BE14-CB15-1B4A5BA6C113}"/>
              </a:ext>
            </a:extLst>
          </p:cNvPr>
          <p:cNvGraphicFramePr/>
          <p:nvPr/>
        </p:nvGraphicFramePr>
        <p:xfrm>
          <a:off x="5295045" y="3204351"/>
          <a:ext cx="3306702" cy="1649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AE5456-F1C8-7717-6D26-52D303DF5371}"/>
              </a:ext>
            </a:extLst>
          </p:cNvPr>
          <p:cNvCxnSpPr>
            <a:cxnSpLocks/>
          </p:cNvCxnSpPr>
          <p:nvPr/>
        </p:nvCxnSpPr>
        <p:spPr>
          <a:xfrm flipV="1">
            <a:off x="5858219" y="3312350"/>
            <a:ext cx="2396169" cy="2104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1BDF5D-E53D-1FE6-88D0-5E896B473B41}"/>
              </a:ext>
            </a:extLst>
          </p:cNvPr>
          <p:cNvSpPr/>
          <p:nvPr/>
        </p:nvSpPr>
        <p:spPr>
          <a:xfrm rot="21218099">
            <a:off x="6275667" y="3272778"/>
            <a:ext cx="1181650" cy="162504"/>
          </a:xfrm>
          <a:prstGeom prst="roundRect">
            <a:avLst>
              <a:gd name="adj" fmla="val 13533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98">
              <a:defRPr/>
            </a:pPr>
            <a:r>
              <a:rPr lang="en-US" sz="675" b="1">
                <a:solidFill>
                  <a:prstClr val="white">
                    <a:lumMod val="95000"/>
                  </a:prstClr>
                </a:solidFill>
                <a:latin typeface="TheSansOffice" panose="020B0503040302060204" pitchFamily="34" charset="0"/>
              </a:rPr>
              <a:t>CAGR (49%)</a:t>
            </a:r>
          </a:p>
        </p:txBody>
      </p:sp>
    </p:spTree>
    <p:extLst>
      <p:ext uri="{BB962C8B-B14F-4D97-AF65-F5344CB8AC3E}">
        <p14:creationId xmlns:p14="http://schemas.microsoft.com/office/powerpoint/2010/main" val="19063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D4E4-345C-482E-97BF-4AF374A3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0" tIns="45715" rIns="91428" bIns="45715" rtlCol="0" anchor="ctr">
            <a:spAutoFit/>
          </a:bodyPr>
          <a:lstStyle/>
          <a:p>
            <a:r>
              <a:rPr lang="en-US" dirty="0"/>
              <a:t>SIFY’S Global presence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34AFAB-AAAF-4CE6-B600-C65258D78830}"/>
              </a:ext>
            </a:extLst>
          </p:cNvPr>
          <p:cNvGrpSpPr/>
          <p:nvPr/>
        </p:nvGrpSpPr>
        <p:grpSpPr>
          <a:xfrm>
            <a:off x="967274" y="967878"/>
            <a:ext cx="6078934" cy="2924860"/>
            <a:chOff x="1050800" y="3182463"/>
            <a:chExt cx="3131327" cy="1638048"/>
          </a:xfrm>
          <a:solidFill>
            <a:schemeClr val="bg1">
              <a:lumMod val="85000"/>
            </a:schemeClr>
          </a:solidFill>
        </p:grpSpPr>
        <p:sp>
          <p:nvSpPr>
            <p:cNvPr id="36" name="Freeform 257">
              <a:extLst>
                <a:ext uri="{FF2B5EF4-FFF2-40B4-BE49-F238E27FC236}">
                  <a16:creationId xmlns:a16="http://schemas.microsoft.com/office/drawing/2014/main" id="{5F831381-0717-49FD-9447-6BA93A99D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636" y="3655189"/>
              <a:ext cx="18323" cy="20154"/>
            </a:xfrm>
            <a:custGeom>
              <a:avLst/>
              <a:gdLst/>
              <a:ahLst/>
              <a:cxnLst>
                <a:cxn ang="0">
                  <a:pos x="18" y="40"/>
                </a:cxn>
                <a:cxn ang="0">
                  <a:pos x="8" y="31"/>
                </a:cxn>
                <a:cxn ang="0">
                  <a:pos x="1" y="24"/>
                </a:cxn>
                <a:cxn ang="0">
                  <a:pos x="2" y="15"/>
                </a:cxn>
                <a:cxn ang="0">
                  <a:pos x="8" y="7"/>
                </a:cxn>
                <a:cxn ang="0">
                  <a:pos x="11" y="5"/>
                </a:cxn>
                <a:cxn ang="0">
                  <a:pos x="18" y="5"/>
                </a:cxn>
                <a:cxn ang="0">
                  <a:pos x="27" y="12"/>
                </a:cxn>
                <a:cxn ang="0">
                  <a:pos x="35" y="16"/>
                </a:cxn>
                <a:cxn ang="0">
                  <a:pos x="29" y="21"/>
                </a:cxn>
                <a:cxn ang="0">
                  <a:pos x="25" y="25"/>
                </a:cxn>
                <a:cxn ang="0">
                  <a:pos x="17" y="33"/>
                </a:cxn>
                <a:cxn ang="0">
                  <a:pos x="18" y="40"/>
                </a:cxn>
              </a:cxnLst>
              <a:rect l="0" t="0" r="r" b="b"/>
              <a:pathLst>
                <a:path w="37" h="40">
                  <a:moveTo>
                    <a:pt x="18" y="40"/>
                  </a:moveTo>
                  <a:cubicBezTo>
                    <a:pt x="13" y="40"/>
                    <a:pt x="13" y="33"/>
                    <a:pt x="8" y="31"/>
                  </a:cubicBezTo>
                  <a:cubicBezTo>
                    <a:pt x="5" y="30"/>
                    <a:pt x="1" y="29"/>
                    <a:pt x="1" y="24"/>
                  </a:cubicBezTo>
                  <a:cubicBezTo>
                    <a:pt x="6" y="23"/>
                    <a:pt x="0" y="19"/>
                    <a:pt x="2" y="15"/>
                  </a:cubicBezTo>
                  <a:cubicBezTo>
                    <a:pt x="6" y="14"/>
                    <a:pt x="4" y="9"/>
                    <a:pt x="8" y="7"/>
                  </a:cubicBezTo>
                  <a:cubicBezTo>
                    <a:pt x="10" y="6"/>
                    <a:pt x="15" y="11"/>
                    <a:pt x="11" y="5"/>
                  </a:cubicBezTo>
                  <a:cubicBezTo>
                    <a:pt x="10" y="0"/>
                    <a:pt x="16" y="3"/>
                    <a:pt x="18" y="5"/>
                  </a:cubicBezTo>
                  <a:cubicBezTo>
                    <a:pt x="21" y="7"/>
                    <a:pt x="23" y="11"/>
                    <a:pt x="27" y="12"/>
                  </a:cubicBezTo>
                  <a:cubicBezTo>
                    <a:pt x="30" y="12"/>
                    <a:pt x="31" y="16"/>
                    <a:pt x="35" y="16"/>
                  </a:cubicBezTo>
                  <a:cubicBezTo>
                    <a:pt x="37" y="20"/>
                    <a:pt x="30" y="19"/>
                    <a:pt x="29" y="21"/>
                  </a:cubicBezTo>
                  <a:cubicBezTo>
                    <a:pt x="34" y="23"/>
                    <a:pt x="28" y="28"/>
                    <a:pt x="25" y="25"/>
                  </a:cubicBezTo>
                  <a:cubicBezTo>
                    <a:pt x="21" y="22"/>
                    <a:pt x="17" y="29"/>
                    <a:pt x="17" y="33"/>
                  </a:cubicBezTo>
                  <a:cubicBezTo>
                    <a:pt x="18" y="36"/>
                    <a:pt x="18" y="38"/>
                    <a:pt x="18" y="4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Freeform 258">
              <a:extLst>
                <a:ext uri="{FF2B5EF4-FFF2-40B4-BE49-F238E27FC236}">
                  <a16:creationId xmlns:a16="http://schemas.microsoft.com/office/drawing/2014/main" id="{FA5C4F2D-D2F0-4F69-BEFB-1A9160F72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830" y="3614879"/>
              <a:ext cx="29316" cy="18323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22" y="13"/>
                </a:cxn>
                <a:cxn ang="0">
                  <a:pos x="33" y="9"/>
                </a:cxn>
                <a:cxn ang="0">
                  <a:pos x="45" y="7"/>
                </a:cxn>
                <a:cxn ang="0">
                  <a:pos x="54" y="4"/>
                </a:cxn>
                <a:cxn ang="0">
                  <a:pos x="63" y="12"/>
                </a:cxn>
                <a:cxn ang="0">
                  <a:pos x="56" y="14"/>
                </a:cxn>
                <a:cxn ang="0">
                  <a:pos x="46" y="20"/>
                </a:cxn>
                <a:cxn ang="0">
                  <a:pos x="44" y="27"/>
                </a:cxn>
                <a:cxn ang="0">
                  <a:pos x="41" y="33"/>
                </a:cxn>
                <a:cxn ang="0">
                  <a:pos x="35" y="34"/>
                </a:cxn>
                <a:cxn ang="0">
                  <a:pos x="28" y="31"/>
                </a:cxn>
                <a:cxn ang="0">
                  <a:pos x="20" y="35"/>
                </a:cxn>
                <a:cxn ang="0">
                  <a:pos x="13" y="35"/>
                </a:cxn>
                <a:cxn ang="0">
                  <a:pos x="14" y="31"/>
                </a:cxn>
                <a:cxn ang="0">
                  <a:pos x="7" y="22"/>
                </a:cxn>
                <a:cxn ang="0">
                  <a:pos x="8" y="15"/>
                </a:cxn>
                <a:cxn ang="0">
                  <a:pos x="9" y="11"/>
                </a:cxn>
              </a:cxnLst>
              <a:rect l="0" t="0" r="r" b="b"/>
              <a:pathLst>
                <a:path w="63" h="38">
                  <a:moveTo>
                    <a:pt x="9" y="11"/>
                  </a:moveTo>
                  <a:cubicBezTo>
                    <a:pt x="14" y="11"/>
                    <a:pt x="18" y="13"/>
                    <a:pt x="22" y="13"/>
                  </a:cubicBezTo>
                  <a:cubicBezTo>
                    <a:pt x="27" y="16"/>
                    <a:pt x="29" y="11"/>
                    <a:pt x="33" y="9"/>
                  </a:cubicBezTo>
                  <a:cubicBezTo>
                    <a:pt x="37" y="7"/>
                    <a:pt x="42" y="11"/>
                    <a:pt x="45" y="7"/>
                  </a:cubicBezTo>
                  <a:cubicBezTo>
                    <a:pt x="52" y="10"/>
                    <a:pt x="52" y="7"/>
                    <a:pt x="54" y="4"/>
                  </a:cubicBezTo>
                  <a:cubicBezTo>
                    <a:pt x="59" y="0"/>
                    <a:pt x="59" y="10"/>
                    <a:pt x="63" y="12"/>
                  </a:cubicBezTo>
                  <a:cubicBezTo>
                    <a:pt x="59" y="8"/>
                    <a:pt x="59" y="15"/>
                    <a:pt x="56" y="14"/>
                  </a:cubicBezTo>
                  <a:cubicBezTo>
                    <a:pt x="53" y="18"/>
                    <a:pt x="48" y="16"/>
                    <a:pt x="46" y="20"/>
                  </a:cubicBezTo>
                  <a:cubicBezTo>
                    <a:pt x="49" y="22"/>
                    <a:pt x="48" y="28"/>
                    <a:pt x="44" y="27"/>
                  </a:cubicBezTo>
                  <a:cubicBezTo>
                    <a:pt x="40" y="28"/>
                    <a:pt x="41" y="30"/>
                    <a:pt x="41" y="33"/>
                  </a:cubicBezTo>
                  <a:cubicBezTo>
                    <a:pt x="42" y="38"/>
                    <a:pt x="37" y="36"/>
                    <a:pt x="35" y="34"/>
                  </a:cubicBezTo>
                  <a:cubicBezTo>
                    <a:pt x="32" y="36"/>
                    <a:pt x="29" y="35"/>
                    <a:pt x="28" y="31"/>
                  </a:cubicBezTo>
                  <a:cubicBezTo>
                    <a:pt x="26" y="31"/>
                    <a:pt x="24" y="37"/>
                    <a:pt x="20" y="35"/>
                  </a:cubicBezTo>
                  <a:cubicBezTo>
                    <a:pt x="17" y="34"/>
                    <a:pt x="16" y="35"/>
                    <a:pt x="13" y="35"/>
                  </a:cubicBezTo>
                  <a:cubicBezTo>
                    <a:pt x="5" y="36"/>
                    <a:pt x="13" y="36"/>
                    <a:pt x="14" y="31"/>
                  </a:cubicBezTo>
                  <a:cubicBezTo>
                    <a:pt x="8" y="29"/>
                    <a:pt x="10" y="24"/>
                    <a:pt x="7" y="22"/>
                  </a:cubicBezTo>
                  <a:cubicBezTo>
                    <a:pt x="15" y="18"/>
                    <a:pt x="0" y="18"/>
                    <a:pt x="8" y="15"/>
                  </a:cubicBezTo>
                  <a:cubicBezTo>
                    <a:pt x="9" y="14"/>
                    <a:pt x="11" y="14"/>
                    <a:pt x="9" y="1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Freeform 259">
              <a:extLst>
                <a:ext uri="{FF2B5EF4-FFF2-40B4-BE49-F238E27FC236}">
                  <a16:creationId xmlns:a16="http://schemas.microsoft.com/office/drawing/2014/main" id="{B9C86C65-B811-4071-AF1F-2D091EA02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3496" y="3618543"/>
              <a:ext cx="53135" cy="51303"/>
            </a:xfrm>
            <a:custGeom>
              <a:avLst/>
              <a:gdLst/>
              <a:ahLst/>
              <a:cxnLst>
                <a:cxn ang="0">
                  <a:pos x="74" y="85"/>
                </a:cxn>
                <a:cxn ang="0">
                  <a:pos x="63" y="76"/>
                </a:cxn>
                <a:cxn ang="0">
                  <a:pos x="50" y="73"/>
                </a:cxn>
                <a:cxn ang="0">
                  <a:pos x="39" y="65"/>
                </a:cxn>
                <a:cxn ang="0">
                  <a:pos x="31" y="55"/>
                </a:cxn>
                <a:cxn ang="0">
                  <a:pos x="33" y="53"/>
                </a:cxn>
                <a:cxn ang="0">
                  <a:pos x="27" y="39"/>
                </a:cxn>
                <a:cxn ang="0">
                  <a:pos x="16" y="30"/>
                </a:cxn>
                <a:cxn ang="0">
                  <a:pos x="10" y="42"/>
                </a:cxn>
                <a:cxn ang="0">
                  <a:pos x="3" y="34"/>
                </a:cxn>
                <a:cxn ang="0">
                  <a:pos x="7" y="27"/>
                </a:cxn>
                <a:cxn ang="0">
                  <a:pos x="14" y="27"/>
                </a:cxn>
                <a:cxn ang="0">
                  <a:pos x="22" y="24"/>
                </a:cxn>
                <a:cxn ang="0">
                  <a:pos x="29" y="27"/>
                </a:cxn>
                <a:cxn ang="0">
                  <a:pos x="33" y="24"/>
                </a:cxn>
                <a:cxn ang="0">
                  <a:pos x="39" y="19"/>
                </a:cxn>
                <a:cxn ang="0">
                  <a:pos x="40" y="11"/>
                </a:cxn>
                <a:cxn ang="0">
                  <a:pos x="49" y="6"/>
                </a:cxn>
                <a:cxn ang="0">
                  <a:pos x="56" y="4"/>
                </a:cxn>
                <a:cxn ang="0">
                  <a:pos x="76" y="17"/>
                </a:cxn>
                <a:cxn ang="0">
                  <a:pos x="96" y="18"/>
                </a:cxn>
                <a:cxn ang="0">
                  <a:pos x="100" y="26"/>
                </a:cxn>
                <a:cxn ang="0">
                  <a:pos x="103" y="32"/>
                </a:cxn>
                <a:cxn ang="0">
                  <a:pos x="104" y="33"/>
                </a:cxn>
                <a:cxn ang="0">
                  <a:pos x="101" y="41"/>
                </a:cxn>
                <a:cxn ang="0">
                  <a:pos x="94" y="36"/>
                </a:cxn>
                <a:cxn ang="0">
                  <a:pos x="84" y="36"/>
                </a:cxn>
                <a:cxn ang="0">
                  <a:pos x="75" y="35"/>
                </a:cxn>
                <a:cxn ang="0">
                  <a:pos x="65" y="33"/>
                </a:cxn>
                <a:cxn ang="0">
                  <a:pos x="55" y="34"/>
                </a:cxn>
                <a:cxn ang="0">
                  <a:pos x="46" y="33"/>
                </a:cxn>
                <a:cxn ang="0">
                  <a:pos x="41" y="42"/>
                </a:cxn>
                <a:cxn ang="0">
                  <a:pos x="49" y="51"/>
                </a:cxn>
                <a:cxn ang="0">
                  <a:pos x="53" y="60"/>
                </a:cxn>
                <a:cxn ang="0">
                  <a:pos x="62" y="68"/>
                </a:cxn>
                <a:cxn ang="0">
                  <a:pos x="70" y="77"/>
                </a:cxn>
                <a:cxn ang="0">
                  <a:pos x="74" y="85"/>
                </a:cxn>
                <a:cxn ang="0">
                  <a:pos x="76" y="86"/>
                </a:cxn>
                <a:cxn ang="0">
                  <a:pos x="85" y="90"/>
                </a:cxn>
                <a:cxn ang="0">
                  <a:pos x="91" y="97"/>
                </a:cxn>
                <a:cxn ang="0">
                  <a:pos x="82" y="90"/>
                </a:cxn>
                <a:cxn ang="0">
                  <a:pos x="76" y="86"/>
                </a:cxn>
              </a:cxnLst>
              <a:rect l="0" t="0" r="r" b="b"/>
              <a:pathLst>
                <a:path w="109" h="98">
                  <a:moveTo>
                    <a:pt x="74" y="85"/>
                  </a:moveTo>
                  <a:cubicBezTo>
                    <a:pt x="70" y="82"/>
                    <a:pt x="66" y="79"/>
                    <a:pt x="63" y="76"/>
                  </a:cubicBezTo>
                  <a:cubicBezTo>
                    <a:pt x="58" y="76"/>
                    <a:pt x="55" y="70"/>
                    <a:pt x="50" y="73"/>
                  </a:cubicBezTo>
                  <a:cubicBezTo>
                    <a:pt x="45" y="75"/>
                    <a:pt x="44" y="65"/>
                    <a:pt x="39" y="65"/>
                  </a:cubicBezTo>
                  <a:cubicBezTo>
                    <a:pt x="36" y="63"/>
                    <a:pt x="31" y="57"/>
                    <a:pt x="31" y="55"/>
                  </a:cubicBezTo>
                  <a:cubicBezTo>
                    <a:pt x="37" y="56"/>
                    <a:pt x="39" y="56"/>
                    <a:pt x="33" y="53"/>
                  </a:cubicBezTo>
                  <a:cubicBezTo>
                    <a:pt x="29" y="50"/>
                    <a:pt x="25" y="45"/>
                    <a:pt x="27" y="39"/>
                  </a:cubicBezTo>
                  <a:cubicBezTo>
                    <a:pt x="24" y="35"/>
                    <a:pt x="20" y="32"/>
                    <a:pt x="16" y="30"/>
                  </a:cubicBezTo>
                  <a:cubicBezTo>
                    <a:pt x="15" y="36"/>
                    <a:pt x="13" y="39"/>
                    <a:pt x="10" y="42"/>
                  </a:cubicBezTo>
                  <a:cubicBezTo>
                    <a:pt x="7" y="46"/>
                    <a:pt x="4" y="37"/>
                    <a:pt x="3" y="34"/>
                  </a:cubicBezTo>
                  <a:cubicBezTo>
                    <a:pt x="0" y="27"/>
                    <a:pt x="2" y="28"/>
                    <a:pt x="7" y="27"/>
                  </a:cubicBezTo>
                  <a:cubicBezTo>
                    <a:pt x="10" y="27"/>
                    <a:pt x="11" y="27"/>
                    <a:pt x="14" y="27"/>
                  </a:cubicBezTo>
                  <a:cubicBezTo>
                    <a:pt x="18" y="30"/>
                    <a:pt x="20" y="20"/>
                    <a:pt x="22" y="24"/>
                  </a:cubicBezTo>
                  <a:cubicBezTo>
                    <a:pt x="23" y="28"/>
                    <a:pt x="26" y="26"/>
                    <a:pt x="29" y="27"/>
                  </a:cubicBezTo>
                  <a:cubicBezTo>
                    <a:pt x="31" y="29"/>
                    <a:pt x="36" y="28"/>
                    <a:pt x="33" y="24"/>
                  </a:cubicBezTo>
                  <a:cubicBezTo>
                    <a:pt x="34" y="22"/>
                    <a:pt x="34" y="19"/>
                    <a:pt x="39" y="19"/>
                  </a:cubicBezTo>
                  <a:cubicBezTo>
                    <a:pt x="44" y="19"/>
                    <a:pt x="38" y="13"/>
                    <a:pt x="40" y="11"/>
                  </a:cubicBezTo>
                  <a:cubicBezTo>
                    <a:pt x="42" y="9"/>
                    <a:pt x="46" y="10"/>
                    <a:pt x="49" y="6"/>
                  </a:cubicBezTo>
                  <a:cubicBezTo>
                    <a:pt x="52" y="8"/>
                    <a:pt x="52" y="0"/>
                    <a:pt x="56" y="4"/>
                  </a:cubicBezTo>
                  <a:cubicBezTo>
                    <a:pt x="62" y="10"/>
                    <a:pt x="70" y="12"/>
                    <a:pt x="76" y="17"/>
                  </a:cubicBezTo>
                  <a:cubicBezTo>
                    <a:pt x="82" y="22"/>
                    <a:pt x="90" y="21"/>
                    <a:pt x="96" y="18"/>
                  </a:cubicBezTo>
                  <a:cubicBezTo>
                    <a:pt x="101" y="17"/>
                    <a:pt x="97" y="25"/>
                    <a:pt x="100" y="26"/>
                  </a:cubicBezTo>
                  <a:cubicBezTo>
                    <a:pt x="103" y="26"/>
                    <a:pt x="98" y="30"/>
                    <a:pt x="103" y="32"/>
                  </a:cubicBezTo>
                  <a:cubicBezTo>
                    <a:pt x="107" y="31"/>
                    <a:pt x="109" y="35"/>
                    <a:pt x="104" y="33"/>
                  </a:cubicBezTo>
                  <a:cubicBezTo>
                    <a:pt x="102" y="34"/>
                    <a:pt x="102" y="40"/>
                    <a:pt x="101" y="41"/>
                  </a:cubicBezTo>
                  <a:cubicBezTo>
                    <a:pt x="97" y="43"/>
                    <a:pt x="97" y="38"/>
                    <a:pt x="94" y="36"/>
                  </a:cubicBezTo>
                  <a:cubicBezTo>
                    <a:pt x="91" y="37"/>
                    <a:pt x="88" y="35"/>
                    <a:pt x="84" y="36"/>
                  </a:cubicBezTo>
                  <a:cubicBezTo>
                    <a:pt x="81" y="35"/>
                    <a:pt x="78" y="37"/>
                    <a:pt x="75" y="35"/>
                  </a:cubicBezTo>
                  <a:cubicBezTo>
                    <a:pt x="71" y="34"/>
                    <a:pt x="68" y="35"/>
                    <a:pt x="65" y="33"/>
                  </a:cubicBezTo>
                  <a:cubicBezTo>
                    <a:pt x="61" y="33"/>
                    <a:pt x="58" y="33"/>
                    <a:pt x="55" y="34"/>
                  </a:cubicBezTo>
                  <a:cubicBezTo>
                    <a:pt x="53" y="39"/>
                    <a:pt x="49" y="38"/>
                    <a:pt x="46" y="33"/>
                  </a:cubicBezTo>
                  <a:cubicBezTo>
                    <a:pt x="41" y="30"/>
                    <a:pt x="43" y="39"/>
                    <a:pt x="41" y="42"/>
                  </a:cubicBezTo>
                  <a:cubicBezTo>
                    <a:pt x="43" y="45"/>
                    <a:pt x="47" y="46"/>
                    <a:pt x="49" y="51"/>
                  </a:cubicBezTo>
                  <a:cubicBezTo>
                    <a:pt x="50" y="55"/>
                    <a:pt x="50" y="56"/>
                    <a:pt x="53" y="60"/>
                  </a:cubicBezTo>
                  <a:cubicBezTo>
                    <a:pt x="58" y="60"/>
                    <a:pt x="58" y="66"/>
                    <a:pt x="62" y="68"/>
                  </a:cubicBezTo>
                  <a:cubicBezTo>
                    <a:pt x="65" y="72"/>
                    <a:pt x="69" y="72"/>
                    <a:pt x="70" y="77"/>
                  </a:cubicBezTo>
                  <a:cubicBezTo>
                    <a:pt x="71" y="79"/>
                    <a:pt x="80" y="84"/>
                    <a:pt x="74" y="85"/>
                  </a:cubicBezTo>
                  <a:close/>
                  <a:moveTo>
                    <a:pt x="76" y="86"/>
                  </a:moveTo>
                  <a:cubicBezTo>
                    <a:pt x="79" y="83"/>
                    <a:pt x="81" y="90"/>
                    <a:pt x="85" y="90"/>
                  </a:cubicBezTo>
                  <a:cubicBezTo>
                    <a:pt x="87" y="93"/>
                    <a:pt x="91" y="91"/>
                    <a:pt x="91" y="97"/>
                  </a:cubicBezTo>
                  <a:cubicBezTo>
                    <a:pt x="90" y="98"/>
                    <a:pt x="85" y="92"/>
                    <a:pt x="82" y="90"/>
                  </a:cubicBezTo>
                  <a:cubicBezTo>
                    <a:pt x="80" y="89"/>
                    <a:pt x="78" y="88"/>
                    <a:pt x="76" y="8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Freeform 260">
              <a:extLst>
                <a:ext uri="{FF2B5EF4-FFF2-40B4-BE49-F238E27FC236}">
                  <a16:creationId xmlns:a16="http://schemas.microsoft.com/office/drawing/2014/main" id="{6BB3AFE1-BDF0-48DB-A81A-E66A74EC4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4" y="3624040"/>
              <a:ext cx="36644" cy="51303"/>
            </a:xfrm>
            <a:custGeom>
              <a:avLst/>
              <a:gdLst/>
              <a:ahLst/>
              <a:cxnLst>
                <a:cxn ang="0">
                  <a:pos x="69" y="45"/>
                </a:cxn>
                <a:cxn ang="0">
                  <a:pos x="62" y="58"/>
                </a:cxn>
                <a:cxn ang="0">
                  <a:pos x="73" y="70"/>
                </a:cxn>
                <a:cxn ang="0">
                  <a:pos x="62" y="84"/>
                </a:cxn>
                <a:cxn ang="0">
                  <a:pos x="56" y="89"/>
                </a:cxn>
                <a:cxn ang="0">
                  <a:pos x="47" y="91"/>
                </a:cxn>
                <a:cxn ang="0">
                  <a:pos x="40" y="92"/>
                </a:cxn>
                <a:cxn ang="0">
                  <a:pos x="32" y="99"/>
                </a:cxn>
                <a:cxn ang="0">
                  <a:pos x="21" y="85"/>
                </a:cxn>
                <a:cxn ang="0">
                  <a:pos x="24" y="79"/>
                </a:cxn>
                <a:cxn ang="0">
                  <a:pos x="22" y="74"/>
                </a:cxn>
                <a:cxn ang="0">
                  <a:pos x="13" y="69"/>
                </a:cxn>
                <a:cxn ang="0">
                  <a:pos x="7" y="61"/>
                </a:cxn>
                <a:cxn ang="0">
                  <a:pos x="10" y="55"/>
                </a:cxn>
                <a:cxn ang="0">
                  <a:pos x="13" y="51"/>
                </a:cxn>
                <a:cxn ang="0">
                  <a:pos x="7" y="44"/>
                </a:cxn>
                <a:cxn ang="0">
                  <a:pos x="6" y="36"/>
                </a:cxn>
                <a:cxn ang="0">
                  <a:pos x="4" y="31"/>
                </a:cxn>
                <a:cxn ang="0">
                  <a:pos x="6" y="23"/>
                </a:cxn>
                <a:cxn ang="0">
                  <a:pos x="5" y="22"/>
                </a:cxn>
                <a:cxn ang="0">
                  <a:pos x="2" y="15"/>
                </a:cxn>
                <a:cxn ang="0">
                  <a:pos x="0" y="7"/>
                </a:cxn>
                <a:cxn ang="0">
                  <a:pos x="24" y="2"/>
                </a:cxn>
                <a:cxn ang="0">
                  <a:pos x="33" y="10"/>
                </a:cxn>
                <a:cxn ang="0">
                  <a:pos x="39" y="20"/>
                </a:cxn>
                <a:cxn ang="0">
                  <a:pos x="45" y="27"/>
                </a:cxn>
                <a:cxn ang="0">
                  <a:pos x="45" y="32"/>
                </a:cxn>
                <a:cxn ang="0">
                  <a:pos x="55" y="36"/>
                </a:cxn>
                <a:cxn ang="0">
                  <a:pos x="64" y="34"/>
                </a:cxn>
                <a:cxn ang="0">
                  <a:pos x="65" y="40"/>
                </a:cxn>
                <a:cxn ang="0">
                  <a:pos x="69" y="45"/>
                </a:cxn>
              </a:cxnLst>
              <a:rect l="0" t="0" r="r" b="b"/>
              <a:pathLst>
                <a:path w="73" h="99">
                  <a:moveTo>
                    <a:pt x="69" y="45"/>
                  </a:moveTo>
                  <a:cubicBezTo>
                    <a:pt x="67" y="49"/>
                    <a:pt x="61" y="52"/>
                    <a:pt x="62" y="58"/>
                  </a:cubicBezTo>
                  <a:cubicBezTo>
                    <a:pt x="66" y="62"/>
                    <a:pt x="70" y="65"/>
                    <a:pt x="73" y="70"/>
                  </a:cubicBezTo>
                  <a:cubicBezTo>
                    <a:pt x="72" y="77"/>
                    <a:pt x="62" y="75"/>
                    <a:pt x="62" y="84"/>
                  </a:cubicBezTo>
                  <a:cubicBezTo>
                    <a:pt x="64" y="90"/>
                    <a:pt x="59" y="89"/>
                    <a:pt x="56" y="89"/>
                  </a:cubicBezTo>
                  <a:cubicBezTo>
                    <a:pt x="53" y="89"/>
                    <a:pt x="50" y="91"/>
                    <a:pt x="47" y="91"/>
                  </a:cubicBezTo>
                  <a:cubicBezTo>
                    <a:pt x="44" y="94"/>
                    <a:pt x="43" y="93"/>
                    <a:pt x="40" y="92"/>
                  </a:cubicBezTo>
                  <a:cubicBezTo>
                    <a:pt x="35" y="92"/>
                    <a:pt x="35" y="98"/>
                    <a:pt x="32" y="99"/>
                  </a:cubicBezTo>
                  <a:cubicBezTo>
                    <a:pt x="28" y="96"/>
                    <a:pt x="26" y="88"/>
                    <a:pt x="21" y="85"/>
                  </a:cubicBezTo>
                  <a:cubicBezTo>
                    <a:pt x="23" y="80"/>
                    <a:pt x="18" y="78"/>
                    <a:pt x="24" y="79"/>
                  </a:cubicBezTo>
                  <a:cubicBezTo>
                    <a:pt x="29" y="78"/>
                    <a:pt x="26" y="74"/>
                    <a:pt x="22" y="74"/>
                  </a:cubicBezTo>
                  <a:cubicBezTo>
                    <a:pt x="20" y="70"/>
                    <a:pt x="16" y="71"/>
                    <a:pt x="13" y="69"/>
                  </a:cubicBezTo>
                  <a:cubicBezTo>
                    <a:pt x="13" y="64"/>
                    <a:pt x="4" y="64"/>
                    <a:pt x="7" y="61"/>
                  </a:cubicBezTo>
                  <a:cubicBezTo>
                    <a:pt x="10" y="60"/>
                    <a:pt x="14" y="59"/>
                    <a:pt x="10" y="55"/>
                  </a:cubicBezTo>
                  <a:cubicBezTo>
                    <a:pt x="4" y="49"/>
                    <a:pt x="9" y="53"/>
                    <a:pt x="13" y="51"/>
                  </a:cubicBezTo>
                  <a:cubicBezTo>
                    <a:pt x="13" y="49"/>
                    <a:pt x="8" y="47"/>
                    <a:pt x="7" y="44"/>
                  </a:cubicBezTo>
                  <a:cubicBezTo>
                    <a:pt x="3" y="45"/>
                    <a:pt x="4" y="38"/>
                    <a:pt x="6" y="36"/>
                  </a:cubicBezTo>
                  <a:cubicBezTo>
                    <a:pt x="10" y="32"/>
                    <a:pt x="8" y="27"/>
                    <a:pt x="4" y="31"/>
                  </a:cubicBezTo>
                  <a:cubicBezTo>
                    <a:pt x="3" y="31"/>
                    <a:pt x="4" y="25"/>
                    <a:pt x="6" y="23"/>
                  </a:cubicBezTo>
                  <a:cubicBezTo>
                    <a:pt x="11" y="26"/>
                    <a:pt x="10" y="22"/>
                    <a:pt x="5" y="22"/>
                  </a:cubicBezTo>
                  <a:cubicBezTo>
                    <a:pt x="0" y="20"/>
                    <a:pt x="4" y="17"/>
                    <a:pt x="2" y="15"/>
                  </a:cubicBezTo>
                  <a:cubicBezTo>
                    <a:pt x="0" y="16"/>
                    <a:pt x="2" y="8"/>
                    <a:pt x="0" y="7"/>
                  </a:cubicBezTo>
                  <a:cubicBezTo>
                    <a:pt x="7" y="3"/>
                    <a:pt x="16" y="0"/>
                    <a:pt x="24" y="2"/>
                  </a:cubicBezTo>
                  <a:cubicBezTo>
                    <a:pt x="26" y="5"/>
                    <a:pt x="30" y="7"/>
                    <a:pt x="33" y="10"/>
                  </a:cubicBezTo>
                  <a:cubicBezTo>
                    <a:pt x="34" y="13"/>
                    <a:pt x="34" y="18"/>
                    <a:pt x="39" y="20"/>
                  </a:cubicBezTo>
                  <a:cubicBezTo>
                    <a:pt x="41" y="22"/>
                    <a:pt x="50" y="22"/>
                    <a:pt x="45" y="27"/>
                  </a:cubicBezTo>
                  <a:cubicBezTo>
                    <a:pt x="48" y="30"/>
                    <a:pt x="46" y="28"/>
                    <a:pt x="45" y="32"/>
                  </a:cubicBezTo>
                  <a:cubicBezTo>
                    <a:pt x="49" y="33"/>
                    <a:pt x="51" y="35"/>
                    <a:pt x="55" y="36"/>
                  </a:cubicBezTo>
                  <a:cubicBezTo>
                    <a:pt x="59" y="43"/>
                    <a:pt x="61" y="33"/>
                    <a:pt x="64" y="34"/>
                  </a:cubicBezTo>
                  <a:cubicBezTo>
                    <a:pt x="72" y="37"/>
                    <a:pt x="67" y="36"/>
                    <a:pt x="65" y="40"/>
                  </a:cubicBezTo>
                  <a:cubicBezTo>
                    <a:pt x="65" y="43"/>
                    <a:pt x="67" y="44"/>
                    <a:pt x="69" y="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261">
              <a:extLst>
                <a:ext uri="{FF2B5EF4-FFF2-40B4-BE49-F238E27FC236}">
                  <a16:creationId xmlns:a16="http://schemas.microsoft.com/office/drawing/2014/main" id="{0719C776-9DBA-406F-AE9A-195BF19C1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959" y="3669847"/>
              <a:ext cx="23820" cy="20154"/>
            </a:xfrm>
            <a:custGeom>
              <a:avLst/>
              <a:gdLst/>
              <a:ahLst/>
              <a:cxnLst>
                <a:cxn ang="0">
                  <a:pos x="44" y="26"/>
                </a:cxn>
                <a:cxn ang="0">
                  <a:pos x="30" y="29"/>
                </a:cxn>
                <a:cxn ang="0">
                  <a:pos x="20" y="35"/>
                </a:cxn>
                <a:cxn ang="0">
                  <a:pos x="7" y="34"/>
                </a:cxn>
                <a:cxn ang="0">
                  <a:pos x="2" y="13"/>
                </a:cxn>
                <a:cxn ang="0">
                  <a:pos x="8" y="6"/>
                </a:cxn>
                <a:cxn ang="0">
                  <a:pos x="15" y="5"/>
                </a:cxn>
                <a:cxn ang="0">
                  <a:pos x="24" y="1"/>
                </a:cxn>
                <a:cxn ang="0">
                  <a:pos x="33" y="0"/>
                </a:cxn>
                <a:cxn ang="0">
                  <a:pos x="42" y="10"/>
                </a:cxn>
                <a:cxn ang="0">
                  <a:pos x="44" y="25"/>
                </a:cxn>
                <a:cxn ang="0">
                  <a:pos x="44" y="26"/>
                </a:cxn>
              </a:cxnLst>
              <a:rect l="0" t="0" r="r" b="b"/>
              <a:pathLst>
                <a:path w="46" h="39">
                  <a:moveTo>
                    <a:pt x="44" y="26"/>
                  </a:moveTo>
                  <a:cubicBezTo>
                    <a:pt x="39" y="27"/>
                    <a:pt x="35" y="31"/>
                    <a:pt x="30" y="29"/>
                  </a:cubicBezTo>
                  <a:cubicBezTo>
                    <a:pt x="26" y="27"/>
                    <a:pt x="23" y="33"/>
                    <a:pt x="20" y="35"/>
                  </a:cubicBezTo>
                  <a:cubicBezTo>
                    <a:pt x="16" y="36"/>
                    <a:pt x="10" y="39"/>
                    <a:pt x="7" y="34"/>
                  </a:cubicBezTo>
                  <a:cubicBezTo>
                    <a:pt x="2" y="30"/>
                    <a:pt x="0" y="20"/>
                    <a:pt x="2" y="13"/>
                  </a:cubicBezTo>
                  <a:cubicBezTo>
                    <a:pt x="3" y="11"/>
                    <a:pt x="5" y="8"/>
                    <a:pt x="8" y="6"/>
                  </a:cubicBezTo>
                  <a:cubicBezTo>
                    <a:pt x="10" y="2"/>
                    <a:pt x="15" y="7"/>
                    <a:pt x="15" y="5"/>
                  </a:cubicBezTo>
                  <a:cubicBezTo>
                    <a:pt x="17" y="1"/>
                    <a:pt x="22" y="4"/>
                    <a:pt x="24" y="1"/>
                  </a:cubicBezTo>
                  <a:cubicBezTo>
                    <a:pt x="27" y="1"/>
                    <a:pt x="30" y="1"/>
                    <a:pt x="33" y="0"/>
                  </a:cubicBezTo>
                  <a:cubicBezTo>
                    <a:pt x="34" y="6"/>
                    <a:pt x="40" y="5"/>
                    <a:pt x="42" y="10"/>
                  </a:cubicBezTo>
                  <a:cubicBezTo>
                    <a:pt x="46" y="14"/>
                    <a:pt x="44" y="20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Freeform 262">
              <a:extLst>
                <a:ext uri="{FF2B5EF4-FFF2-40B4-BE49-F238E27FC236}">
                  <a16:creationId xmlns:a16="http://schemas.microsoft.com/office/drawing/2014/main" id="{120B153B-B9FE-492A-B9A0-D2554D79B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819" y="3636866"/>
              <a:ext cx="38477" cy="31148"/>
            </a:xfrm>
            <a:custGeom>
              <a:avLst/>
              <a:gdLst/>
              <a:ahLst/>
              <a:cxnLst>
                <a:cxn ang="0">
                  <a:pos x="35" y="55"/>
                </a:cxn>
                <a:cxn ang="0">
                  <a:pos x="31" y="48"/>
                </a:cxn>
                <a:cxn ang="0">
                  <a:pos x="23" y="40"/>
                </a:cxn>
                <a:cxn ang="0">
                  <a:pos x="15" y="29"/>
                </a:cxn>
                <a:cxn ang="0">
                  <a:pos x="8" y="22"/>
                </a:cxn>
                <a:cxn ang="0">
                  <a:pos x="2" y="12"/>
                </a:cxn>
                <a:cxn ang="0">
                  <a:pos x="3" y="2"/>
                </a:cxn>
                <a:cxn ang="0">
                  <a:pos x="12" y="5"/>
                </a:cxn>
                <a:cxn ang="0">
                  <a:pos x="22" y="1"/>
                </a:cxn>
                <a:cxn ang="0">
                  <a:pos x="32" y="4"/>
                </a:cxn>
                <a:cxn ang="0">
                  <a:pos x="42" y="4"/>
                </a:cxn>
                <a:cxn ang="0">
                  <a:pos x="51" y="5"/>
                </a:cxn>
                <a:cxn ang="0">
                  <a:pos x="58" y="10"/>
                </a:cxn>
                <a:cxn ang="0">
                  <a:pos x="65" y="13"/>
                </a:cxn>
                <a:cxn ang="0">
                  <a:pos x="62" y="23"/>
                </a:cxn>
                <a:cxn ang="0">
                  <a:pos x="70" y="28"/>
                </a:cxn>
                <a:cxn ang="0">
                  <a:pos x="64" y="31"/>
                </a:cxn>
                <a:cxn ang="0">
                  <a:pos x="67" y="39"/>
                </a:cxn>
                <a:cxn ang="0">
                  <a:pos x="59" y="43"/>
                </a:cxn>
                <a:cxn ang="0">
                  <a:pos x="56" y="45"/>
                </a:cxn>
                <a:cxn ang="0">
                  <a:pos x="50" y="52"/>
                </a:cxn>
                <a:cxn ang="0">
                  <a:pos x="49" y="62"/>
                </a:cxn>
                <a:cxn ang="0">
                  <a:pos x="40" y="57"/>
                </a:cxn>
                <a:cxn ang="0">
                  <a:pos x="35" y="55"/>
                </a:cxn>
              </a:cxnLst>
              <a:rect l="0" t="0" r="r" b="b"/>
              <a:pathLst>
                <a:path w="72" h="62">
                  <a:moveTo>
                    <a:pt x="35" y="55"/>
                  </a:moveTo>
                  <a:cubicBezTo>
                    <a:pt x="33" y="54"/>
                    <a:pt x="36" y="51"/>
                    <a:pt x="31" y="48"/>
                  </a:cubicBezTo>
                  <a:cubicBezTo>
                    <a:pt x="27" y="46"/>
                    <a:pt x="28" y="40"/>
                    <a:pt x="23" y="40"/>
                  </a:cubicBezTo>
                  <a:cubicBezTo>
                    <a:pt x="20" y="36"/>
                    <a:pt x="17" y="34"/>
                    <a:pt x="15" y="29"/>
                  </a:cubicBezTo>
                  <a:cubicBezTo>
                    <a:pt x="11" y="28"/>
                    <a:pt x="8" y="24"/>
                    <a:pt x="8" y="22"/>
                  </a:cubicBezTo>
                  <a:cubicBezTo>
                    <a:pt x="7" y="18"/>
                    <a:pt x="5" y="14"/>
                    <a:pt x="2" y="12"/>
                  </a:cubicBezTo>
                  <a:cubicBezTo>
                    <a:pt x="0" y="11"/>
                    <a:pt x="0" y="4"/>
                    <a:pt x="3" y="2"/>
                  </a:cubicBezTo>
                  <a:cubicBezTo>
                    <a:pt x="6" y="1"/>
                    <a:pt x="10" y="11"/>
                    <a:pt x="12" y="5"/>
                  </a:cubicBezTo>
                  <a:cubicBezTo>
                    <a:pt x="14" y="0"/>
                    <a:pt x="19" y="4"/>
                    <a:pt x="22" y="1"/>
                  </a:cubicBezTo>
                  <a:cubicBezTo>
                    <a:pt x="25" y="4"/>
                    <a:pt x="28" y="3"/>
                    <a:pt x="32" y="4"/>
                  </a:cubicBezTo>
                  <a:cubicBezTo>
                    <a:pt x="35" y="4"/>
                    <a:pt x="39" y="7"/>
                    <a:pt x="42" y="4"/>
                  </a:cubicBezTo>
                  <a:cubicBezTo>
                    <a:pt x="45" y="5"/>
                    <a:pt x="48" y="4"/>
                    <a:pt x="51" y="5"/>
                  </a:cubicBezTo>
                  <a:cubicBezTo>
                    <a:pt x="56" y="4"/>
                    <a:pt x="54" y="11"/>
                    <a:pt x="58" y="10"/>
                  </a:cubicBezTo>
                  <a:cubicBezTo>
                    <a:pt x="61" y="10"/>
                    <a:pt x="67" y="6"/>
                    <a:pt x="65" y="13"/>
                  </a:cubicBezTo>
                  <a:cubicBezTo>
                    <a:pt x="63" y="16"/>
                    <a:pt x="60" y="19"/>
                    <a:pt x="62" y="23"/>
                  </a:cubicBezTo>
                  <a:cubicBezTo>
                    <a:pt x="65" y="23"/>
                    <a:pt x="66" y="27"/>
                    <a:pt x="70" y="28"/>
                  </a:cubicBezTo>
                  <a:cubicBezTo>
                    <a:pt x="72" y="33"/>
                    <a:pt x="62" y="28"/>
                    <a:pt x="64" y="31"/>
                  </a:cubicBezTo>
                  <a:cubicBezTo>
                    <a:pt x="67" y="32"/>
                    <a:pt x="71" y="40"/>
                    <a:pt x="67" y="39"/>
                  </a:cubicBezTo>
                  <a:cubicBezTo>
                    <a:pt x="65" y="41"/>
                    <a:pt x="58" y="39"/>
                    <a:pt x="59" y="43"/>
                  </a:cubicBezTo>
                  <a:cubicBezTo>
                    <a:pt x="63" y="49"/>
                    <a:pt x="58" y="45"/>
                    <a:pt x="56" y="45"/>
                  </a:cubicBezTo>
                  <a:cubicBezTo>
                    <a:pt x="52" y="47"/>
                    <a:pt x="54" y="52"/>
                    <a:pt x="50" y="52"/>
                  </a:cubicBezTo>
                  <a:cubicBezTo>
                    <a:pt x="48" y="56"/>
                    <a:pt x="54" y="61"/>
                    <a:pt x="49" y="62"/>
                  </a:cubicBezTo>
                  <a:cubicBezTo>
                    <a:pt x="46" y="61"/>
                    <a:pt x="44" y="58"/>
                    <a:pt x="40" y="57"/>
                  </a:cubicBezTo>
                  <a:cubicBezTo>
                    <a:pt x="38" y="56"/>
                    <a:pt x="37" y="52"/>
                    <a:pt x="35" y="5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Freeform 263">
              <a:extLst>
                <a:ext uri="{FF2B5EF4-FFF2-40B4-BE49-F238E27FC236}">
                  <a16:creationId xmlns:a16="http://schemas.microsoft.com/office/drawing/2014/main" id="{9A95F423-823E-4288-9387-DCA737DC9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965" y="3668014"/>
              <a:ext cx="16490" cy="34814"/>
            </a:xfrm>
            <a:custGeom>
              <a:avLst/>
              <a:gdLst/>
              <a:ahLst/>
              <a:cxnLst>
                <a:cxn ang="0">
                  <a:pos x="17" y="68"/>
                </a:cxn>
                <a:cxn ang="0">
                  <a:pos x="9" y="55"/>
                </a:cxn>
                <a:cxn ang="0">
                  <a:pos x="5" y="47"/>
                </a:cxn>
                <a:cxn ang="0">
                  <a:pos x="5" y="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9" y="0"/>
                </a:cxn>
                <a:cxn ang="0">
                  <a:pos x="20" y="5"/>
                </a:cxn>
                <a:cxn ang="0">
                  <a:pos x="25" y="21"/>
                </a:cxn>
                <a:cxn ang="0">
                  <a:pos x="33" y="40"/>
                </a:cxn>
                <a:cxn ang="0">
                  <a:pos x="27" y="52"/>
                </a:cxn>
                <a:cxn ang="0">
                  <a:pos x="17" y="68"/>
                </a:cxn>
              </a:cxnLst>
              <a:rect l="0" t="0" r="r" b="b"/>
              <a:pathLst>
                <a:path w="33" h="68">
                  <a:moveTo>
                    <a:pt x="17" y="68"/>
                  </a:moveTo>
                  <a:cubicBezTo>
                    <a:pt x="16" y="62"/>
                    <a:pt x="13" y="58"/>
                    <a:pt x="9" y="55"/>
                  </a:cubicBezTo>
                  <a:cubicBezTo>
                    <a:pt x="2" y="52"/>
                    <a:pt x="6" y="52"/>
                    <a:pt x="5" y="47"/>
                  </a:cubicBezTo>
                  <a:cubicBezTo>
                    <a:pt x="0" y="43"/>
                    <a:pt x="9" y="39"/>
                    <a:pt x="5" y="35"/>
                  </a:cubicBezTo>
                  <a:cubicBezTo>
                    <a:pt x="9" y="30"/>
                    <a:pt x="2" y="24"/>
                    <a:pt x="8" y="22"/>
                  </a:cubicBezTo>
                  <a:cubicBezTo>
                    <a:pt x="10" y="15"/>
                    <a:pt x="2" y="18"/>
                    <a:pt x="4" y="11"/>
                  </a:cubicBezTo>
                  <a:cubicBezTo>
                    <a:pt x="2" y="7"/>
                    <a:pt x="5" y="0"/>
                    <a:pt x="9" y="0"/>
                  </a:cubicBezTo>
                  <a:cubicBezTo>
                    <a:pt x="13" y="1"/>
                    <a:pt x="17" y="0"/>
                    <a:pt x="20" y="5"/>
                  </a:cubicBezTo>
                  <a:cubicBezTo>
                    <a:pt x="23" y="10"/>
                    <a:pt x="28" y="15"/>
                    <a:pt x="25" y="21"/>
                  </a:cubicBezTo>
                  <a:cubicBezTo>
                    <a:pt x="25" y="29"/>
                    <a:pt x="28" y="36"/>
                    <a:pt x="33" y="40"/>
                  </a:cubicBezTo>
                  <a:cubicBezTo>
                    <a:pt x="33" y="43"/>
                    <a:pt x="30" y="49"/>
                    <a:pt x="27" y="52"/>
                  </a:cubicBezTo>
                  <a:cubicBezTo>
                    <a:pt x="23" y="57"/>
                    <a:pt x="20" y="62"/>
                    <a:pt x="17" y="6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Freeform 264">
              <a:extLst>
                <a:ext uri="{FF2B5EF4-FFF2-40B4-BE49-F238E27FC236}">
                  <a16:creationId xmlns:a16="http://schemas.microsoft.com/office/drawing/2014/main" id="{FD8A66C4-F2EA-42E5-A192-C743C8ACA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458" y="3501279"/>
              <a:ext cx="53135" cy="34813"/>
            </a:xfrm>
            <a:custGeom>
              <a:avLst/>
              <a:gdLst/>
              <a:ahLst/>
              <a:cxnLst>
                <a:cxn ang="0">
                  <a:pos x="31" y="49"/>
                </a:cxn>
                <a:cxn ang="0">
                  <a:pos x="31" y="37"/>
                </a:cxn>
                <a:cxn ang="0">
                  <a:pos x="21" y="34"/>
                </a:cxn>
                <a:cxn ang="0">
                  <a:pos x="9" y="31"/>
                </a:cxn>
                <a:cxn ang="0">
                  <a:pos x="4" y="27"/>
                </a:cxn>
                <a:cxn ang="0">
                  <a:pos x="0" y="12"/>
                </a:cxn>
                <a:cxn ang="0">
                  <a:pos x="9" y="7"/>
                </a:cxn>
                <a:cxn ang="0">
                  <a:pos x="26" y="4"/>
                </a:cxn>
                <a:cxn ang="0">
                  <a:pos x="37" y="5"/>
                </a:cxn>
                <a:cxn ang="0">
                  <a:pos x="49" y="5"/>
                </a:cxn>
                <a:cxn ang="0">
                  <a:pos x="61" y="6"/>
                </a:cxn>
                <a:cxn ang="0">
                  <a:pos x="71" y="5"/>
                </a:cxn>
                <a:cxn ang="0">
                  <a:pos x="87" y="12"/>
                </a:cxn>
                <a:cxn ang="0">
                  <a:pos x="97" y="20"/>
                </a:cxn>
                <a:cxn ang="0">
                  <a:pos x="99" y="28"/>
                </a:cxn>
                <a:cxn ang="0">
                  <a:pos x="100" y="33"/>
                </a:cxn>
                <a:cxn ang="0">
                  <a:pos x="90" y="36"/>
                </a:cxn>
                <a:cxn ang="0">
                  <a:pos x="85" y="46"/>
                </a:cxn>
                <a:cxn ang="0">
                  <a:pos x="86" y="55"/>
                </a:cxn>
                <a:cxn ang="0">
                  <a:pos x="78" y="53"/>
                </a:cxn>
                <a:cxn ang="0">
                  <a:pos x="68" y="56"/>
                </a:cxn>
                <a:cxn ang="0">
                  <a:pos x="60" y="61"/>
                </a:cxn>
                <a:cxn ang="0">
                  <a:pos x="49" y="60"/>
                </a:cxn>
                <a:cxn ang="0">
                  <a:pos x="42" y="51"/>
                </a:cxn>
                <a:cxn ang="0">
                  <a:pos x="31" y="49"/>
                </a:cxn>
              </a:cxnLst>
              <a:rect l="0" t="0" r="r" b="b"/>
              <a:pathLst>
                <a:path w="105" h="62">
                  <a:moveTo>
                    <a:pt x="31" y="49"/>
                  </a:moveTo>
                  <a:cubicBezTo>
                    <a:pt x="28" y="44"/>
                    <a:pt x="36" y="40"/>
                    <a:pt x="31" y="37"/>
                  </a:cubicBezTo>
                  <a:cubicBezTo>
                    <a:pt x="28" y="34"/>
                    <a:pt x="25" y="34"/>
                    <a:pt x="21" y="34"/>
                  </a:cubicBezTo>
                  <a:cubicBezTo>
                    <a:pt x="17" y="34"/>
                    <a:pt x="13" y="33"/>
                    <a:pt x="9" y="31"/>
                  </a:cubicBezTo>
                  <a:cubicBezTo>
                    <a:pt x="7" y="28"/>
                    <a:pt x="1" y="32"/>
                    <a:pt x="4" y="27"/>
                  </a:cubicBezTo>
                  <a:cubicBezTo>
                    <a:pt x="1" y="23"/>
                    <a:pt x="0" y="18"/>
                    <a:pt x="0" y="12"/>
                  </a:cubicBezTo>
                  <a:cubicBezTo>
                    <a:pt x="0" y="11"/>
                    <a:pt x="5" y="8"/>
                    <a:pt x="9" y="7"/>
                  </a:cubicBezTo>
                  <a:cubicBezTo>
                    <a:pt x="14" y="5"/>
                    <a:pt x="20" y="2"/>
                    <a:pt x="26" y="4"/>
                  </a:cubicBezTo>
                  <a:cubicBezTo>
                    <a:pt x="29" y="5"/>
                    <a:pt x="34" y="2"/>
                    <a:pt x="37" y="5"/>
                  </a:cubicBezTo>
                  <a:cubicBezTo>
                    <a:pt x="41" y="3"/>
                    <a:pt x="45" y="6"/>
                    <a:pt x="49" y="5"/>
                  </a:cubicBezTo>
                  <a:cubicBezTo>
                    <a:pt x="53" y="4"/>
                    <a:pt x="57" y="8"/>
                    <a:pt x="61" y="6"/>
                  </a:cubicBezTo>
                  <a:cubicBezTo>
                    <a:pt x="65" y="8"/>
                    <a:pt x="69" y="0"/>
                    <a:pt x="71" y="5"/>
                  </a:cubicBezTo>
                  <a:cubicBezTo>
                    <a:pt x="75" y="12"/>
                    <a:pt x="83" y="7"/>
                    <a:pt x="87" y="12"/>
                  </a:cubicBezTo>
                  <a:cubicBezTo>
                    <a:pt x="91" y="14"/>
                    <a:pt x="94" y="17"/>
                    <a:pt x="97" y="20"/>
                  </a:cubicBezTo>
                  <a:cubicBezTo>
                    <a:pt x="104" y="18"/>
                    <a:pt x="99" y="26"/>
                    <a:pt x="99" y="28"/>
                  </a:cubicBezTo>
                  <a:cubicBezTo>
                    <a:pt x="105" y="27"/>
                    <a:pt x="103" y="31"/>
                    <a:pt x="100" y="33"/>
                  </a:cubicBezTo>
                  <a:cubicBezTo>
                    <a:pt x="96" y="29"/>
                    <a:pt x="94" y="37"/>
                    <a:pt x="90" y="36"/>
                  </a:cubicBezTo>
                  <a:cubicBezTo>
                    <a:pt x="85" y="35"/>
                    <a:pt x="86" y="43"/>
                    <a:pt x="85" y="46"/>
                  </a:cubicBezTo>
                  <a:cubicBezTo>
                    <a:pt x="79" y="51"/>
                    <a:pt x="87" y="50"/>
                    <a:pt x="86" y="55"/>
                  </a:cubicBezTo>
                  <a:cubicBezTo>
                    <a:pt x="81" y="58"/>
                    <a:pt x="82" y="48"/>
                    <a:pt x="78" y="53"/>
                  </a:cubicBezTo>
                  <a:cubicBezTo>
                    <a:pt x="75" y="53"/>
                    <a:pt x="72" y="56"/>
                    <a:pt x="68" y="56"/>
                  </a:cubicBezTo>
                  <a:cubicBezTo>
                    <a:pt x="70" y="61"/>
                    <a:pt x="62" y="59"/>
                    <a:pt x="60" y="61"/>
                  </a:cubicBezTo>
                  <a:cubicBezTo>
                    <a:pt x="57" y="58"/>
                    <a:pt x="53" y="61"/>
                    <a:pt x="49" y="60"/>
                  </a:cubicBezTo>
                  <a:cubicBezTo>
                    <a:pt x="45" y="62"/>
                    <a:pt x="44" y="54"/>
                    <a:pt x="42" y="51"/>
                  </a:cubicBezTo>
                  <a:cubicBezTo>
                    <a:pt x="39" y="49"/>
                    <a:pt x="35" y="48"/>
                    <a:pt x="31" y="4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Freeform 265">
              <a:extLst>
                <a:ext uri="{FF2B5EF4-FFF2-40B4-BE49-F238E27FC236}">
                  <a16:creationId xmlns:a16="http://schemas.microsoft.com/office/drawing/2014/main" id="{0FA9DDA2-8E4A-4452-A875-1F85ECA20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611" y="3466465"/>
              <a:ext cx="47639" cy="25652"/>
            </a:xfrm>
            <a:custGeom>
              <a:avLst/>
              <a:gdLst/>
              <a:ahLst/>
              <a:cxnLst>
                <a:cxn ang="0">
                  <a:pos x="84" y="3"/>
                </a:cxn>
                <a:cxn ang="0">
                  <a:pos x="81" y="8"/>
                </a:cxn>
                <a:cxn ang="0">
                  <a:pos x="73" y="18"/>
                </a:cxn>
                <a:cxn ang="0">
                  <a:pos x="74" y="32"/>
                </a:cxn>
                <a:cxn ang="0">
                  <a:pos x="78" y="40"/>
                </a:cxn>
                <a:cxn ang="0">
                  <a:pos x="71" y="47"/>
                </a:cxn>
                <a:cxn ang="0">
                  <a:pos x="61" y="45"/>
                </a:cxn>
                <a:cxn ang="0">
                  <a:pos x="51" y="43"/>
                </a:cxn>
                <a:cxn ang="0">
                  <a:pos x="41" y="38"/>
                </a:cxn>
                <a:cxn ang="0">
                  <a:pos x="32" y="35"/>
                </a:cxn>
                <a:cxn ang="0">
                  <a:pos x="18" y="39"/>
                </a:cxn>
                <a:cxn ang="0">
                  <a:pos x="16" y="31"/>
                </a:cxn>
                <a:cxn ang="0">
                  <a:pos x="6" y="29"/>
                </a:cxn>
                <a:cxn ang="0">
                  <a:pos x="0" y="19"/>
                </a:cxn>
                <a:cxn ang="0">
                  <a:pos x="2" y="10"/>
                </a:cxn>
                <a:cxn ang="0">
                  <a:pos x="14" y="8"/>
                </a:cxn>
                <a:cxn ang="0">
                  <a:pos x="24" y="5"/>
                </a:cxn>
                <a:cxn ang="0">
                  <a:pos x="36" y="4"/>
                </a:cxn>
                <a:cxn ang="0">
                  <a:pos x="47" y="3"/>
                </a:cxn>
                <a:cxn ang="0">
                  <a:pos x="67" y="6"/>
                </a:cxn>
                <a:cxn ang="0">
                  <a:pos x="84" y="3"/>
                </a:cxn>
              </a:cxnLst>
              <a:rect l="0" t="0" r="r" b="b"/>
              <a:pathLst>
                <a:path w="90" h="48">
                  <a:moveTo>
                    <a:pt x="84" y="3"/>
                  </a:moveTo>
                  <a:cubicBezTo>
                    <a:pt x="90" y="6"/>
                    <a:pt x="83" y="7"/>
                    <a:pt x="81" y="8"/>
                  </a:cubicBezTo>
                  <a:cubicBezTo>
                    <a:pt x="80" y="14"/>
                    <a:pt x="75" y="14"/>
                    <a:pt x="73" y="18"/>
                  </a:cubicBezTo>
                  <a:cubicBezTo>
                    <a:pt x="74" y="23"/>
                    <a:pt x="75" y="28"/>
                    <a:pt x="74" y="32"/>
                  </a:cubicBezTo>
                  <a:cubicBezTo>
                    <a:pt x="76" y="34"/>
                    <a:pt x="80" y="39"/>
                    <a:pt x="78" y="40"/>
                  </a:cubicBezTo>
                  <a:cubicBezTo>
                    <a:pt x="74" y="40"/>
                    <a:pt x="72" y="45"/>
                    <a:pt x="71" y="47"/>
                  </a:cubicBezTo>
                  <a:cubicBezTo>
                    <a:pt x="67" y="47"/>
                    <a:pt x="64" y="44"/>
                    <a:pt x="61" y="45"/>
                  </a:cubicBezTo>
                  <a:cubicBezTo>
                    <a:pt x="58" y="48"/>
                    <a:pt x="53" y="46"/>
                    <a:pt x="51" y="43"/>
                  </a:cubicBezTo>
                  <a:cubicBezTo>
                    <a:pt x="48" y="40"/>
                    <a:pt x="44" y="39"/>
                    <a:pt x="41" y="38"/>
                  </a:cubicBezTo>
                  <a:cubicBezTo>
                    <a:pt x="37" y="35"/>
                    <a:pt x="34" y="36"/>
                    <a:pt x="32" y="35"/>
                  </a:cubicBezTo>
                  <a:cubicBezTo>
                    <a:pt x="27" y="37"/>
                    <a:pt x="22" y="36"/>
                    <a:pt x="18" y="39"/>
                  </a:cubicBezTo>
                  <a:cubicBezTo>
                    <a:pt x="20" y="36"/>
                    <a:pt x="21" y="26"/>
                    <a:pt x="16" y="31"/>
                  </a:cubicBezTo>
                  <a:cubicBezTo>
                    <a:pt x="13" y="35"/>
                    <a:pt x="7" y="31"/>
                    <a:pt x="6" y="29"/>
                  </a:cubicBezTo>
                  <a:cubicBezTo>
                    <a:pt x="8" y="19"/>
                    <a:pt x="4" y="25"/>
                    <a:pt x="0" y="19"/>
                  </a:cubicBezTo>
                  <a:cubicBezTo>
                    <a:pt x="1" y="15"/>
                    <a:pt x="0" y="12"/>
                    <a:pt x="2" y="10"/>
                  </a:cubicBezTo>
                  <a:cubicBezTo>
                    <a:pt x="7" y="10"/>
                    <a:pt x="11" y="10"/>
                    <a:pt x="14" y="8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6" y="0"/>
                    <a:pt x="33" y="8"/>
                    <a:pt x="36" y="4"/>
                  </a:cubicBezTo>
                  <a:cubicBezTo>
                    <a:pt x="38" y="2"/>
                    <a:pt x="43" y="4"/>
                    <a:pt x="47" y="3"/>
                  </a:cubicBezTo>
                  <a:cubicBezTo>
                    <a:pt x="54" y="3"/>
                    <a:pt x="61" y="4"/>
                    <a:pt x="67" y="6"/>
                  </a:cubicBezTo>
                  <a:cubicBezTo>
                    <a:pt x="73" y="4"/>
                    <a:pt x="80" y="10"/>
                    <a:pt x="84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266">
              <a:extLst>
                <a:ext uri="{FF2B5EF4-FFF2-40B4-BE49-F238E27FC236}">
                  <a16:creationId xmlns:a16="http://schemas.microsoft.com/office/drawing/2014/main" id="{CF140BCA-726A-4594-A865-52046999E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458" y="3484788"/>
              <a:ext cx="64128" cy="29316"/>
            </a:xfrm>
            <a:custGeom>
              <a:avLst/>
              <a:gdLst/>
              <a:ahLst/>
              <a:cxnLst>
                <a:cxn ang="0">
                  <a:pos x="118" y="12"/>
                </a:cxn>
                <a:cxn ang="0">
                  <a:pos x="126" y="17"/>
                </a:cxn>
                <a:cxn ang="0">
                  <a:pos x="123" y="26"/>
                </a:cxn>
                <a:cxn ang="0">
                  <a:pos x="129" y="31"/>
                </a:cxn>
                <a:cxn ang="0">
                  <a:pos x="133" y="42"/>
                </a:cxn>
                <a:cxn ang="0">
                  <a:pos x="123" y="48"/>
                </a:cxn>
                <a:cxn ang="0">
                  <a:pos x="113" y="51"/>
                </a:cxn>
                <a:cxn ang="0">
                  <a:pos x="104" y="54"/>
                </a:cxn>
                <a:cxn ang="0">
                  <a:pos x="93" y="48"/>
                </a:cxn>
                <a:cxn ang="0">
                  <a:pos x="82" y="43"/>
                </a:cxn>
                <a:cxn ang="0">
                  <a:pos x="72" y="37"/>
                </a:cxn>
                <a:cxn ang="0">
                  <a:pos x="60" y="41"/>
                </a:cxn>
                <a:cxn ang="0">
                  <a:pos x="43" y="38"/>
                </a:cxn>
                <a:cxn ang="0">
                  <a:pos x="33" y="38"/>
                </a:cxn>
                <a:cxn ang="0">
                  <a:pos x="17" y="39"/>
                </a:cxn>
                <a:cxn ang="0">
                  <a:pos x="7" y="45"/>
                </a:cxn>
                <a:cxn ang="0">
                  <a:pos x="3" y="34"/>
                </a:cxn>
                <a:cxn ang="0">
                  <a:pos x="9" y="23"/>
                </a:cxn>
                <a:cxn ang="0">
                  <a:pos x="17" y="13"/>
                </a:cxn>
                <a:cxn ang="0">
                  <a:pos x="32" y="10"/>
                </a:cxn>
                <a:cxn ang="0">
                  <a:pos x="41" y="19"/>
                </a:cxn>
                <a:cxn ang="0">
                  <a:pos x="57" y="26"/>
                </a:cxn>
                <a:cxn ang="0">
                  <a:pos x="63" y="16"/>
                </a:cxn>
                <a:cxn ang="0">
                  <a:pos x="65" y="3"/>
                </a:cxn>
                <a:cxn ang="0">
                  <a:pos x="78" y="0"/>
                </a:cxn>
                <a:cxn ang="0">
                  <a:pos x="87" y="3"/>
                </a:cxn>
                <a:cxn ang="0">
                  <a:pos x="97" y="7"/>
                </a:cxn>
                <a:cxn ang="0">
                  <a:pos x="106" y="11"/>
                </a:cxn>
                <a:cxn ang="0">
                  <a:pos x="117" y="12"/>
                </a:cxn>
                <a:cxn ang="0">
                  <a:pos x="118" y="12"/>
                </a:cxn>
              </a:cxnLst>
              <a:rect l="0" t="0" r="r" b="b"/>
              <a:pathLst>
                <a:path w="133" h="55">
                  <a:moveTo>
                    <a:pt x="118" y="12"/>
                  </a:moveTo>
                  <a:cubicBezTo>
                    <a:pt x="122" y="11"/>
                    <a:pt x="122" y="17"/>
                    <a:pt x="126" y="17"/>
                  </a:cubicBezTo>
                  <a:cubicBezTo>
                    <a:pt x="125" y="21"/>
                    <a:pt x="125" y="22"/>
                    <a:pt x="123" y="26"/>
                  </a:cubicBezTo>
                  <a:cubicBezTo>
                    <a:pt x="124" y="27"/>
                    <a:pt x="128" y="28"/>
                    <a:pt x="129" y="31"/>
                  </a:cubicBezTo>
                  <a:cubicBezTo>
                    <a:pt x="131" y="35"/>
                    <a:pt x="133" y="37"/>
                    <a:pt x="133" y="42"/>
                  </a:cubicBezTo>
                  <a:cubicBezTo>
                    <a:pt x="131" y="45"/>
                    <a:pt x="126" y="44"/>
                    <a:pt x="123" y="48"/>
                  </a:cubicBezTo>
                  <a:cubicBezTo>
                    <a:pt x="122" y="55"/>
                    <a:pt x="117" y="50"/>
                    <a:pt x="113" y="51"/>
                  </a:cubicBezTo>
                  <a:cubicBezTo>
                    <a:pt x="110" y="50"/>
                    <a:pt x="107" y="55"/>
                    <a:pt x="104" y="54"/>
                  </a:cubicBezTo>
                  <a:cubicBezTo>
                    <a:pt x="99" y="55"/>
                    <a:pt x="97" y="49"/>
                    <a:pt x="93" y="48"/>
                  </a:cubicBezTo>
                  <a:cubicBezTo>
                    <a:pt x="89" y="46"/>
                    <a:pt x="86" y="42"/>
                    <a:pt x="82" y="43"/>
                  </a:cubicBezTo>
                  <a:cubicBezTo>
                    <a:pt x="77" y="45"/>
                    <a:pt x="75" y="38"/>
                    <a:pt x="72" y="37"/>
                  </a:cubicBezTo>
                  <a:cubicBezTo>
                    <a:pt x="68" y="40"/>
                    <a:pt x="64" y="40"/>
                    <a:pt x="60" y="41"/>
                  </a:cubicBezTo>
                  <a:cubicBezTo>
                    <a:pt x="55" y="37"/>
                    <a:pt x="49" y="41"/>
                    <a:pt x="43" y="38"/>
                  </a:cubicBezTo>
                  <a:cubicBezTo>
                    <a:pt x="40" y="41"/>
                    <a:pt x="37" y="36"/>
                    <a:pt x="33" y="38"/>
                  </a:cubicBezTo>
                  <a:cubicBezTo>
                    <a:pt x="28" y="38"/>
                    <a:pt x="23" y="36"/>
                    <a:pt x="17" y="39"/>
                  </a:cubicBezTo>
                  <a:cubicBezTo>
                    <a:pt x="14" y="41"/>
                    <a:pt x="8" y="39"/>
                    <a:pt x="7" y="45"/>
                  </a:cubicBezTo>
                  <a:cubicBezTo>
                    <a:pt x="0" y="48"/>
                    <a:pt x="2" y="39"/>
                    <a:pt x="3" y="34"/>
                  </a:cubicBezTo>
                  <a:cubicBezTo>
                    <a:pt x="3" y="28"/>
                    <a:pt x="11" y="29"/>
                    <a:pt x="9" y="23"/>
                  </a:cubicBezTo>
                  <a:cubicBezTo>
                    <a:pt x="9" y="18"/>
                    <a:pt x="14" y="15"/>
                    <a:pt x="17" y="13"/>
                  </a:cubicBezTo>
                  <a:cubicBezTo>
                    <a:pt x="22" y="13"/>
                    <a:pt x="27" y="10"/>
                    <a:pt x="32" y="10"/>
                  </a:cubicBezTo>
                  <a:cubicBezTo>
                    <a:pt x="32" y="15"/>
                    <a:pt x="38" y="15"/>
                    <a:pt x="41" y="19"/>
                  </a:cubicBezTo>
                  <a:cubicBezTo>
                    <a:pt x="43" y="27"/>
                    <a:pt x="51" y="28"/>
                    <a:pt x="57" y="26"/>
                  </a:cubicBezTo>
                  <a:cubicBezTo>
                    <a:pt x="61" y="25"/>
                    <a:pt x="65" y="22"/>
                    <a:pt x="63" y="16"/>
                  </a:cubicBezTo>
                  <a:cubicBezTo>
                    <a:pt x="62" y="11"/>
                    <a:pt x="60" y="5"/>
                    <a:pt x="65" y="3"/>
                  </a:cubicBezTo>
                  <a:cubicBezTo>
                    <a:pt x="69" y="1"/>
                    <a:pt x="74" y="2"/>
                    <a:pt x="78" y="0"/>
                  </a:cubicBezTo>
                  <a:cubicBezTo>
                    <a:pt x="80" y="1"/>
                    <a:pt x="83" y="0"/>
                    <a:pt x="87" y="3"/>
                  </a:cubicBezTo>
                  <a:cubicBezTo>
                    <a:pt x="90" y="4"/>
                    <a:pt x="94" y="5"/>
                    <a:pt x="97" y="7"/>
                  </a:cubicBezTo>
                  <a:cubicBezTo>
                    <a:pt x="99" y="11"/>
                    <a:pt x="103" y="13"/>
                    <a:pt x="106" y="11"/>
                  </a:cubicBezTo>
                  <a:cubicBezTo>
                    <a:pt x="110" y="9"/>
                    <a:pt x="113" y="11"/>
                    <a:pt x="117" y="12"/>
                  </a:cubicBezTo>
                  <a:cubicBezTo>
                    <a:pt x="117" y="13"/>
                    <a:pt x="118" y="11"/>
                    <a:pt x="118" y="1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267">
              <a:extLst>
                <a:ext uri="{FF2B5EF4-FFF2-40B4-BE49-F238E27FC236}">
                  <a16:creationId xmlns:a16="http://schemas.microsoft.com/office/drawing/2014/main" id="{679724B8-6C96-4609-AF6A-C9A1D479C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450" y="3550749"/>
              <a:ext cx="161238" cy="95278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59" y="13"/>
                </a:cxn>
                <a:cxn ang="0">
                  <a:pos x="84" y="16"/>
                </a:cxn>
                <a:cxn ang="0">
                  <a:pos x="100" y="23"/>
                </a:cxn>
                <a:cxn ang="0">
                  <a:pos x="118" y="23"/>
                </a:cxn>
                <a:cxn ang="0">
                  <a:pos x="137" y="24"/>
                </a:cxn>
                <a:cxn ang="0">
                  <a:pos x="152" y="18"/>
                </a:cxn>
                <a:cxn ang="0">
                  <a:pos x="173" y="8"/>
                </a:cxn>
                <a:cxn ang="0">
                  <a:pos x="195" y="4"/>
                </a:cxn>
                <a:cxn ang="0">
                  <a:pos x="218" y="13"/>
                </a:cxn>
                <a:cxn ang="0">
                  <a:pos x="225" y="28"/>
                </a:cxn>
                <a:cxn ang="0">
                  <a:pos x="239" y="42"/>
                </a:cxn>
                <a:cxn ang="0">
                  <a:pos x="259" y="49"/>
                </a:cxn>
                <a:cxn ang="0">
                  <a:pos x="279" y="51"/>
                </a:cxn>
                <a:cxn ang="0">
                  <a:pos x="299" y="58"/>
                </a:cxn>
                <a:cxn ang="0">
                  <a:pos x="320" y="66"/>
                </a:cxn>
                <a:cxn ang="0">
                  <a:pos x="317" y="79"/>
                </a:cxn>
                <a:cxn ang="0">
                  <a:pos x="320" y="94"/>
                </a:cxn>
                <a:cxn ang="0">
                  <a:pos x="301" y="105"/>
                </a:cxn>
                <a:cxn ang="0">
                  <a:pos x="286" y="122"/>
                </a:cxn>
                <a:cxn ang="0">
                  <a:pos x="243" y="135"/>
                </a:cxn>
                <a:cxn ang="0">
                  <a:pos x="217" y="141"/>
                </a:cxn>
                <a:cxn ang="0">
                  <a:pos x="232" y="157"/>
                </a:cxn>
                <a:cxn ang="0">
                  <a:pos x="260" y="161"/>
                </a:cxn>
                <a:cxn ang="0">
                  <a:pos x="236" y="170"/>
                </a:cxn>
                <a:cxn ang="0">
                  <a:pos x="203" y="179"/>
                </a:cxn>
                <a:cxn ang="0">
                  <a:pos x="188" y="162"/>
                </a:cxn>
                <a:cxn ang="0">
                  <a:pos x="206" y="146"/>
                </a:cxn>
                <a:cxn ang="0">
                  <a:pos x="177" y="138"/>
                </a:cxn>
                <a:cxn ang="0">
                  <a:pos x="164" y="132"/>
                </a:cxn>
                <a:cxn ang="0">
                  <a:pos x="136" y="152"/>
                </a:cxn>
                <a:cxn ang="0">
                  <a:pos x="120" y="162"/>
                </a:cxn>
                <a:cxn ang="0">
                  <a:pos x="115" y="154"/>
                </a:cxn>
                <a:cxn ang="0">
                  <a:pos x="122" y="138"/>
                </a:cxn>
                <a:cxn ang="0">
                  <a:pos x="135" y="138"/>
                </a:cxn>
                <a:cxn ang="0">
                  <a:pos x="141" y="132"/>
                </a:cxn>
                <a:cxn ang="0">
                  <a:pos x="133" y="117"/>
                </a:cxn>
                <a:cxn ang="0">
                  <a:pos x="126" y="102"/>
                </a:cxn>
                <a:cxn ang="0">
                  <a:pos x="111" y="96"/>
                </a:cxn>
                <a:cxn ang="0">
                  <a:pos x="93" y="92"/>
                </a:cxn>
                <a:cxn ang="0">
                  <a:pos x="75" y="99"/>
                </a:cxn>
                <a:cxn ang="0">
                  <a:pos x="49" y="106"/>
                </a:cxn>
                <a:cxn ang="0">
                  <a:pos x="23" y="102"/>
                </a:cxn>
                <a:cxn ang="0">
                  <a:pos x="0" y="92"/>
                </a:cxn>
                <a:cxn ang="0">
                  <a:pos x="10" y="69"/>
                </a:cxn>
                <a:cxn ang="0">
                  <a:pos x="33" y="46"/>
                </a:cxn>
                <a:cxn ang="0">
                  <a:pos x="27" y="25"/>
                </a:cxn>
              </a:cxnLst>
              <a:rect l="0" t="0" r="r" b="b"/>
              <a:pathLst>
                <a:path w="325" h="184">
                  <a:moveTo>
                    <a:pt x="26" y="21"/>
                  </a:moveTo>
                  <a:cubicBezTo>
                    <a:pt x="28" y="16"/>
                    <a:pt x="33" y="23"/>
                    <a:pt x="36" y="18"/>
                  </a:cubicBezTo>
                  <a:cubicBezTo>
                    <a:pt x="39" y="15"/>
                    <a:pt x="42" y="11"/>
                    <a:pt x="47" y="13"/>
                  </a:cubicBezTo>
                  <a:cubicBezTo>
                    <a:pt x="51" y="13"/>
                    <a:pt x="55" y="12"/>
                    <a:pt x="59" y="13"/>
                  </a:cubicBezTo>
                  <a:cubicBezTo>
                    <a:pt x="63" y="12"/>
                    <a:pt x="68" y="12"/>
                    <a:pt x="72" y="13"/>
                  </a:cubicBezTo>
                  <a:cubicBezTo>
                    <a:pt x="75" y="15"/>
                    <a:pt x="80" y="14"/>
                    <a:pt x="84" y="16"/>
                  </a:cubicBezTo>
                  <a:cubicBezTo>
                    <a:pt x="88" y="17"/>
                    <a:pt x="91" y="15"/>
                    <a:pt x="92" y="19"/>
                  </a:cubicBezTo>
                  <a:cubicBezTo>
                    <a:pt x="94" y="20"/>
                    <a:pt x="101" y="17"/>
                    <a:pt x="100" y="23"/>
                  </a:cubicBezTo>
                  <a:cubicBezTo>
                    <a:pt x="102" y="17"/>
                    <a:pt x="106" y="23"/>
                    <a:pt x="109" y="19"/>
                  </a:cubicBezTo>
                  <a:cubicBezTo>
                    <a:pt x="112" y="23"/>
                    <a:pt x="115" y="20"/>
                    <a:pt x="118" y="23"/>
                  </a:cubicBezTo>
                  <a:cubicBezTo>
                    <a:pt x="121" y="20"/>
                    <a:pt x="127" y="17"/>
                    <a:pt x="128" y="23"/>
                  </a:cubicBezTo>
                  <a:cubicBezTo>
                    <a:pt x="130" y="28"/>
                    <a:pt x="135" y="20"/>
                    <a:pt x="137" y="24"/>
                  </a:cubicBezTo>
                  <a:cubicBezTo>
                    <a:pt x="141" y="23"/>
                    <a:pt x="146" y="21"/>
                    <a:pt x="148" y="26"/>
                  </a:cubicBezTo>
                  <a:cubicBezTo>
                    <a:pt x="156" y="29"/>
                    <a:pt x="148" y="21"/>
                    <a:pt x="152" y="18"/>
                  </a:cubicBezTo>
                  <a:cubicBezTo>
                    <a:pt x="155" y="14"/>
                    <a:pt x="157" y="10"/>
                    <a:pt x="161" y="9"/>
                  </a:cubicBezTo>
                  <a:cubicBezTo>
                    <a:pt x="165" y="11"/>
                    <a:pt x="169" y="7"/>
                    <a:pt x="173" y="8"/>
                  </a:cubicBezTo>
                  <a:cubicBezTo>
                    <a:pt x="177" y="9"/>
                    <a:pt x="183" y="10"/>
                    <a:pt x="185" y="4"/>
                  </a:cubicBezTo>
                  <a:cubicBezTo>
                    <a:pt x="187" y="0"/>
                    <a:pt x="192" y="7"/>
                    <a:pt x="195" y="4"/>
                  </a:cubicBezTo>
                  <a:cubicBezTo>
                    <a:pt x="200" y="0"/>
                    <a:pt x="205" y="5"/>
                    <a:pt x="209" y="2"/>
                  </a:cubicBezTo>
                  <a:cubicBezTo>
                    <a:pt x="213" y="5"/>
                    <a:pt x="215" y="9"/>
                    <a:pt x="218" y="13"/>
                  </a:cubicBezTo>
                  <a:cubicBezTo>
                    <a:pt x="226" y="17"/>
                    <a:pt x="216" y="16"/>
                    <a:pt x="217" y="20"/>
                  </a:cubicBezTo>
                  <a:cubicBezTo>
                    <a:pt x="217" y="26"/>
                    <a:pt x="221" y="30"/>
                    <a:pt x="225" y="28"/>
                  </a:cubicBezTo>
                  <a:cubicBezTo>
                    <a:pt x="228" y="31"/>
                    <a:pt x="235" y="25"/>
                    <a:pt x="234" y="32"/>
                  </a:cubicBezTo>
                  <a:cubicBezTo>
                    <a:pt x="238" y="30"/>
                    <a:pt x="239" y="39"/>
                    <a:pt x="239" y="42"/>
                  </a:cubicBezTo>
                  <a:cubicBezTo>
                    <a:pt x="241" y="47"/>
                    <a:pt x="244" y="49"/>
                    <a:pt x="248" y="46"/>
                  </a:cubicBezTo>
                  <a:cubicBezTo>
                    <a:pt x="252" y="45"/>
                    <a:pt x="255" y="51"/>
                    <a:pt x="259" y="49"/>
                  </a:cubicBezTo>
                  <a:cubicBezTo>
                    <a:pt x="262" y="53"/>
                    <a:pt x="266" y="48"/>
                    <a:pt x="270" y="48"/>
                  </a:cubicBezTo>
                  <a:cubicBezTo>
                    <a:pt x="273" y="46"/>
                    <a:pt x="278" y="46"/>
                    <a:pt x="279" y="51"/>
                  </a:cubicBezTo>
                  <a:cubicBezTo>
                    <a:pt x="281" y="55"/>
                    <a:pt x="285" y="57"/>
                    <a:pt x="288" y="57"/>
                  </a:cubicBezTo>
                  <a:cubicBezTo>
                    <a:pt x="291" y="51"/>
                    <a:pt x="294" y="59"/>
                    <a:pt x="299" y="58"/>
                  </a:cubicBezTo>
                  <a:cubicBezTo>
                    <a:pt x="303" y="60"/>
                    <a:pt x="306" y="59"/>
                    <a:pt x="309" y="62"/>
                  </a:cubicBezTo>
                  <a:cubicBezTo>
                    <a:pt x="314" y="61"/>
                    <a:pt x="315" y="67"/>
                    <a:pt x="320" y="66"/>
                  </a:cubicBezTo>
                  <a:cubicBezTo>
                    <a:pt x="325" y="63"/>
                    <a:pt x="322" y="68"/>
                    <a:pt x="325" y="72"/>
                  </a:cubicBezTo>
                  <a:cubicBezTo>
                    <a:pt x="325" y="77"/>
                    <a:pt x="315" y="76"/>
                    <a:pt x="317" y="79"/>
                  </a:cubicBezTo>
                  <a:cubicBezTo>
                    <a:pt x="321" y="82"/>
                    <a:pt x="324" y="84"/>
                    <a:pt x="317" y="83"/>
                  </a:cubicBezTo>
                  <a:cubicBezTo>
                    <a:pt x="314" y="88"/>
                    <a:pt x="320" y="89"/>
                    <a:pt x="320" y="94"/>
                  </a:cubicBezTo>
                  <a:cubicBezTo>
                    <a:pt x="321" y="98"/>
                    <a:pt x="319" y="105"/>
                    <a:pt x="316" y="106"/>
                  </a:cubicBezTo>
                  <a:cubicBezTo>
                    <a:pt x="311" y="104"/>
                    <a:pt x="306" y="104"/>
                    <a:pt x="301" y="105"/>
                  </a:cubicBezTo>
                  <a:cubicBezTo>
                    <a:pt x="300" y="110"/>
                    <a:pt x="294" y="109"/>
                    <a:pt x="291" y="111"/>
                  </a:cubicBezTo>
                  <a:cubicBezTo>
                    <a:pt x="290" y="116"/>
                    <a:pt x="292" y="123"/>
                    <a:pt x="286" y="122"/>
                  </a:cubicBezTo>
                  <a:cubicBezTo>
                    <a:pt x="281" y="123"/>
                    <a:pt x="275" y="121"/>
                    <a:pt x="272" y="127"/>
                  </a:cubicBezTo>
                  <a:cubicBezTo>
                    <a:pt x="262" y="131"/>
                    <a:pt x="252" y="127"/>
                    <a:pt x="243" y="135"/>
                  </a:cubicBezTo>
                  <a:cubicBezTo>
                    <a:pt x="239" y="138"/>
                    <a:pt x="235" y="128"/>
                    <a:pt x="234" y="137"/>
                  </a:cubicBezTo>
                  <a:cubicBezTo>
                    <a:pt x="230" y="144"/>
                    <a:pt x="223" y="139"/>
                    <a:pt x="217" y="141"/>
                  </a:cubicBezTo>
                  <a:cubicBezTo>
                    <a:pt x="210" y="141"/>
                    <a:pt x="212" y="144"/>
                    <a:pt x="218" y="146"/>
                  </a:cubicBezTo>
                  <a:cubicBezTo>
                    <a:pt x="222" y="150"/>
                    <a:pt x="228" y="152"/>
                    <a:pt x="232" y="157"/>
                  </a:cubicBezTo>
                  <a:cubicBezTo>
                    <a:pt x="230" y="162"/>
                    <a:pt x="237" y="163"/>
                    <a:pt x="240" y="162"/>
                  </a:cubicBezTo>
                  <a:cubicBezTo>
                    <a:pt x="246" y="159"/>
                    <a:pt x="253" y="159"/>
                    <a:pt x="260" y="161"/>
                  </a:cubicBezTo>
                  <a:cubicBezTo>
                    <a:pt x="257" y="165"/>
                    <a:pt x="255" y="169"/>
                    <a:pt x="250" y="169"/>
                  </a:cubicBezTo>
                  <a:cubicBezTo>
                    <a:pt x="245" y="169"/>
                    <a:pt x="240" y="165"/>
                    <a:pt x="236" y="170"/>
                  </a:cubicBezTo>
                  <a:cubicBezTo>
                    <a:pt x="231" y="176"/>
                    <a:pt x="224" y="171"/>
                    <a:pt x="219" y="177"/>
                  </a:cubicBezTo>
                  <a:cubicBezTo>
                    <a:pt x="215" y="184"/>
                    <a:pt x="208" y="181"/>
                    <a:pt x="203" y="179"/>
                  </a:cubicBezTo>
                  <a:cubicBezTo>
                    <a:pt x="205" y="174"/>
                    <a:pt x="208" y="168"/>
                    <a:pt x="203" y="164"/>
                  </a:cubicBezTo>
                  <a:cubicBezTo>
                    <a:pt x="199" y="162"/>
                    <a:pt x="193" y="160"/>
                    <a:pt x="188" y="162"/>
                  </a:cubicBezTo>
                  <a:cubicBezTo>
                    <a:pt x="186" y="158"/>
                    <a:pt x="194" y="155"/>
                    <a:pt x="197" y="153"/>
                  </a:cubicBezTo>
                  <a:cubicBezTo>
                    <a:pt x="200" y="150"/>
                    <a:pt x="209" y="152"/>
                    <a:pt x="206" y="146"/>
                  </a:cubicBezTo>
                  <a:cubicBezTo>
                    <a:pt x="204" y="141"/>
                    <a:pt x="198" y="144"/>
                    <a:pt x="194" y="144"/>
                  </a:cubicBezTo>
                  <a:cubicBezTo>
                    <a:pt x="188" y="144"/>
                    <a:pt x="180" y="145"/>
                    <a:pt x="177" y="138"/>
                  </a:cubicBezTo>
                  <a:cubicBezTo>
                    <a:pt x="183" y="136"/>
                    <a:pt x="180" y="129"/>
                    <a:pt x="177" y="128"/>
                  </a:cubicBezTo>
                  <a:cubicBezTo>
                    <a:pt x="174" y="133"/>
                    <a:pt x="168" y="130"/>
                    <a:pt x="164" y="132"/>
                  </a:cubicBezTo>
                  <a:cubicBezTo>
                    <a:pt x="159" y="132"/>
                    <a:pt x="155" y="134"/>
                    <a:pt x="153" y="139"/>
                  </a:cubicBezTo>
                  <a:cubicBezTo>
                    <a:pt x="148" y="145"/>
                    <a:pt x="143" y="152"/>
                    <a:pt x="136" y="152"/>
                  </a:cubicBezTo>
                  <a:cubicBezTo>
                    <a:pt x="130" y="154"/>
                    <a:pt x="138" y="163"/>
                    <a:pt x="131" y="160"/>
                  </a:cubicBezTo>
                  <a:cubicBezTo>
                    <a:pt x="127" y="158"/>
                    <a:pt x="124" y="163"/>
                    <a:pt x="120" y="162"/>
                  </a:cubicBezTo>
                  <a:cubicBezTo>
                    <a:pt x="119" y="166"/>
                    <a:pt x="111" y="163"/>
                    <a:pt x="111" y="159"/>
                  </a:cubicBezTo>
                  <a:cubicBezTo>
                    <a:pt x="108" y="157"/>
                    <a:pt x="118" y="160"/>
                    <a:pt x="115" y="154"/>
                  </a:cubicBezTo>
                  <a:cubicBezTo>
                    <a:pt x="118" y="153"/>
                    <a:pt x="118" y="148"/>
                    <a:pt x="121" y="148"/>
                  </a:cubicBezTo>
                  <a:cubicBezTo>
                    <a:pt x="124" y="146"/>
                    <a:pt x="124" y="141"/>
                    <a:pt x="122" y="138"/>
                  </a:cubicBezTo>
                  <a:cubicBezTo>
                    <a:pt x="125" y="134"/>
                    <a:pt x="127" y="136"/>
                    <a:pt x="129" y="138"/>
                  </a:cubicBezTo>
                  <a:cubicBezTo>
                    <a:pt x="129" y="134"/>
                    <a:pt x="133" y="140"/>
                    <a:pt x="135" y="138"/>
                  </a:cubicBezTo>
                  <a:cubicBezTo>
                    <a:pt x="138" y="136"/>
                    <a:pt x="138" y="141"/>
                    <a:pt x="143" y="139"/>
                  </a:cubicBezTo>
                  <a:cubicBezTo>
                    <a:pt x="144" y="137"/>
                    <a:pt x="137" y="136"/>
                    <a:pt x="141" y="132"/>
                  </a:cubicBezTo>
                  <a:cubicBezTo>
                    <a:pt x="141" y="127"/>
                    <a:pt x="133" y="128"/>
                    <a:pt x="134" y="124"/>
                  </a:cubicBezTo>
                  <a:cubicBezTo>
                    <a:pt x="132" y="123"/>
                    <a:pt x="135" y="119"/>
                    <a:pt x="133" y="117"/>
                  </a:cubicBezTo>
                  <a:cubicBezTo>
                    <a:pt x="131" y="119"/>
                    <a:pt x="125" y="114"/>
                    <a:pt x="126" y="111"/>
                  </a:cubicBezTo>
                  <a:cubicBezTo>
                    <a:pt x="127" y="107"/>
                    <a:pt x="128" y="105"/>
                    <a:pt x="126" y="102"/>
                  </a:cubicBezTo>
                  <a:cubicBezTo>
                    <a:pt x="122" y="106"/>
                    <a:pt x="121" y="98"/>
                    <a:pt x="117" y="98"/>
                  </a:cubicBezTo>
                  <a:cubicBezTo>
                    <a:pt x="113" y="99"/>
                    <a:pt x="111" y="100"/>
                    <a:pt x="111" y="96"/>
                  </a:cubicBezTo>
                  <a:cubicBezTo>
                    <a:pt x="108" y="98"/>
                    <a:pt x="105" y="94"/>
                    <a:pt x="103" y="93"/>
                  </a:cubicBezTo>
                  <a:cubicBezTo>
                    <a:pt x="100" y="91"/>
                    <a:pt x="97" y="92"/>
                    <a:pt x="93" y="92"/>
                  </a:cubicBezTo>
                  <a:cubicBezTo>
                    <a:pt x="91" y="96"/>
                    <a:pt x="85" y="90"/>
                    <a:pt x="84" y="94"/>
                  </a:cubicBezTo>
                  <a:cubicBezTo>
                    <a:pt x="82" y="95"/>
                    <a:pt x="76" y="95"/>
                    <a:pt x="75" y="99"/>
                  </a:cubicBezTo>
                  <a:cubicBezTo>
                    <a:pt x="71" y="104"/>
                    <a:pt x="64" y="101"/>
                    <a:pt x="59" y="103"/>
                  </a:cubicBezTo>
                  <a:cubicBezTo>
                    <a:pt x="55" y="102"/>
                    <a:pt x="52" y="110"/>
                    <a:pt x="49" y="106"/>
                  </a:cubicBezTo>
                  <a:cubicBezTo>
                    <a:pt x="45" y="104"/>
                    <a:pt x="44" y="102"/>
                    <a:pt x="39" y="103"/>
                  </a:cubicBezTo>
                  <a:cubicBezTo>
                    <a:pt x="33" y="104"/>
                    <a:pt x="28" y="100"/>
                    <a:pt x="23" y="102"/>
                  </a:cubicBezTo>
                  <a:cubicBezTo>
                    <a:pt x="18" y="100"/>
                    <a:pt x="14" y="102"/>
                    <a:pt x="10" y="97"/>
                  </a:cubicBezTo>
                  <a:cubicBezTo>
                    <a:pt x="7" y="96"/>
                    <a:pt x="1" y="93"/>
                    <a:pt x="0" y="92"/>
                  </a:cubicBezTo>
                  <a:cubicBezTo>
                    <a:pt x="2" y="87"/>
                    <a:pt x="5" y="82"/>
                    <a:pt x="8" y="77"/>
                  </a:cubicBezTo>
                  <a:cubicBezTo>
                    <a:pt x="16" y="79"/>
                    <a:pt x="10" y="75"/>
                    <a:pt x="10" y="69"/>
                  </a:cubicBezTo>
                  <a:cubicBezTo>
                    <a:pt x="10" y="62"/>
                    <a:pt x="16" y="60"/>
                    <a:pt x="19" y="56"/>
                  </a:cubicBezTo>
                  <a:cubicBezTo>
                    <a:pt x="24" y="52"/>
                    <a:pt x="28" y="46"/>
                    <a:pt x="33" y="46"/>
                  </a:cubicBezTo>
                  <a:cubicBezTo>
                    <a:pt x="40" y="43"/>
                    <a:pt x="29" y="36"/>
                    <a:pt x="36" y="36"/>
                  </a:cubicBezTo>
                  <a:cubicBezTo>
                    <a:pt x="33" y="34"/>
                    <a:pt x="30" y="29"/>
                    <a:pt x="27" y="25"/>
                  </a:cubicBezTo>
                  <a:cubicBezTo>
                    <a:pt x="28" y="23"/>
                    <a:pt x="28" y="22"/>
                    <a:pt x="26" y="2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268">
              <a:extLst>
                <a:ext uri="{FF2B5EF4-FFF2-40B4-BE49-F238E27FC236}">
                  <a16:creationId xmlns:a16="http://schemas.microsoft.com/office/drawing/2014/main" id="{7C62AA19-9014-4445-A210-4D901265B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611" y="3506775"/>
              <a:ext cx="86117" cy="58633"/>
            </a:xfrm>
            <a:custGeom>
              <a:avLst/>
              <a:gdLst/>
              <a:ahLst/>
              <a:cxnLst>
                <a:cxn ang="0">
                  <a:pos x="7" y="53"/>
                </a:cxn>
                <a:cxn ang="0">
                  <a:pos x="19" y="53"/>
                </a:cxn>
                <a:cxn ang="0">
                  <a:pos x="30" y="51"/>
                </a:cxn>
                <a:cxn ang="0">
                  <a:pos x="37" y="45"/>
                </a:cxn>
                <a:cxn ang="0">
                  <a:pos x="45" y="48"/>
                </a:cxn>
                <a:cxn ang="0">
                  <a:pos x="44" y="41"/>
                </a:cxn>
                <a:cxn ang="0">
                  <a:pos x="49" y="29"/>
                </a:cxn>
                <a:cxn ang="0">
                  <a:pos x="59" y="25"/>
                </a:cxn>
                <a:cxn ang="0">
                  <a:pos x="62" y="21"/>
                </a:cxn>
                <a:cxn ang="0">
                  <a:pos x="64" y="13"/>
                </a:cxn>
                <a:cxn ang="0">
                  <a:pos x="74" y="10"/>
                </a:cxn>
                <a:cxn ang="0">
                  <a:pos x="83" y="5"/>
                </a:cxn>
                <a:cxn ang="0">
                  <a:pos x="94" y="4"/>
                </a:cxn>
                <a:cxn ang="0">
                  <a:pos x="104" y="6"/>
                </a:cxn>
                <a:cxn ang="0">
                  <a:pos x="112" y="8"/>
                </a:cxn>
                <a:cxn ang="0">
                  <a:pos x="119" y="11"/>
                </a:cxn>
                <a:cxn ang="0">
                  <a:pos x="130" y="10"/>
                </a:cxn>
                <a:cxn ang="0">
                  <a:pos x="140" y="16"/>
                </a:cxn>
                <a:cxn ang="0">
                  <a:pos x="141" y="28"/>
                </a:cxn>
                <a:cxn ang="0">
                  <a:pos x="142" y="37"/>
                </a:cxn>
                <a:cxn ang="0">
                  <a:pos x="146" y="43"/>
                </a:cxn>
                <a:cxn ang="0">
                  <a:pos x="157" y="52"/>
                </a:cxn>
                <a:cxn ang="0">
                  <a:pos x="163" y="56"/>
                </a:cxn>
                <a:cxn ang="0">
                  <a:pos x="170" y="63"/>
                </a:cxn>
                <a:cxn ang="0">
                  <a:pos x="165" y="70"/>
                </a:cxn>
                <a:cxn ang="0">
                  <a:pos x="152" y="70"/>
                </a:cxn>
                <a:cxn ang="0">
                  <a:pos x="150" y="77"/>
                </a:cxn>
                <a:cxn ang="0">
                  <a:pos x="152" y="88"/>
                </a:cxn>
                <a:cxn ang="0">
                  <a:pos x="151" y="94"/>
                </a:cxn>
                <a:cxn ang="0">
                  <a:pos x="140" y="97"/>
                </a:cxn>
                <a:cxn ang="0">
                  <a:pos x="133" y="108"/>
                </a:cxn>
                <a:cxn ang="0">
                  <a:pos x="127" y="109"/>
                </a:cxn>
                <a:cxn ang="0">
                  <a:pos x="117" y="109"/>
                </a:cxn>
                <a:cxn ang="0">
                  <a:pos x="108" y="106"/>
                </a:cxn>
                <a:cxn ang="0">
                  <a:pos x="98" y="108"/>
                </a:cxn>
                <a:cxn ang="0">
                  <a:pos x="88" y="107"/>
                </a:cxn>
                <a:cxn ang="0">
                  <a:pos x="82" y="106"/>
                </a:cxn>
                <a:cxn ang="0">
                  <a:pos x="73" y="104"/>
                </a:cxn>
                <a:cxn ang="0">
                  <a:pos x="62" y="101"/>
                </a:cxn>
                <a:cxn ang="0">
                  <a:pos x="50" y="99"/>
                </a:cxn>
                <a:cxn ang="0">
                  <a:pos x="35" y="98"/>
                </a:cxn>
                <a:cxn ang="0">
                  <a:pos x="22" y="100"/>
                </a:cxn>
                <a:cxn ang="0">
                  <a:pos x="12" y="105"/>
                </a:cxn>
                <a:cxn ang="0">
                  <a:pos x="9" y="100"/>
                </a:cxn>
                <a:cxn ang="0">
                  <a:pos x="2" y="90"/>
                </a:cxn>
                <a:cxn ang="0">
                  <a:pos x="9" y="81"/>
                </a:cxn>
                <a:cxn ang="0">
                  <a:pos x="13" y="70"/>
                </a:cxn>
                <a:cxn ang="0">
                  <a:pos x="7" y="53"/>
                </a:cxn>
              </a:cxnLst>
              <a:rect l="0" t="0" r="r" b="b"/>
              <a:pathLst>
                <a:path w="176" h="114">
                  <a:moveTo>
                    <a:pt x="7" y="53"/>
                  </a:moveTo>
                  <a:cubicBezTo>
                    <a:pt x="11" y="54"/>
                    <a:pt x="15" y="52"/>
                    <a:pt x="19" y="53"/>
                  </a:cubicBezTo>
                  <a:cubicBezTo>
                    <a:pt x="22" y="55"/>
                    <a:pt x="27" y="51"/>
                    <a:pt x="30" y="51"/>
                  </a:cubicBezTo>
                  <a:cubicBezTo>
                    <a:pt x="28" y="45"/>
                    <a:pt x="36" y="51"/>
                    <a:pt x="37" y="45"/>
                  </a:cubicBezTo>
                  <a:cubicBezTo>
                    <a:pt x="41" y="44"/>
                    <a:pt x="42" y="46"/>
                    <a:pt x="45" y="48"/>
                  </a:cubicBezTo>
                  <a:cubicBezTo>
                    <a:pt x="51" y="45"/>
                    <a:pt x="40" y="44"/>
                    <a:pt x="44" y="41"/>
                  </a:cubicBezTo>
                  <a:cubicBezTo>
                    <a:pt x="48" y="38"/>
                    <a:pt x="45" y="32"/>
                    <a:pt x="49" y="29"/>
                  </a:cubicBezTo>
                  <a:cubicBezTo>
                    <a:pt x="54" y="32"/>
                    <a:pt x="55" y="24"/>
                    <a:pt x="59" y="25"/>
                  </a:cubicBezTo>
                  <a:cubicBezTo>
                    <a:pt x="61" y="27"/>
                    <a:pt x="68" y="21"/>
                    <a:pt x="62" y="21"/>
                  </a:cubicBezTo>
                  <a:cubicBezTo>
                    <a:pt x="57" y="23"/>
                    <a:pt x="62" y="14"/>
                    <a:pt x="64" y="13"/>
                  </a:cubicBezTo>
                  <a:cubicBezTo>
                    <a:pt x="67" y="12"/>
                    <a:pt x="70" y="8"/>
                    <a:pt x="74" y="10"/>
                  </a:cubicBezTo>
                  <a:cubicBezTo>
                    <a:pt x="79" y="13"/>
                    <a:pt x="81" y="9"/>
                    <a:pt x="83" y="5"/>
                  </a:cubicBezTo>
                  <a:cubicBezTo>
                    <a:pt x="87" y="2"/>
                    <a:pt x="90" y="3"/>
                    <a:pt x="94" y="4"/>
                  </a:cubicBezTo>
                  <a:cubicBezTo>
                    <a:pt x="98" y="0"/>
                    <a:pt x="100" y="9"/>
                    <a:pt x="104" y="6"/>
                  </a:cubicBezTo>
                  <a:cubicBezTo>
                    <a:pt x="106" y="5"/>
                    <a:pt x="114" y="5"/>
                    <a:pt x="112" y="8"/>
                  </a:cubicBezTo>
                  <a:cubicBezTo>
                    <a:pt x="110" y="14"/>
                    <a:pt x="117" y="12"/>
                    <a:pt x="119" y="11"/>
                  </a:cubicBezTo>
                  <a:cubicBezTo>
                    <a:pt x="123" y="9"/>
                    <a:pt x="126" y="9"/>
                    <a:pt x="130" y="10"/>
                  </a:cubicBezTo>
                  <a:cubicBezTo>
                    <a:pt x="134" y="11"/>
                    <a:pt x="137" y="15"/>
                    <a:pt x="140" y="16"/>
                  </a:cubicBezTo>
                  <a:cubicBezTo>
                    <a:pt x="137" y="21"/>
                    <a:pt x="141" y="24"/>
                    <a:pt x="141" y="28"/>
                  </a:cubicBezTo>
                  <a:cubicBezTo>
                    <a:pt x="136" y="30"/>
                    <a:pt x="138" y="34"/>
                    <a:pt x="142" y="37"/>
                  </a:cubicBezTo>
                  <a:cubicBezTo>
                    <a:pt x="146" y="36"/>
                    <a:pt x="142" y="41"/>
                    <a:pt x="146" y="43"/>
                  </a:cubicBezTo>
                  <a:cubicBezTo>
                    <a:pt x="148" y="49"/>
                    <a:pt x="155" y="47"/>
                    <a:pt x="157" y="52"/>
                  </a:cubicBezTo>
                  <a:cubicBezTo>
                    <a:pt x="153" y="58"/>
                    <a:pt x="160" y="55"/>
                    <a:pt x="163" y="56"/>
                  </a:cubicBezTo>
                  <a:cubicBezTo>
                    <a:pt x="170" y="57"/>
                    <a:pt x="165" y="60"/>
                    <a:pt x="170" y="63"/>
                  </a:cubicBezTo>
                  <a:cubicBezTo>
                    <a:pt x="176" y="65"/>
                    <a:pt x="168" y="67"/>
                    <a:pt x="165" y="70"/>
                  </a:cubicBezTo>
                  <a:cubicBezTo>
                    <a:pt x="161" y="72"/>
                    <a:pt x="156" y="71"/>
                    <a:pt x="152" y="70"/>
                  </a:cubicBezTo>
                  <a:cubicBezTo>
                    <a:pt x="148" y="67"/>
                    <a:pt x="145" y="75"/>
                    <a:pt x="150" y="77"/>
                  </a:cubicBezTo>
                  <a:cubicBezTo>
                    <a:pt x="152" y="80"/>
                    <a:pt x="152" y="83"/>
                    <a:pt x="152" y="88"/>
                  </a:cubicBezTo>
                  <a:cubicBezTo>
                    <a:pt x="154" y="92"/>
                    <a:pt x="158" y="95"/>
                    <a:pt x="151" y="94"/>
                  </a:cubicBezTo>
                  <a:cubicBezTo>
                    <a:pt x="147" y="96"/>
                    <a:pt x="143" y="93"/>
                    <a:pt x="140" y="97"/>
                  </a:cubicBezTo>
                  <a:cubicBezTo>
                    <a:pt x="137" y="100"/>
                    <a:pt x="132" y="104"/>
                    <a:pt x="133" y="108"/>
                  </a:cubicBezTo>
                  <a:cubicBezTo>
                    <a:pt x="138" y="114"/>
                    <a:pt x="129" y="114"/>
                    <a:pt x="127" y="109"/>
                  </a:cubicBezTo>
                  <a:cubicBezTo>
                    <a:pt x="124" y="107"/>
                    <a:pt x="120" y="111"/>
                    <a:pt x="117" y="109"/>
                  </a:cubicBezTo>
                  <a:cubicBezTo>
                    <a:pt x="113" y="112"/>
                    <a:pt x="110" y="110"/>
                    <a:pt x="108" y="106"/>
                  </a:cubicBezTo>
                  <a:cubicBezTo>
                    <a:pt x="104" y="104"/>
                    <a:pt x="100" y="112"/>
                    <a:pt x="98" y="108"/>
                  </a:cubicBezTo>
                  <a:cubicBezTo>
                    <a:pt x="94" y="108"/>
                    <a:pt x="92" y="104"/>
                    <a:pt x="88" y="107"/>
                  </a:cubicBezTo>
                  <a:cubicBezTo>
                    <a:pt x="84" y="103"/>
                    <a:pt x="82" y="113"/>
                    <a:pt x="82" y="106"/>
                  </a:cubicBezTo>
                  <a:cubicBezTo>
                    <a:pt x="78" y="104"/>
                    <a:pt x="74" y="108"/>
                    <a:pt x="73" y="104"/>
                  </a:cubicBezTo>
                  <a:cubicBezTo>
                    <a:pt x="71" y="100"/>
                    <a:pt x="65" y="103"/>
                    <a:pt x="62" y="101"/>
                  </a:cubicBezTo>
                  <a:cubicBezTo>
                    <a:pt x="58" y="101"/>
                    <a:pt x="54" y="99"/>
                    <a:pt x="50" y="99"/>
                  </a:cubicBezTo>
                  <a:cubicBezTo>
                    <a:pt x="45" y="97"/>
                    <a:pt x="40" y="100"/>
                    <a:pt x="35" y="98"/>
                  </a:cubicBezTo>
                  <a:cubicBezTo>
                    <a:pt x="31" y="100"/>
                    <a:pt x="26" y="98"/>
                    <a:pt x="22" y="100"/>
                  </a:cubicBezTo>
                  <a:cubicBezTo>
                    <a:pt x="20" y="103"/>
                    <a:pt x="16" y="107"/>
                    <a:pt x="12" y="105"/>
                  </a:cubicBezTo>
                  <a:cubicBezTo>
                    <a:pt x="7" y="106"/>
                    <a:pt x="6" y="107"/>
                    <a:pt x="9" y="100"/>
                  </a:cubicBezTo>
                  <a:cubicBezTo>
                    <a:pt x="11" y="94"/>
                    <a:pt x="5" y="90"/>
                    <a:pt x="2" y="90"/>
                  </a:cubicBezTo>
                  <a:cubicBezTo>
                    <a:pt x="0" y="87"/>
                    <a:pt x="6" y="82"/>
                    <a:pt x="9" y="81"/>
                  </a:cubicBezTo>
                  <a:cubicBezTo>
                    <a:pt x="16" y="83"/>
                    <a:pt x="15" y="74"/>
                    <a:pt x="13" y="70"/>
                  </a:cubicBezTo>
                  <a:cubicBezTo>
                    <a:pt x="11" y="64"/>
                    <a:pt x="9" y="58"/>
                    <a:pt x="7" y="5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269">
              <a:extLst>
                <a:ext uri="{FF2B5EF4-FFF2-40B4-BE49-F238E27FC236}">
                  <a16:creationId xmlns:a16="http://schemas.microsoft.com/office/drawing/2014/main" id="{71B85921-01EC-4424-A6B5-7CE9C58EE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760" y="3596556"/>
              <a:ext cx="31148" cy="3664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3"/>
                </a:cxn>
                <a:cxn ang="0">
                  <a:pos x="18" y="2"/>
                </a:cxn>
                <a:cxn ang="0">
                  <a:pos x="27" y="6"/>
                </a:cxn>
                <a:cxn ang="0">
                  <a:pos x="32" y="9"/>
                </a:cxn>
                <a:cxn ang="0">
                  <a:pos x="40" y="13"/>
                </a:cxn>
                <a:cxn ang="0">
                  <a:pos x="46" y="16"/>
                </a:cxn>
                <a:cxn ang="0">
                  <a:pos x="48" y="26"/>
                </a:cxn>
                <a:cxn ang="0">
                  <a:pos x="52" y="31"/>
                </a:cxn>
                <a:cxn ang="0">
                  <a:pos x="57" y="38"/>
                </a:cxn>
                <a:cxn ang="0">
                  <a:pos x="60" y="46"/>
                </a:cxn>
                <a:cxn ang="0">
                  <a:pos x="56" y="49"/>
                </a:cxn>
                <a:cxn ang="0">
                  <a:pos x="51" y="46"/>
                </a:cxn>
                <a:cxn ang="0">
                  <a:pos x="45" y="45"/>
                </a:cxn>
                <a:cxn ang="0">
                  <a:pos x="42" y="54"/>
                </a:cxn>
                <a:cxn ang="0">
                  <a:pos x="37" y="62"/>
                </a:cxn>
                <a:cxn ang="0">
                  <a:pos x="31" y="68"/>
                </a:cxn>
                <a:cxn ang="0">
                  <a:pos x="27" y="62"/>
                </a:cxn>
                <a:cxn ang="0">
                  <a:pos x="28" y="38"/>
                </a:cxn>
                <a:cxn ang="0">
                  <a:pos x="19" y="27"/>
                </a:cxn>
                <a:cxn ang="0">
                  <a:pos x="7" y="7"/>
                </a:cxn>
                <a:cxn ang="0">
                  <a:pos x="0" y="6"/>
                </a:cxn>
              </a:cxnLst>
              <a:rect l="0" t="0" r="r" b="b"/>
              <a:pathLst>
                <a:path w="65" h="70">
                  <a:moveTo>
                    <a:pt x="0" y="6"/>
                  </a:moveTo>
                  <a:cubicBezTo>
                    <a:pt x="3" y="3"/>
                    <a:pt x="4" y="2"/>
                    <a:pt x="8" y="3"/>
                  </a:cubicBezTo>
                  <a:cubicBezTo>
                    <a:pt x="12" y="4"/>
                    <a:pt x="14" y="0"/>
                    <a:pt x="18" y="2"/>
                  </a:cubicBezTo>
                  <a:cubicBezTo>
                    <a:pt x="21" y="1"/>
                    <a:pt x="24" y="4"/>
                    <a:pt x="27" y="6"/>
                  </a:cubicBezTo>
                  <a:cubicBezTo>
                    <a:pt x="31" y="6"/>
                    <a:pt x="30" y="7"/>
                    <a:pt x="32" y="9"/>
                  </a:cubicBezTo>
                  <a:cubicBezTo>
                    <a:pt x="34" y="7"/>
                    <a:pt x="40" y="7"/>
                    <a:pt x="40" y="13"/>
                  </a:cubicBezTo>
                  <a:cubicBezTo>
                    <a:pt x="44" y="12"/>
                    <a:pt x="47" y="13"/>
                    <a:pt x="46" y="16"/>
                  </a:cubicBezTo>
                  <a:cubicBezTo>
                    <a:pt x="46" y="20"/>
                    <a:pt x="43" y="25"/>
                    <a:pt x="48" y="26"/>
                  </a:cubicBezTo>
                  <a:cubicBezTo>
                    <a:pt x="51" y="28"/>
                    <a:pt x="54" y="25"/>
                    <a:pt x="52" y="31"/>
                  </a:cubicBezTo>
                  <a:cubicBezTo>
                    <a:pt x="52" y="33"/>
                    <a:pt x="53" y="37"/>
                    <a:pt x="57" y="38"/>
                  </a:cubicBezTo>
                  <a:cubicBezTo>
                    <a:pt x="62" y="38"/>
                    <a:pt x="58" y="45"/>
                    <a:pt x="60" y="46"/>
                  </a:cubicBezTo>
                  <a:cubicBezTo>
                    <a:pt x="65" y="49"/>
                    <a:pt x="59" y="49"/>
                    <a:pt x="56" y="49"/>
                  </a:cubicBezTo>
                  <a:cubicBezTo>
                    <a:pt x="57" y="44"/>
                    <a:pt x="52" y="53"/>
                    <a:pt x="51" y="46"/>
                  </a:cubicBezTo>
                  <a:cubicBezTo>
                    <a:pt x="47" y="47"/>
                    <a:pt x="47" y="49"/>
                    <a:pt x="45" y="45"/>
                  </a:cubicBezTo>
                  <a:cubicBezTo>
                    <a:pt x="39" y="45"/>
                    <a:pt x="43" y="50"/>
                    <a:pt x="42" y="54"/>
                  </a:cubicBezTo>
                  <a:cubicBezTo>
                    <a:pt x="43" y="59"/>
                    <a:pt x="37" y="57"/>
                    <a:pt x="37" y="62"/>
                  </a:cubicBezTo>
                  <a:cubicBezTo>
                    <a:pt x="32" y="62"/>
                    <a:pt x="35" y="69"/>
                    <a:pt x="31" y="68"/>
                  </a:cubicBezTo>
                  <a:cubicBezTo>
                    <a:pt x="27" y="70"/>
                    <a:pt x="26" y="66"/>
                    <a:pt x="27" y="62"/>
                  </a:cubicBezTo>
                  <a:cubicBezTo>
                    <a:pt x="24" y="54"/>
                    <a:pt x="32" y="46"/>
                    <a:pt x="28" y="38"/>
                  </a:cubicBezTo>
                  <a:cubicBezTo>
                    <a:pt x="27" y="32"/>
                    <a:pt x="21" y="32"/>
                    <a:pt x="19" y="27"/>
                  </a:cubicBezTo>
                  <a:cubicBezTo>
                    <a:pt x="14" y="21"/>
                    <a:pt x="10" y="14"/>
                    <a:pt x="7" y="7"/>
                  </a:cubicBezTo>
                  <a:cubicBezTo>
                    <a:pt x="4" y="7"/>
                    <a:pt x="2" y="5"/>
                    <a:pt x="0" y="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270">
              <a:extLst>
                <a:ext uri="{FF2B5EF4-FFF2-40B4-BE49-F238E27FC236}">
                  <a16:creationId xmlns:a16="http://schemas.microsoft.com/office/drawing/2014/main" id="{F5605646-FDB4-4341-A9CE-83EDCE60A1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1199" y="3611215"/>
              <a:ext cx="106272" cy="124594"/>
            </a:xfrm>
            <a:custGeom>
              <a:avLst/>
              <a:gdLst/>
              <a:ahLst/>
              <a:cxnLst>
                <a:cxn ang="0">
                  <a:pos x="37" y="176"/>
                </a:cxn>
                <a:cxn ang="0">
                  <a:pos x="38" y="145"/>
                </a:cxn>
                <a:cxn ang="0">
                  <a:pos x="62" y="154"/>
                </a:cxn>
                <a:cxn ang="0">
                  <a:pos x="54" y="182"/>
                </a:cxn>
                <a:cxn ang="0">
                  <a:pos x="155" y="239"/>
                </a:cxn>
                <a:cxn ang="0">
                  <a:pos x="113" y="220"/>
                </a:cxn>
                <a:cxn ang="0">
                  <a:pos x="128" y="207"/>
                </a:cxn>
                <a:cxn ang="0">
                  <a:pos x="164" y="208"/>
                </a:cxn>
                <a:cxn ang="0">
                  <a:pos x="156" y="239"/>
                </a:cxn>
                <a:cxn ang="0">
                  <a:pos x="134" y="38"/>
                </a:cxn>
                <a:cxn ang="0">
                  <a:pos x="113" y="40"/>
                </a:cxn>
                <a:cxn ang="0">
                  <a:pos x="110" y="56"/>
                </a:cxn>
                <a:cxn ang="0">
                  <a:pos x="123" y="80"/>
                </a:cxn>
                <a:cxn ang="0">
                  <a:pos x="146" y="112"/>
                </a:cxn>
                <a:cxn ang="0">
                  <a:pos x="174" y="121"/>
                </a:cxn>
                <a:cxn ang="0">
                  <a:pos x="190" y="139"/>
                </a:cxn>
                <a:cxn ang="0">
                  <a:pos x="219" y="162"/>
                </a:cxn>
                <a:cxn ang="0">
                  <a:pos x="205" y="158"/>
                </a:cxn>
                <a:cxn ang="0">
                  <a:pos x="185" y="162"/>
                </a:cxn>
                <a:cxn ang="0">
                  <a:pos x="194" y="184"/>
                </a:cxn>
                <a:cxn ang="0">
                  <a:pos x="182" y="201"/>
                </a:cxn>
                <a:cxn ang="0">
                  <a:pos x="170" y="203"/>
                </a:cxn>
                <a:cxn ang="0">
                  <a:pos x="175" y="183"/>
                </a:cxn>
                <a:cxn ang="0">
                  <a:pos x="159" y="162"/>
                </a:cxn>
                <a:cxn ang="0">
                  <a:pos x="144" y="150"/>
                </a:cxn>
                <a:cxn ang="0">
                  <a:pos x="132" y="136"/>
                </a:cxn>
                <a:cxn ang="0">
                  <a:pos x="92" y="110"/>
                </a:cxn>
                <a:cxn ang="0">
                  <a:pos x="52" y="66"/>
                </a:cxn>
                <a:cxn ang="0">
                  <a:pos x="22" y="76"/>
                </a:cxn>
                <a:cxn ang="0">
                  <a:pos x="8" y="60"/>
                </a:cxn>
                <a:cxn ang="0">
                  <a:pos x="9" y="46"/>
                </a:cxn>
                <a:cxn ang="0">
                  <a:pos x="13" y="30"/>
                </a:cxn>
                <a:cxn ang="0">
                  <a:pos x="33" y="20"/>
                </a:cxn>
                <a:cxn ang="0">
                  <a:pos x="48" y="28"/>
                </a:cxn>
                <a:cxn ang="0">
                  <a:pos x="62" y="19"/>
                </a:cxn>
                <a:cxn ang="0">
                  <a:pos x="72" y="12"/>
                </a:cxn>
                <a:cxn ang="0">
                  <a:pos x="93" y="5"/>
                </a:cxn>
                <a:cxn ang="0">
                  <a:pos x="113" y="13"/>
                </a:cxn>
                <a:cxn ang="0">
                  <a:pos x="130" y="24"/>
                </a:cxn>
                <a:cxn ang="0">
                  <a:pos x="134" y="38"/>
                </a:cxn>
              </a:cxnLst>
              <a:rect l="0" t="0" r="r" b="b"/>
              <a:pathLst>
                <a:path w="219" h="239">
                  <a:moveTo>
                    <a:pt x="44" y="188"/>
                  </a:moveTo>
                  <a:cubicBezTo>
                    <a:pt x="40" y="187"/>
                    <a:pt x="34" y="182"/>
                    <a:pt x="37" y="176"/>
                  </a:cubicBezTo>
                  <a:cubicBezTo>
                    <a:pt x="39" y="168"/>
                    <a:pt x="40" y="159"/>
                    <a:pt x="36" y="153"/>
                  </a:cubicBezTo>
                  <a:cubicBezTo>
                    <a:pt x="32" y="150"/>
                    <a:pt x="32" y="143"/>
                    <a:pt x="38" y="145"/>
                  </a:cubicBezTo>
                  <a:cubicBezTo>
                    <a:pt x="44" y="147"/>
                    <a:pt x="48" y="141"/>
                    <a:pt x="53" y="138"/>
                  </a:cubicBezTo>
                  <a:cubicBezTo>
                    <a:pt x="57" y="142"/>
                    <a:pt x="62" y="147"/>
                    <a:pt x="62" y="154"/>
                  </a:cubicBezTo>
                  <a:cubicBezTo>
                    <a:pt x="58" y="159"/>
                    <a:pt x="60" y="166"/>
                    <a:pt x="60" y="172"/>
                  </a:cubicBezTo>
                  <a:cubicBezTo>
                    <a:pt x="59" y="176"/>
                    <a:pt x="58" y="186"/>
                    <a:pt x="54" y="182"/>
                  </a:cubicBezTo>
                  <a:cubicBezTo>
                    <a:pt x="49" y="180"/>
                    <a:pt x="47" y="185"/>
                    <a:pt x="44" y="188"/>
                  </a:cubicBezTo>
                  <a:close/>
                  <a:moveTo>
                    <a:pt x="155" y="239"/>
                  </a:moveTo>
                  <a:cubicBezTo>
                    <a:pt x="150" y="239"/>
                    <a:pt x="146" y="235"/>
                    <a:pt x="142" y="232"/>
                  </a:cubicBezTo>
                  <a:cubicBezTo>
                    <a:pt x="132" y="229"/>
                    <a:pt x="124" y="220"/>
                    <a:pt x="113" y="220"/>
                  </a:cubicBezTo>
                  <a:cubicBezTo>
                    <a:pt x="107" y="217"/>
                    <a:pt x="112" y="207"/>
                    <a:pt x="117" y="207"/>
                  </a:cubicBezTo>
                  <a:cubicBezTo>
                    <a:pt x="121" y="212"/>
                    <a:pt x="124" y="202"/>
                    <a:pt x="128" y="207"/>
                  </a:cubicBezTo>
                  <a:cubicBezTo>
                    <a:pt x="135" y="214"/>
                    <a:pt x="145" y="209"/>
                    <a:pt x="153" y="208"/>
                  </a:cubicBezTo>
                  <a:cubicBezTo>
                    <a:pt x="156" y="208"/>
                    <a:pt x="164" y="202"/>
                    <a:pt x="164" y="208"/>
                  </a:cubicBezTo>
                  <a:cubicBezTo>
                    <a:pt x="161" y="214"/>
                    <a:pt x="156" y="221"/>
                    <a:pt x="159" y="228"/>
                  </a:cubicBezTo>
                  <a:cubicBezTo>
                    <a:pt x="164" y="231"/>
                    <a:pt x="158" y="236"/>
                    <a:pt x="156" y="239"/>
                  </a:cubicBezTo>
                  <a:cubicBezTo>
                    <a:pt x="156" y="237"/>
                    <a:pt x="155" y="239"/>
                    <a:pt x="155" y="239"/>
                  </a:cubicBezTo>
                  <a:close/>
                  <a:moveTo>
                    <a:pt x="134" y="38"/>
                  </a:moveTo>
                  <a:cubicBezTo>
                    <a:pt x="132" y="31"/>
                    <a:pt x="128" y="38"/>
                    <a:pt x="124" y="34"/>
                  </a:cubicBezTo>
                  <a:cubicBezTo>
                    <a:pt x="122" y="38"/>
                    <a:pt x="117" y="38"/>
                    <a:pt x="113" y="40"/>
                  </a:cubicBezTo>
                  <a:cubicBezTo>
                    <a:pt x="110" y="42"/>
                    <a:pt x="107" y="39"/>
                    <a:pt x="105" y="46"/>
                  </a:cubicBezTo>
                  <a:cubicBezTo>
                    <a:pt x="107" y="47"/>
                    <a:pt x="111" y="52"/>
                    <a:pt x="110" y="56"/>
                  </a:cubicBezTo>
                  <a:cubicBezTo>
                    <a:pt x="105" y="57"/>
                    <a:pt x="107" y="64"/>
                    <a:pt x="109" y="68"/>
                  </a:cubicBezTo>
                  <a:cubicBezTo>
                    <a:pt x="112" y="74"/>
                    <a:pt x="118" y="77"/>
                    <a:pt x="123" y="80"/>
                  </a:cubicBezTo>
                  <a:cubicBezTo>
                    <a:pt x="128" y="82"/>
                    <a:pt x="134" y="85"/>
                    <a:pt x="134" y="92"/>
                  </a:cubicBezTo>
                  <a:cubicBezTo>
                    <a:pt x="136" y="101"/>
                    <a:pt x="141" y="107"/>
                    <a:pt x="146" y="112"/>
                  </a:cubicBezTo>
                  <a:cubicBezTo>
                    <a:pt x="150" y="115"/>
                    <a:pt x="151" y="119"/>
                    <a:pt x="156" y="120"/>
                  </a:cubicBezTo>
                  <a:cubicBezTo>
                    <a:pt x="162" y="123"/>
                    <a:pt x="168" y="122"/>
                    <a:pt x="174" y="121"/>
                  </a:cubicBezTo>
                  <a:cubicBezTo>
                    <a:pt x="182" y="123"/>
                    <a:pt x="174" y="127"/>
                    <a:pt x="172" y="130"/>
                  </a:cubicBezTo>
                  <a:cubicBezTo>
                    <a:pt x="177" y="135"/>
                    <a:pt x="184" y="136"/>
                    <a:pt x="190" y="139"/>
                  </a:cubicBezTo>
                  <a:cubicBezTo>
                    <a:pt x="197" y="143"/>
                    <a:pt x="204" y="147"/>
                    <a:pt x="211" y="151"/>
                  </a:cubicBezTo>
                  <a:cubicBezTo>
                    <a:pt x="212" y="156"/>
                    <a:pt x="218" y="156"/>
                    <a:pt x="219" y="162"/>
                  </a:cubicBezTo>
                  <a:cubicBezTo>
                    <a:pt x="218" y="166"/>
                    <a:pt x="217" y="173"/>
                    <a:pt x="213" y="167"/>
                  </a:cubicBezTo>
                  <a:cubicBezTo>
                    <a:pt x="209" y="166"/>
                    <a:pt x="211" y="157"/>
                    <a:pt x="205" y="158"/>
                  </a:cubicBezTo>
                  <a:cubicBezTo>
                    <a:pt x="200" y="159"/>
                    <a:pt x="196" y="156"/>
                    <a:pt x="195" y="153"/>
                  </a:cubicBezTo>
                  <a:cubicBezTo>
                    <a:pt x="190" y="151"/>
                    <a:pt x="189" y="160"/>
                    <a:pt x="185" y="162"/>
                  </a:cubicBezTo>
                  <a:cubicBezTo>
                    <a:pt x="185" y="167"/>
                    <a:pt x="181" y="173"/>
                    <a:pt x="188" y="174"/>
                  </a:cubicBezTo>
                  <a:cubicBezTo>
                    <a:pt x="192" y="176"/>
                    <a:pt x="196" y="177"/>
                    <a:pt x="194" y="184"/>
                  </a:cubicBezTo>
                  <a:cubicBezTo>
                    <a:pt x="198" y="190"/>
                    <a:pt x="190" y="188"/>
                    <a:pt x="187" y="190"/>
                  </a:cubicBezTo>
                  <a:cubicBezTo>
                    <a:pt x="181" y="191"/>
                    <a:pt x="187" y="200"/>
                    <a:pt x="182" y="201"/>
                  </a:cubicBezTo>
                  <a:cubicBezTo>
                    <a:pt x="177" y="204"/>
                    <a:pt x="177" y="213"/>
                    <a:pt x="171" y="212"/>
                  </a:cubicBezTo>
                  <a:cubicBezTo>
                    <a:pt x="167" y="213"/>
                    <a:pt x="165" y="203"/>
                    <a:pt x="170" y="203"/>
                  </a:cubicBezTo>
                  <a:cubicBezTo>
                    <a:pt x="175" y="199"/>
                    <a:pt x="169" y="193"/>
                    <a:pt x="175" y="194"/>
                  </a:cubicBezTo>
                  <a:cubicBezTo>
                    <a:pt x="181" y="194"/>
                    <a:pt x="174" y="186"/>
                    <a:pt x="175" y="183"/>
                  </a:cubicBezTo>
                  <a:cubicBezTo>
                    <a:pt x="174" y="176"/>
                    <a:pt x="170" y="172"/>
                    <a:pt x="170" y="166"/>
                  </a:cubicBezTo>
                  <a:cubicBezTo>
                    <a:pt x="168" y="158"/>
                    <a:pt x="163" y="168"/>
                    <a:pt x="159" y="162"/>
                  </a:cubicBezTo>
                  <a:cubicBezTo>
                    <a:pt x="153" y="160"/>
                    <a:pt x="156" y="158"/>
                    <a:pt x="155" y="152"/>
                  </a:cubicBezTo>
                  <a:cubicBezTo>
                    <a:pt x="153" y="146"/>
                    <a:pt x="146" y="152"/>
                    <a:pt x="144" y="150"/>
                  </a:cubicBezTo>
                  <a:cubicBezTo>
                    <a:pt x="150" y="148"/>
                    <a:pt x="142" y="142"/>
                    <a:pt x="140" y="147"/>
                  </a:cubicBezTo>
                  <a:cubicBezTo>
                    <a:pt x="137" y="146"/>
                    <a:pt x="136" y="137"/>
                    <a:pt x="132" y="136"/>
                  </a:cubicBezTo>
                  <a:cubicBezTo>
                    <a:pt x="126" y="134"/>
                    <a:pt x="120" y="135"/>
                    <a:pt x="114" y="130"/>
                  </a:cubicBezTo>
                  <a:cubicBezTo>
                    <a:pt x="107" y="123"/>
                    <a:pt x="99" y="117"/>
                    <a:pt x="92" y="110"/>
                  </a:cubicBezTo>
                  <a:cubicBezTo>
                    <a:pt x="82" y="106"/>
                    <a:pt x="75" y="94"/>
                    <a:pt x="71" y="82"/>
                  </a:cubicBezTo>
                  <a:cubicBezTo>
                    <a:pt x="68" y="72"/>
                    <a:pt x="60" y="67"/>
                    <a:pt x="52" y="66"/>
                  </a:cubicBezTo>
                  <a:cubicBezTo>
                    <a:pt x="47" y="63"/>
                    <a:pt x="41" y="63"/>
                    <a:pt x="37" y="68"/>
                  </a:cubicBezTo>
                  <a:cubicBezTo>
                    <a:pt x="32" y="71"/>
                    <a:pt x="28" y="76"/>
                    <a:pt x="22" y="76"/>
                  </a:cubicBezTo>
                  <a:cubicBezTo>
                    <a:pt x="24" y="71"/>
                    <a:pt x="22" y="67"/>
                    <a:pt x="16" y="69"/>
                  </a:cubicBezTo>
                  <a:cubicBezTo>
                    <a:pt x="13" y="69"/>
                    <a:pt x="7" y="66"/>
                    <a:pt x="8" y="60"/>
                  </a:cubicBezTo>
                  <a:cubicBezTo>
                    <a:pt x="13" y="57"/>
                    <a:pt x="11" y="53"/>
                    <a:pt x="6" y="52"/>
                  </a:cubicBezTo>
                  <a:cubicBezTo>
                    <a:pt x="0" y="47"/>
                    <a:pt x="7" y="47"/>
                    <a:pt x="9" y="46"/>
                  </a:cubicBezTo>
                  <a:cubicBezTo>
                    <a:pt x="16" y="42"/>
                    <a:pt x="11" y="41"/>
                    <a:pt x="10" y="36"/>
                  </a:cubicBezTo>
                  <a:cubicBezTo>
                    <a:pt x="3" y="34"/>
                    <a:pt x="8" y="29"/>
                    <a:pt x="13" y="30"/>
                  </a:cubicBezTo>
                  <a:cubicBezTo>
                    <a:pt x="17" y="31"/>
                    <a:pt x="21" y="26"/>
                    <a:pt x="26" y="30"/>
                  </a:cubicBezTo>
                  <a:cubicBezTo>
                    <a:pt x="31" y="29"/>
                    <a:pt x="29" y="21"/>
                    <a:pt x="33" y="20"/>
                  </a:cubicBezTo>
                  <a:cubicBezTo>
                    <a:pt x="38" y="14"/>
                    <a:pt x="35" y="24"/>
                    <a:pt x="41" y="25"/>
                  </a:cubicBezTo>
                  <a:cubicBezTo>
                    <a:pt x="43" y="25"/>
                    <a:pt x="46" y="36"/>
                    <a:pt x="48" y="28"/>
                  </a:cubicBezTo>
                  <a:cubicBezTo>
                    <a:pt x="48" y="23"/>
                    <a:pt x="52" y="18"/>
                    <a:pt x="54" y="16"/>
                  </a:cubicBezTo>
                  <a:cubicBezTo>
                    <a:pt x="55" y="19"/>
                    <a:pt x="58" y="23"/>
                    <a:pt x="62" y="19"/>
                  </a:cubicBezTo>
                  <a:cubicBezTo>
                    <a:pt x="65" y="23"/>
                    <a:pt x="69" y="20"/>
                    <a:pt x="66" y="16"/>
                  </a:cubicBezTo>
                  <a:cubicBezTo>
                    <a:pt x="66" y="9"/>
                    <a:pt x="75" y="20"/>
                    <a:pt x="72" y="12"/>
                  </a:cubicBezTo>
                  <a:cubicBezTo>
                    <a:pt x="72" y="4"/>
                    <a:pt x="79" y="12"/>
                    <a:pt x="82" y="10"/>
                  </a:cubicBezTo>
                  <a:cubicBezTo>
                    <a:pt x="85" y="5"/>
                    <a:pt x="89" y="5"/>
                    <a:pt x="93" y="5"/>
                  </a:cubicBezTo>
                  <a:cubicBezTo>
                    <a:pt x="96" y="8"/>
                    <a:pt x="103" y="0"/>
                    <a:pt x="103" y="6"/>
                  </a:cubicBezTo>
                  <a:cubicBezTo>
                    <a:pt x="106" y="8"/>
                    <a:pt x="109" y="14"/>
                    <a:pt x="113" y="13"/>
                  </a:cubicBezTo>
                  <a:cubicBezTo>
                    <a:pt x="119" y="15"/>
                    <a:pt x="126" y="14"/>
                    <a:pt x="130" y="17"/>
                  </a:cubicBezTo>
                  <a:cubicBezTo>
                    <a:pt x="130" y="21"/>
                    <a:pt x="123" y="22"/>
                    <a:pt x="130" y="24"/>
                  </a:cubicBezTo>
                  <a:cubicBezTo>
                    <a:pt x="128" y="28"/>
                    <a:pt x="129" y="31"/>
                    <a:pt x="132" y="33"/>
                  </a:cubicBezTo>
                  <a:cubicBezTo>
                    <a:pt x="133" y="34"/>
                    <a:pt x="136" y="35"/>
                    <a:pt x="134" y="3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271">
              <a:extLst>
                <a:ext uri="{FF2B5EF4-FFF2-40B4-BE49-F238E27FC236}">
                  <a16:creationId xmlns:a16="http://schemas.microsoft.com/office/drawing/2014/main" id="{D0EB696C-3C2F-42B5-B2D5-2E74E570FF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5327" y="3523266"/>
              <a:ext cx="93446" cy="69626"/>
            </a:xfrm>
            <a:custGeom>
              <a:avLst/>
              <a:gdLst/>
              <a:ahLst/>
              <a:cxnLst>
                <a:cxn ang="0">
                  <a:pos x="157" y="129"/>
                </a:cxn>
                <a:cxn ang="0">
                  <a:pos x="146" y="123"/>
                </a:cxn>
                <a:cxn ang="0">
                  <a:pos x="134" y="120"/>
                </a:cxn>
                <a:cxn ang="0">
                  <a:pos x="123" y="120"/>
                </a:cxn>
                <a:cxn ang="0">
                  <a:pos x="112" y="125"/>
                </a:cxn>
                <a:cxn ang="0">
                  <a:pos x="104" y="121"/>
                </a:cxn>
                <a:cxn ang="0">
                  <a:pos x="96" y="119"/>
                </a:cxn>
                <a:cxn ang="0">
                  <a:pos x="88" y="114"/>
                </a:cxn>
                <a:cxn ang="0">
                  <a:pos x="78" y="108"/>
                </a:cxn>
                <a:cxn ang="0">
                  <a:pos x="69" y="105"/>
                </a:cxn>
                <a:cxn ang="0">
                  <a:pos x="63" y="100"/>
                </a:cxn>
                <a:cxn ang="0">
                  <a:pos x="55" y="100"/>
                </a:cxn>
                <a:cxn ang="0">
                  <a:pos x="47" y="102"/>
                </a:cxn>
                <a:cxn ang="0">
                  <a:pos x="46" y="94"/>
                </a:cxn>
                <a:cxn ang="0">
                  <a:pos x="37" y="92"/>
                </a:cxn>
                <a:cxn ang="0">
                  <a:pos x="26" y="88"/>
                </a:cxn>
                <a:cxn ang="0">
                  <a:pos x="20" y="87"/>
                </a:cxn>
                <a:cxn ang="0">
                  <a:pos x="19" y="77"/>
                </a:cxn>
                <a:cxn ang="0">
                  <a:pos x="13" y="67"/>
                </a:cxn>
                <a:cxn ang="0">
                  <a:pos x="12" y="56"/>
                </a:cxn>
                <a:cxn ang="0">
                  <a:pos x="7" y="46"/>
                </a:cxn>
                <a:cxn ang="0">
                  <a:pos x="9" y="35"/>
                </a:cxn>
                <a:cxn ang="0">
                  <a:pos x="11" y="27"/>
                </a:cxn>
                <a:cxn ang="0">
                  <a:pos x="13" y="18"/>
                </a:cxn>
                <a:cxn ang="0">
                  <a:pos x="36" y="14"/>
                </a:cxn>
                <a:cxn ang="0">
                  <a:pos x="54" y="5"/>
                </a:cxn>
                <a:cxn ang="0">
                  <a:pos x="81" y="1"/>
                </a:cxn>
                <a:cxn ang="0">
                  <a:pos x="82" y="2"/>
                </a:cxn>
                <a:cxn ang="0">
                  <a:pos x="86" y="11"/>
                </a:cxn>
                <a:cxn ang="0">
                  <a:pos x="106" y="7"/>
                </a:cxn>
                <a:cxn ang="0">
                  <a:pos x="98" y="13"/>
                </a:cxn>
                <a:cxn ang="0">
                  <a:pos x="116" y="7"/>
                </a:cxn>
                <a:cxn ang="0">
                  <a:pos x="164" y="7"/>
                </a:cxn>
                <a:cxn ang="0">
                  <a:pos x="173" y="17"/>
                </a:cxn>
                <a:cxn ang="0">
                  <a:pos x="182" y="43"/>
                </a:cxn>
                <a:cxn ang="0">
                  <a:pos x="171" y="51"/>
                </a:cxn>
                <a:cxn ang="0">
                  <a:pos x="174" y="58"/>
                </a:cxn>
                <a:cxn ang="0">
                  <a:pos x="175" y="72"/>
                </a:cxn>
                <a:cxn ang="0">
                  <a:pos x="181" y="84"/>
                </a:cxn>
                <a:cxn ang="0">
                  <a:pos x="185" y="92"/>
                </a:cxn>
                <a:cxn ang="0">
                  <a:pos x="176" y="101"/>
                </a:cxn>
                <a:cxn ang="0">
                  <a:pos x="159" y="118"/>
                </a:cxn>
                <a:cxn ang="0">
                  <a:pos x="160" y="129"/>
                </a:cxn>
                <a:cxn ang="0">
                  <a:pos x="157" y="129"/>
                </a:cxn>
                <a:cxn ang="0">
                  <a:pos x="3" y="19"/>
                </a:cxn>
                <a:cxn ang="0">
                  <a:pos x="3" y="19"/>
                </a:cxn>
                <a:cxn ang="0">
                  <a:pos x="10" y="20"/>
                </a:cxn>
                <a:cxn ang="0">
                  <a:pos x="10" y="20"/>
                </a:cxn>
              </a:cxnLst>
              <a:rect l="0" t="0" r="r" b="b"/>
              <a:pathLst>
                <a:path w="188" h="130">
                  <a:moveTo>
                    <a:pt x="157" y="129"/>
                  </a:moveTo>
                  <a:cubicBezTo>
                    <a:pt x="153" y="126"/>
                    <a:pt x="148" y="127"/>
                    <a:pt x="146" y="123"/>
                  </a:cubicBezTo>
                  <a:cubicBezTo>
                    <a:pt x="141" y="122"/>
                    <a:pt x="139" y="118"/>
                    <a:pt x="134" y="120"/>
                  </a:cubicBezTo>
                  <a:cubicBezTo>
                    <a:pt x="130" y="118"/>
                    <a:pt x="127" y="126"/>
                    <a:pt x="123" y="120"/>
                  </a:cubicBezTo>
                  <a:cubicBezTo>
                    <a:pt x="119" y="121"/>
                    <a:pt x="114" y="120"/>
                    <a:pt x="112" y="125"/>
                  </a:cubicBezTo>
                  <a:cubicBezTo>
                    <a:pt x="107" y="127"/>
                    <a:pt x="107" y="123"/>
                    <a:pt x="104" y="121"/>
                  </a:cubicBezTo>
                  <a:cubicBezTo>
                    <a:pt x="102" y="118"/>
                    <a:pt x="99" y="115"/>
                    <a:pt x="96" y="119"/>
                  </a:cubicBezTo>
                  <a:cubicBezTo>
                    <a:pt x="92" y="123"/>
                    <a:pt x="90" y="117"/>
                    <a:pt x="88" y="114"/>
                  </a:cubicBezTo>
                  <a:cubicBezTo>
                    <a:pt x="83" y="113"/>
                    <a:pt x="84" y="106"/>
                    <a:pt x="78" y="108"/>
                  </a:cubicBezTo>
                  <a:cubicBezTo>
                    <a:pt x="76" y="103"/>
                    <a:pt x="70" y="111"/>
                    <a:pt x="69" y="105"/>
                  </a:cubicBezTo>
                  <a:cubicBezTo>
                    <a:pt x="67" y="102"/>
                    <a:pt x="69" y="100"/>
                    <a:pt x="63" y="100"/>
                  </a:cubicBezTo>
                  <a:cubicBezTo>
                    <a:pt x="61" y="99"/>
                    <a:pt x="52" y="94"/>
                    <a:pt x="55" y="100"/>
                  </a:cubicBezTo>
                  <a:cubicBezTo>
                    <a:pt x="58" y="102"/>
                    <a:pt x="48" y="107"/>
                    <a:pt x="47" y="102"/>
                  </a:cubicBezTo>
                  <a:cubicBezTo>
                    <a:pt x="43" y="98"/>
                    <a:pt x="40" y="97"/>
                    <a:pt x="46" y="94"/>
                  </a:cubicBezTo>
                  <a:cubicBezTo>
                    <a:pt x="43" y="89"/>
                    <a:pt x="38" y="95"/>
                    <a:pt x="37" y="92"/>
                  </a:cubicBezTo>
                  <a:cubicBezTo>
                    <a:pt x="34" y="89"/>
                    <a:pt x="29" y="90"/>
                    <a:pt x="26" y="88"/>
                  </a:cubicBezTo>
                  <a:cubicBezTo>
                    <a:pt x="26" y="83"/>
                    <a:pt x="18" y="82"/>
                    <a:pt x="20" y="87"/>
                  </a:cubicBezTo>
                  <a:cubicBezTo>
                    <a:pt x="13" y="89"/>
                    <a:pt x="24" y="80"/>
                    <a:pt x="19" y="77"/>
                  </a:cubicBezTo>
                  <a:cubicBezTo>
                    <a:pt x="15" y="73"/>
                    <a:pt x="15" y="71"/>
                    <a:pt x="13" y="67"/>
                  </a:cubicBezTo>
                  <a:cubicBezTo>
                    <a:pt x="15" y="64"/>
                    <a:pt x="16" y="57"/>
                    <a:pt x="12" y="56"/>
                  </a:cubicBezTo>
                  <a:cubicBezTo>
                    <a:pt x="12" y="51"/>
                    <a:pt x="13" y="48"/>
                    <a:pt x="7" y="46"/>
                  </a:cubicBezTo>
                  <a:cubicBezTo>
                    <a:pt x="0" y="44"/>
                    <a:pt x="9" y="40"/>
                    <a:pt x="9" y="35"/>
                  </a:cubicBezTo>
                  <a:cubicBezTo>
                    <a:pt x="10" y="31"/>
                    <a:pt x="4" y="22"/>
                    <a:pt x="11" y="27"/>
                  </a:cubicBezTo>
                  <a:cubicBezTo>
                    <a:pt x="14" y="26"/>
                    <a:pt x="8" y="18"/>
                    <a:pt x="13" y="18"/>
                  </a:cubicBezTo>
                  <a:cubicBezTo>
                    <a:pt x="21" y="17"/>
                    <a:pt x="28" y="14"/>
                    <a:pt x="36" y="14"/>
                  </a:cubicBezTo>
                  <a:cubicBezTo>
                    <a:pt x="42" y="12"/>
                    <a:pt x="47" y="6"/>
                    <a:pt x="54" y="5"/>
                  </a:cubicBezTo>
                  <a:cubicBezTo>
                    <a:pt x="62" y="3"/>
                    <a:pt x="72" y="0"/>
                    <a:pt x="81" y="1"/>
                  </a:cubicBezTo>
                  <a:cubicBezTo>
                    <a:pt x="86" y="4"/>
                    <a:pt x="90" y="6"/>
                    <a:pt x="82" y="2"/>
                  </a:cubicBezTo>
                  <a:cubicBezTo>
                    <a:pt x="79" y="0"/>
                    <a:pt x="83" y="11"/>
                    <a:pt x="86" y="11"/>
                  </a:cubicBezTo>
                  <a:cubicBezTo>
                    <a:pt x="93" y="13"/>
                    <a:pt x="100" y="9"/>
                    <a:pt x="106" y="7"/>
                  </a:cubicBezTo>
                  <a:cubicBezTo>
                    <a:pt x="104" y="8"/>
                    <a:pt x="94" y="11"/>
                    <a:pt x="98" y="13"/>
                  </a:cubicBezTo>
                  <a:cubicBezTo>
                    <a:pt x="104" y="11"/>
                    <a:pt x="109" y="6"/>
                    <a:pt x="116" y="7"/>
                  </a:cubicBezTo>
                  <a:cubicBezTo>
                    <a:pt x="132" y="9"/>
                    <a:pt x="148" y="8"/>
                    <a:pt x="164" y="7"/>
                  </a:cubicBezTo>
                  <a:cubicBezTo>
                    <a:pt x="169" y="8"/>
                    <a:pt x="172" y="11"/>
                    <a:pt x="173" y="17"/>
                  </a:cubicBezTo>
                  <a:cubicBezTo>
                    <a:pt x="176" y="25"/>
                    <a:pt x="180" y="34"/>
                    <a:pt x="182" y="43"/>
                  </a:cubicBezTo>
                  <a:cubicBezTo>
                    <a:pt x="181" y="49"/>
                    <a:pt x="174" y="46"/>
                    <a:pt x="171" y="51"/>
                  </a:cubicBezTo>
                  <a:cubicBezTo>
                    <a:pt x="165" y="56"/>
                    <a:pt x="170" y="56"/>
                    <a:pt x="174" y="58"/>
                  </a:cubicBezTo>
                  <a:cubicBezTo>
                    <a:pt x="179" y="61"/>
                    <a:pt x="174" y="68"/>
                    <a:pt x="175" y="72"/>
                  </a:cubicBezTo>
                  <a:cubicBezTo>
                    <a:pt x="177" y="76"/>
                    <a:pt x="177" y="81"/>
                    <a:pt x="181" y="84"/>
                  </a:cubicBezTo>
                  <a:cubicBezTo>
                    <a:pt x="188" y="88"/>
                    <a:pt x="179" y="88"/>
                    <a:pt x="185" y="92"/>
                  </a:cubicBezTo>
                  <a:cubicBezTo>
                    <a:pt x="186" y="100"/>
                    <a:pt x="179" y="97"/>
                    <a:pt x="176" y="101"/>
                  </a:cubicBezTo>
                  <a:cubicBezTo>
                    <a:pt x="170" y="106"/>
                    <a:pt x="164" y="111"/>
                    <a:pt x="159" y="118"/>
                  </a:cubicBezTo>
                  <a:cubicBezTo>
                    <a:pt x="156" y="122"/>
                    <a:pt x="164" y="130"/>
                    <a:pt x="160" y="129"/>
                  </a:cubicBezTo>
                  <a:cubicBezTo>
                    <a:pt x="159" y="129"/>
                    <a:pt x="158" y="129"/>
                    <a:pt x="157" y="129"/>
                  </a:cubicBezTo>
                  <a:close/>
                  <a:moveTo>
                    <a:pt x="3" y="19"/>
                  </a:moveTo>
                  <a:cubicBezTo>
                    <a:pt x="3" y="19"/>
                    <a:pt x="3" y="19"/>
                    <a:pt x="3" y="19"/>
                  </a:cubicBezTo>
                  <a:moveTo>
                    <a:pt x="10" y="20"/>
                  </a:moveTo>
                  <a:cubicBezTo>
                    <a:pt x="7" y="25"/>
                    <a:pt x="4" y="16"/>
                    <a:pt x="10" y="2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272">
              <a:extLst>
                <a:ext uri="{FF2B5EF4-FFF2-40B4-BE49-F238E27FC236}">
                  <a16:creationId xmlns:a16="http://schemas.microsoft.com/office/drawing/2014/main" id="{3D30F32B-288E-40EF-8464-75660E97B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643" y="3581898"/>
              <a:ext cx="47639" cy="25652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20"/>
                </a:cxn>
                <a:cxn ang="0">
                  <a:pos x="17" y="17"/>
                </a:cxn>
                <a:cxn ang="0">
                  <a:pos x="23" y="9"/>
                </a:cxn>
                <a:cxn ang="0">
                  <a:pos x="33" y="5"/>
                </a:cxn>
                <a:cxn ang="0">
                  <a:pos x="42" y="4"/>
                </a:cxn>
                <a:cxn ang="0">
                  <a:pos x="50" y="7"/>
                </a:cxn>
                <a:cxn ang="0">
                  <a:pos x="57" y="10"/>
                </a:cxn>
                <a:cxn ang="0">
                  <a:pos x="68" y="7"/>
                </a:cxn>
                <a:cxn ang="0">
                  <a:pos x="80" y="6"/>
                </a:cxn>
                <a:cxn ang="0">
                  <a:pos x="91" y="9"/>
                </a:cxn>
                <a:cxn ang="0">
                  <a:pos x="101" y="16"/>
                </a:cxn>
                <a:cxn ang="0">
                  <a:pos x="92" y="30"/>
                </a:cxn>
                <a:cxn ang="0">
                  <a:pos x="80" y="26"/>
                </a:cxn>
                <a:cxn ang="0">
                  <a:pos x="65" y="28"/>
                </a:cxn>
                <a:cxn ang="0">
                  <a:pos x="50" y="35"/>
                </a:cxn>
                <a:cxn ang="0">
                  <a:pos x="36" y="37"/>
                </a:cxn>
                <a:cxn ang="0">
                  <a:pos x="25" y="42"/>
                </a:cxn>
                <a:cxn ang="0">
                  <a:pos x="9" y="38"/>
                </a:cxn>
                <a:cxn ang="0">
                  <a:pos x="0" y="31"/>
                </a:cxn>
                <a:cxn ang="0">
                  <a:pos x="0" y="25"/>
                </a:cxn>
              </a:cxnLst>
              <a:rect l="0" t="0" r="r" b="b"/>
              <a:pathLst>
                <a:path w="101" h="44">
                  <a:moveTo>
                    <a:pt x="0" y="25"/>
                  </a:moveTo>
                  <a:cubicBezTo>
                    <a:pt x="1" y="21"/>
                    <a:pt x="4" y="17"/>
                    <a:pt x="7" y="20"/>
                  </a:cubicBezTo>
                  <a:cubicBezTo>
                    <a:pt x="11" y="20"/>
                    <a:pt x="15" y="20"/>
                    <a:pt x="17" y="17"/>
                  </a:cubicBezTo>
                  <a:cubicBezTo>
                    <a:pt x="19" y="14"/>
                    <a:pt x="23" y="14"/>
                    <a:pt x="23" y="9"/>
                  </a:cubicBezTo>
                  <a:cubicBezTo>
                    <a:pt x="27" y="9"/>
                    <a:pt x="29" y="3"/>
                    <a:pt x="33" y="5"/>
                  </a:cubicBezTo>
                  <a:cubicBezTo>
                    <a:pt x="36" y="1"/>
                    <a:pt x="38" y="11"/>
                    <a:pt x="42" y="4"/>
                  </a:cubicBezTo>
                  <a:cubicBezTo>
                    <a:pt x="46" y="0"/>
                    <a:pt x="47" y="6"/>
                    <a:pt x="50" y="7"/>
                  </a:cubicBezTo>
                  <a:cubicBezTo>
                    <a:pt x="51" y="11"/>
                    <a:pt x="54" y="12"/>
                    <a:pt x="57" y="10"/>
                  </a:cubicBezTo>
                  <a:cubicBezTo>
                    <a:pt x="59" y="5"/>
                    <a:pt x="65" y="7"/>
                    <a:pt x="68" y="7"/>
                  </a:cubicBezTo>
                  <a:cubicBezTo>
                    <a:pt x="73" y="12"/>
                    <a:pt x="75" y="4"/>
                    <a:pt x="80" y="6"/>
                  </a:cubicBezTo>
                  <a:cubicBezTo>
                    <a:pt x="84" y="5"/>
                    <a:pt x="88" y="8"/>
                    <a:pt x="91" y="9"/>
                  </a:cubicBezTo>
                  <a:cubicBezTo>
                    <a:pt x="93" y="13"/>
                    <a:pt x="100" y="12"/>
                    <a:pt x="101" y="16"/>
                  </a:cubicBezTo>
                  <a:cubicBezTo>
                    <a:pt x="98" y="21"/>
                    <a:pt x="96" y="27"/>
                    <a:pt x="92" y="30"/>
                  </a:cubicBezTo>
                  <a:cubicBezTo>
                    <a:pt x="88" y="32"/>
                    <a:pt x="84" y="30"/>
                    <a:pt x="80" y="26"/>
                  </a:cubicBezTo>
                  <a:cubicBezTo>
                    <a:pt x="75" y="27"/>
                    <a:pt x="69" y="25"/>
                    <a:pt x="65" y="28"/>
                  </a:cubicBezTo>
                  <a:cubicBezTo>
                    <a:pt x="60" y="32"/>
                    <a:pt x="56" y="37"/>
                    <a:pt x="50" y="35"/>
                  </a:cubicBezTo>
                  <a:cubicBezTo>
                    <a:pt x="46" y="35"/>
                    <a:pt x="40" y="36"/>
                    <a:pt x="36" y="37"/>
                  </a:cubicBezTo>
                  <a:cubicBezTo>
                    <a:pt x="35" y="44"/>
                    <a:pt x="30" y="42"/>
                    <a:pt x="25" y="42"/>
                  </a:cubicBezTo>
                  <a:cubicBezTo>
                    <a:pt x="20" y="42"/>
                    <a:pt x="14" y="41"/>
                    <a:pt x="9" y="38"/>
                  </a:cubicBezTo>
                  <a:cubicBezTo>
                    <a:pt x="6" y="41"/>
                    <a:pt x="2" y="35"/>
                    <a:pt x="0" y="31"/>
                  </a:cubicBezTo>
                  <a:cubicBezTo>
                    <a:pt x="0" y="29"/>
                    <a:pt x="1" y="27"/>
                    <a:pt x="0" y="2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273">
              <a:extLst>
                <a:ext uri="{FF2B5EF4-FFF2-40B4-BE49-F238E27FC236}">
                  <a16:creationId xmlns:a16="http://schemas.microsoft.com/office/drawing/2014/main" id="{4F0B39B4-0F00-4B61-8DB7-A84AF091F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501" y="3565407"/>
              <a:ext cx="60464" cy="31149"/>
            </a:xfrm>
            <a:custGeom>
              <a:avLst/>
              <a:gdLst/>
              <a:ahLst/>
              <a:cxnLst>
                <a:cxn ang="0">
                  <a:pos x="31" y="58"/>
                </a:cxn>
                <a:cxn ang="0">
                  <a:pos x="22" y="49"/>
                </a:cxn>
                <a:cxn ang="0">
                  <a:pos x="12" y="41"/>
                </a:cxn>
                <a:cxn ang="0">
                  <a:pos x="4" y="34"/>
                </a:cxn>
                <a:cxn ang="0">
                  <a:pos x="0" y="22"/>
                </a:cxn>
                <a:cxn ang="0">
                  <a:pos x="10" y="16"/>
                </a:cxn>
                <a:cxn ang="0">
                  <a:pos x="19" y="12"/>
                </a:cxn>
                <a:cxn ang="0">
                  <a:pos x="30" y="9"/>
                </a:cxn>
                <a:cxn ang="0">
                  <a:pos x="37" y="4"/>
                </a:cxn>
                <a:cxn ang="0">
                  <a:pos x="46" y="7"/>
                </a:cxn>
                <a:cxn ang="0">
                  <a:pos x="53" y="3"/>
                </a:cxn>
                <a:cxn ang="0">
                  <a:pos x="63" y="9"/>
                </a:cxn>
                <a:cxn ang="0">
                  <a:pos x="72" y="11"/>
                </a:cxn>
                <a:cxn ang="0">
                  <a:pos x="73" y="17"/>
                </a:cxn>
                <a:cxn ang="0">
                  <a:pos x="83" y="22"/>
                </a:cxn>
                <a:cxn ang="0">
                  <a:pos x="88" y="17"/>
                </a:cxn>
                <a:cxn ang="0">
                  <a:pos x="97" y="22"/>
                </a:cxn>
                <a:cxn ang="0">
                  <a:pos x="105" y="25"/>
                </a:cxn>
                <a:cxn ang="0">
                  <a:pos x="114" y="31"/>
                </a:cxn>
                <a:cxn ang="0">
                  <a:pos x="117" y="38"/>
                </a:cxn>
                <a:cxn ang="0">
                  <a:pos x="108" y="42"/>
                </a:cxn>
                <a:cxn ang="0">
                  <a:pos x="102" y="50"/>
                </a:cxn>
                <a:cxn ang="0">
                  <a:pos x="94" y="52"/>
                </a:cxn>
                <a:cxn ang="0">
                  <a:pos x="86" y="56"/>
                </a:cxn>
                <a:cxn ang="0">
                  <a:pos x="76" y="55"/>
                </a:cxn>
                <a:cxn ang="0">
                  <a:pos x="50" y="51"/>
                </a:cxn>
                <a:cxn ang="0">
                  <a:pos x="37" y="60"/>
                </a:cxn>
                <a:cxn ang="0">
                  <a:pos x="31" y="58"/>
                </a:cxn>
              </a:cxnLst>
              <a:rect l="0" t="0" r="r" b="b"/>
              <a:pathLst>
                <a:path w="122" h="62">
                  <a:moveTo>
                    <a:pt x="31" y="58"/>
                  </a:moveTo>
                  <a:cubicBezTo>
                    <a:pt x="29" y="53"/>
                    <a:pt x="26" y="49"/>
                    <a:pt x="22" y="49"/>
                  </a:cubicBezTo>
                  <a:cubicBezTo>
                    <a:pt x="19" y="47"/>
                    <a:pt x="15" y="43"/>
                    <a:pt x="12" y="41"/>
                  </a:cubicBezTo>
                  <a:cubicBezTo>
                    <a:pt x="8" y="41"/>
                    <a:pt x="6" y="37"/>
                    <a:pt x="4" y="34"/>
                  </a:cubicBezTo>
                  <a:cubicBezTo>
                    <a:pt x="7" y="26"/>
                    <a:pt x="3" y="28"/>
                    <a:pt x="0" y="22"/>
                  </a:cubicBezTo>
                  <a:cubicBezTo>
                    <a:pt x="1" y="18"/>
                    <a:pt x="7" y="19"/>
                    <a:pt x="10" y="16"/>
                  </a:cubicBezTo>
                  <a:cubicBezTo>
                    <a:pt x="14" y="16"/>
                    <a:pt x="16" y="14"/>
                    <a:pt x="19" y="12"/>
                  </a:cubicBezTo>
                  <a:cubicBezTo>
                    <a:pt x="23" y="11"/>
                    <a:pt x="26" y="9"/>
                    <a:pt x="30" y="9"/>
                  </a:cubicBezTo>
                  <a:cubicBezTo>
                    <a:pt x="31" y="6"/>
                    <a:pt x="41" y="8"/>
                    <a:pt x="37" y="4"/>
                  </a:cubicBezTo>
                  <a:cubicBezTo>
                    <a:pt x="39" y="0"/>
                    <a:pt x="43" y="7"/>
                    <a:pt x="46" y="7"/>
                  </a:cubicBezTo>
                  <a:cubicBezTo>
                    <a:pt x="50" y="7"/>
                    <a:pt x="49" y="3"/>
                    <a:pt x="53" y="3"/>
                  </a:cubicBezTo>
                  <a:cubicBezTo>
                    <a:pt x="56" y="6"/>
                    <a:pt x="59" y="9"/>
                    <a:pt x="63" y="9"/>
                  </a:cubicBezTo>
                  <a:cubicBezTo>
                    <a:pt x="67" y="10"/>
                    <a:pt x="68" y="14"/>
                    <a:pt x="72" y="11"/>
                  </a:cubicBezTo>
                  <a:cubicBezTo>
                    <a:pt x="81" y="12"/>
                    <a:pt x="70" y="15"/>
                    <a:pt x="73" y="17"/>
                  </a:cubicBezTo>
                  <a:cubicBezTo>
                    <a:pt x="77" y="18"/>
                    <a:pt x="79" y="27"/>
                    <a:pt x="83" y="22"/>
                  </a:cubicBezTo>
                  <a:cubicBezTo>
                    <a:pt x="89" y="22"/>
                    <a:pt x="80" y="13"/>
                    <a:pt x="88" y="17"/>
                  </a:cubicBezTo>
                  <a:cubicBezTo>
                    <a:pt x="91" y="21"/>
                    <a:pt x="100" y="17"/>
                    <a:pt x="97" y="22"/>
                  </a:cubicBezTo>
                  <a:cubicBezTo>
                    <a:pt x="100" y="20"/>
                    <a:pt x="99" y="31"/>
                    <a:pt x="105" y="25"/>
                  </a:cubicBezTo>
                  <a:cubicBezTo>
                    <a:pt x="107" y="28"/>
                    <a:pt x="115" y="25"/>
                    <a:pt x="114" y="31"/>
                  </a:cubicBezTo>
                  <a:cubicBezTo>
                    <a:pt x="116" y="33"/>
                    <a:pt x="122" y="37"/>
                    <a:pt x="117" y="38"/>
                  </a:cubicBezTo>
                  <a:cubicBezTo>
                    <a:pt x="113" y="36"/>
                    <a:pt x="112" y="43"/>
                    <a:pt x="108" y="42"/>
                  </a:cubicBezTo>
                  <a:cubicBezTo>
                    <a:pt x="108" y="47"/>
                    <a:pt x="104" y="48"/>
                    <a:pt x="102" y="50"/>
                  </a:cubicBezTo>
                  <a:cubicBezTo>
                    <a:pt x="100" y="52"/>
                    <a:pt x="97" y="53"/>
                    <a:pt x="94" y="52"/>
                  </a:cubicBezTo>
                  <a:cubicBezTo>
                    <a:pt x="91" y="52"/>
                    <a:pt x="87" y="51"/>
                    <a:pt x="86" y="56"/>
                  </a:cubicBezTo>
                  <a:cubicBezTo>
                    <a:pt x="85" y="59"/>
                    <a:pt x="79" y="52"/>
                    <a:pt x="76" y="55"/>
                  </a:cubicBezTo>
                  <a:cubicBezTo>
                    <a:pt x="67" y="58"/>
                    <a:pt x="58" y="52"/>
                    <a:pt x="50" y="51"/>
                  </a:cubicBezTo>
                  <a:cubicBezTo>
                    <a:pt x="46" y="55"/>
                    <a:pt x="43" y="62"/>
                    <a:pt x="37" y="60"/>
                  </a:cubicBezTo>
                  <a:cubicBezTo>
                    <a:pt x="35" y="59"/>
                    <a:pt x="33" y="58"/>
                    <a:pt x="31" y="5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274">
              <a:extLst>
                <a:ext uri="{FF2B5EF4-FFF2-40B4-BE49-F238E27FC236}">
                  <a16:creationId xmlns:a16="http://schemas.microsoft.com/office/drawing/2014/main" id="{09A7D75F-3B37-46B0-8C5A-162275156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14" y="3594724"/>
              <a:ext cx="60465" cy="36645"/>
            </a:xfrm>
            <a:custGeom>
              <a:avLst/>
              <a:gdLst/>
              <a:ahLst/>
              <a:cxnLst>
                <a:cxn ang="0">
                  <a:pos x="47" y="63"/>
                </a:cxn>
                <a:cxn ang="0">
                  <a:pos x="27" y="63"/>
                </a:cxn>
                <a:cxn ang="0">
                  <a:pos x="7" y="51"/>
                </a:cxn>
                <a:cxn ang="0">
                  <a:pos x="2" y="39"/>
                </a:cxn>
                <a:cxn ang="0">
                  <a:pos x="5" y="28"/>
                </a:cxn>
                <a:cxn ang="0">
                  <a:pos x="5" y="21"/>
                </a:cxn>
                <a:cxn ang="0">
                  <a:pos x="15" y="18"/>
                </a:cxn>
                <a:cxn ang="0">
                  <a:pos x="26" y="15"/>
                </a:cxn>
                <a:cxn ang="0">
                  <a:pos x="47" y="17"/>
                </a:cxn>
                <a:cxn ang="0">
                  <a:pos x="58" y="10"/>
                </a:cxn>
                <a:cxn ang="0">
                  <a:pos x="74" y="6"/>
                </a:cxn>
                <a:cxn ang="0">
                  <a:pos x="85" y="1"/>
                </a:cxn>
                <a:cxn ang="0">
                  <a:pos x="97" y="5"/>
                </a:cxn>
                <a:cxn ang="0">
                  <a:pos x="111" y="7"/>
                </a:cxn>
                <a:cxn ang="0">
                  <a:pos x="123" y="14"/>
                </a:cxn>
                <a:cxn ang="0">
                  <a:pos x="106" y="24"/>
                </a:cxn>
                <a:cxn ang="0">
                  <a:pos x="83" y="56"/>
                </a:cxn>
                <a:cxn ang="0">
                  <a:pos x="68" y="57"/>
                </a:cxn>
                <a:cxn ang="0">
                  <a:pos x="47" y="63"/>
                </a:cxn>
              </a:cxnLst>
              <a:rect l="0" t="0" r="r" b="b"/>
              <a:pathLst>
                <a:path w="123" h="67">
                  <a:moveTo>
                    <a:pt x="47" y="63"/>
                  </a:moveTo>
                  <a:cubicBezTo>
                    <a:pt x="41" y="65"/>
                    <a:pt x="33" y="67"/>
                    <a:pt x="27" y="63"/>
                  </a:cubicBezTo>
                  <a:cubicBezTo>
                    <a:pt x="21" y="58"/>
                    <a:pt x="14" y="55"/>
                    <a:pt x="7" y="51"/>
                  </a:cubicBezTo>
                  <a:cubicBezTo>
                    <a:pt x="5" y="48"/>
                    <a:pt x="0" y="43"/>
                    <a:pt x="2" y="39"/>
                  </a:cubicBezTo>
                  <a:cubicBezTo>
                    <a:pt x="7" y="36"/>
                    <a:pt x="0" y="30"/>
                    <a:pt x="5" y="28"/>
                  </a:cubicBezTo>
                  <a:cubicBezTo>
                    <a:pt x="13" y="25"/>
                    <a:pt x="0" y="23"/>
                    <a:pt x="5" y="21"/>
                  </a:cubicBezTo>
                  <a:cubicBezTo>
                    <a:pt x="8" y="21"/>
                    <a:pt x="16" y="25"/>
                    <a:pt x="15" y="18"/>
                  </a:cubicBezTo>
                  <a:cubicBezTo>
                    <a:pt x="19" y="16"/>
                    <a:pt x="22" y="11"/>
                    <a:pt x="26" y="15"/>
                  </a:cubicBezTo>
                  <a:cubicBezTo>
                    <a:pt x="33" y="18"/>
                    <a:pt x="40" y="17"/>
                    <a:pt x="47" y="17"/>
                  </a:cubicBezTo>
                  <a:cubicBezTo>
                    <a:pt x="48" y="11"/>
                    <a:pt x="53" y="11"/>
                    <a:pt x="58" y="10"/>
                  </a:cubicBezTo>
                  <a:cubicBezTo>
                    <a:pt x="63" y="8"/>
                    <a:pt x="70" y="13"/>
                    <a:pt x="74" y="6"/>
                  </a:cubicBezTo>
                  <a:cubicBezTo>
                    <a:pt x="77" y="2"/>
                    <a:pt x="81" y="1"/>
                    <a:pt x="85" y="1"/>
                  </a:cubicBezTo>
                  <a:cubicBezTo>
                    <a:pt x="90" y="1"/>
                    <a:pt x="94" y="0"/>
                    <a:pt x="97" y="5"/>
                  </a:cubicBezTo>
                  <a:cubicBezTo>
                    <a:pt x="102" y="8"/>
                    <a:pt x="107" y="3"/>
                    <a:pt x="111" y="7"/>
                  </a:cubicBezTo>
                  <a:cubicBezTo>
                    <a:pt x="115" y="9"/>
                    <a:pt x="119" y="11"/>
                    <a:pt x="123" y="14"/>
                  </a:cubicBezTo>
                  <a:cubicBezTo>
                    <a:pt x="118" y="21"/>
                    <a:pt x="111" y="18"/>
                    <a:pt x="106" y="24"/>
                  </a:cubicBezTo>
                  <a:cubicBezTo>
                    <a:pt x="99" y="35"/>
                    <a:pt x="94" y="51"/>
                    <a:pt x="83" y="56"/>
                  </a:cubicBezTo>
                  <a:cubicBezTo>
                    <a:pt x="78" y="56"/>
                    <a:pt x="73" y="58"/>
                    <a:pt x="68" y="57"/>
                  </a:cubicBezTo>
                  <a:cubicBezTo>
                    <a:pt x="61" y="56"/>
                    <a:pt x="54" y="60"/>
                    <a:pt x="47" y="6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275">
              <a:extLst>
                <a:ext uri="{FF2B5EF4-FFF2-40B4-BE49-F238E27FC236}">
                  <a16:creationId xmlns:a16="http://schemas.microsoft.com/office/drawing/2014/main" id="{93511C70-AED2-47B8-8C4A-9DB939714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959" y="3600221"/>
              <a:ext cx="84284" cy="5313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44"/>
                </a:cxn>
                <a:cxn ang="0">
                  <a:pos x="33" y="16"/>
                </a:cxn>
                <a:cxn ang="0">
                  <a:pos x="50" y="6"/>
                </a:cxn>
                <a:cxn ang="0">
                  <a:pos x="63" y="7"/>
                </a:cxn>
                <a:cxn ang="0">
                  <a:pos x="78" y="8"/>
                </a:cxn>
                <a:cxn ang="0">
                  <a:pos x="87" y="11"/>
                </a:cxn>
                <a:cxn ang="0">
                  <a:pos x="100" y="7"/>
                </a:cxn>
                <a:cxn ang="0">
                  <a:pos x="111" y="1"/>
                </a:cxn>
                <a:cxn ang="0">
                  <a:pos x="123" y="7"/>
                </a:cxn>
                <a:cxn ang="0">
                  <a:pos x="137" y="26"/>
                </a:cxn>
                <a:cxn ang="0">
                  <a:pos x="143" y="39"/>
                </a:cxn>
                <a:cxn ang="0">
                  <a:pos x="141" y="57"/>
                </a:cxn>
                <a:cxn ang="0">
                  <a:pos x="145" y="67"/>
                </a:cxn>
                <a:cxn ang="0">
                  <a:pos x="156" y="67"/>
                </a:cxn>
                <a:cxn ang="0">
                  <a:pos x="168" y="65"/>
                </a:cxn>
                <a:cxn ang="0">
                  <a:pos x="164" y="77"/>
                </a:cxn>
                <a:cxn ang="0">
                  <a:pos x="152" y="85"/>
                </a:cxn>
                <a:cxn ang="0">
                  <a:pos x="148" y="103"/>
                </a:cxn>
                <a:cxn ang="0">
                  <a:pos x="122" y="94"/>
                </a:cxn>
                <a:cxn ang="0">
                  <a:pos x="101" y="99"/>
                </a:cxn>
                <a:cxn ang="0">
                  <a:pos x="86" y="101"/>
                </a:cxn>
                <a:cxn ang="0">
                  <a:pos x="72" y="101"/>
                </a:cxn>
                <a:cxn ang="0">
                  <a:pos x="53" y="99"/>
                </a:cxn>
                <a:cxn ang="0">
                  <a:pos x="47" y="94"/>
                </a:cxn>
                <a:cxn ang="0">
                  <a:pos x="38" y="86"/>
                </a:cxn>
                <a:cxn ang="0">
                  <a:pos x="38" y="80"/>
                </a:cxn>
                <a:cxn ang="0">
                  <a:pos x="29" y="83"/>
                </a:cxn>
                <a:cxn ang="0">
                  <a:pos x="19" y="78"/>
                </a:cxn>
                <a:cxn ang="0">
                  <a:pos x="19" y="74"/>
                </a:cxn>
                <a:cxn ang="0">
                  <a:pos x="13" y="67"/>
                </a:cxn>
                <a:cxn ang="0">
                  <a:pos x="7" y="57"/>
                </a:cxn>
                <a:cxn ang="0">
                  <a:pos x="0" y="49"/>
                </a:cxn>
              </a:cxnLst>
              <a:rect l="0" t="0" r="r" b="b"/>
              <a:pathLst>
                <a:path w="172" h="104">
                  <a:moveTo>
                    <a:pt x="0" y="49"/>
                  </a:moveTo>
                  <a:cubicBezTo>
                    <a:pt x="5" y="47"/>
                    <a:pt x="11" y="49"/>
                    <a:pt x="15" y="44"/>
                  </a:cubicBezTo>
                  <a:cubicBezTo>
                    <a:pt x="23" y="37"/>
                    <a:pt x="26" y="24"/>
                    <a:pt x="33" y="16"/>
                  </a:cubicBezTo>
                  <a:cubicBezTo>
                    <a:pt x="37" y="10"/>
                    <a:pt x="45" y="12"/>
                    <a:pt x="50" y="6"/>
                  </a:cubicBezTo>
                  <a:cubicBezTo>
                    <a:pt x="54" y="7"/>
                    <a:pt x="58" y="5"/>
                    <a:pt x="63" y="7"/>
                  </a:cubicBezTo>
                  <a:cubicBezTo>
                    <a:pt x="68" y="8"/>
                    <a:pt x="73" y="9"/>
                    <a:pt x="78" y="8"/>
                  </a:cubicBezTo>
                  <a:cubicBezTo>
                    <a:pt x="79" y="11"/>
                    <a:pt x="84" y="14"/>
                    <a:pt x="87" y="11"/>
                  </a:cubicBezTo>
                  <a:cubicBezTo>
                    <a:pt x="90" y="6"/>
                    <a:pt x="96" y="9"/>
                    <a:pt x="100" y="7"/>
                  </a:cubicBezTo>
                  <a:cubicBezTo>
                    <a:pt x="105" y="9"/>
                    <a:pt x="107" y="3"/>
                    <a:pt x="111" y="1"/>
                  </a:cubicBezTo>
                  <a:cubicBezTo>
                    <a:pt x="115" y="0"/>
                    <a:pt x="121" y="0"/>
                    <a:pt x="123" y="7"/>
                  </a:cubicBezTo>
                  <a:cubicBezTo>
                    <a:pt x="127" y="14"/>
                    <a:pt x="131" y="21"/>
                    <a:pt x="137" y="26"/>
                  </a:cubicBezTo>
                  <a:cubicBezTo>
                    <a:pt x="141" y="28"/>
                    <a:pt x="142" y="34"/>
                    <a:pt x="143" y="39"/>
                  </a:cubicBezTo>
                  <a:cubicBezTo>
                    <a:pt x="143" y="45"/>
                    <a:pt x="139" y="51"/>
                    <a:pt x="141" y="57"/>
                  </a:cubicBezTo>
                  <a:cubicBezTo>
                    <a:pt x="140" y="62"/>
                    <a:pt x="142" y="63"/>
                    <a:pt x="145" y="67"/>
                  </a:cubicBezTo>
                  <a:cubicBezTo>
                    <a:pt x="149" y="70"/>
                    <a:pt x="152" y="68"/>
                    <a:pt x="156" y="67"/>
                  </a:cubicBezTo>
                  <a:cubicBezTo>
                    <a:pt x="160" y="65"/>
                    <a:pt x="164" y="63"/>
                    <a:pt x="168" y="65"/>
                  </a:cubicBezTo>
                  <a:cubicBezTo>
                    <a:pt x="172" y="68"/>
                    <a:pt x="167" y="75"/>
                    <a:pt x="164" y="77"/>
                  </a:cubicBezTo>
                  <a:cubicBezTo>
                    <a:pt x="159" y="76"/>
                    <a:pt x="155" y="79"/>
                    <a:pt x="152" y="85"/>
                  </a:cubicBezTo>
                  <a:cubicBezTo>
                    <a:pt x="149" y="90"/>
                    <a:pt x="149" y="97"/>
                    <a:pt x="148" y="103"/>
                  </a:cubicBezTo>
                  <a:cubicBezTo>
                    <a:pt x="139" y="101"/>
                    <a:pt x="130" y="99"/>
                    <a:pt x="122" y="94"/>
                  </a:cubicBezTo>
                  <a:cubicBezTo>
                    <a:pt x="115" y="88"/>
                    <a:pt x="107" y="96"/>
                    <a:pt x="101" y="99"/>
                  </a:cubicBezTo>
                  <a:cubicBezTo>
                    <a:pt x="96" y="102"/>
                    <a:pt x="91" y="104"/>
                    <a:pt x="86" y="101"/>
                  </a:cubicBezTo>
                  <a:cubicBezTo>
                    <a:pt x="81" y="98"/>
                    <a:pt x="76" y="98"/>
                    <a:pt x="72" y="101"/>
                  </a:cubicBezTo>
                  <a:cubicBezTo>
                    <a:pt x="66" y="102"/>
                    <a:pt x="60" y="95"/>
                    <a:pt x="53" y="99"/>
                  </a:cubicBezTo>
                  <a:cubicBezTo>
                    <a:pt x="47" y="103"/>
                    <a:pt x="48" y="97"/>
                    <a:pt x="47" y="94"/>
                  </a:cubicBezTo>
                  <a:cubicBezTo>
                    <a:pt x="44" y="92"/>
                    <a:pt x="39" y="91"/>
                    <a:pt x="38" y="86"/>
                  </a:cubicBezTo>
                  <a:cubicBezTo>
                    <a:pt x="44" y="84"/>
                    <a:pt x="44" y="83"/>
                    <a:pt x="38" y="80"/>
                  </a:cubicBezTo>
                  <a:cubicBezTo>
                    <a:pt x="34" y="83"/>
                    <a:pt x="33" y="89"/>
                    <a:pt x="29" y="83"/>
                  </a:cubicBezTo>
                  <a:cubicBezTo>
                    <a:pt x="24" y="81"/>
                    <a:pt x="22" y="80"/>
                    <a:pt x="19" y="78"/>
                  </a:cubicBezTo>
                  <a:cubicBezTo>
                    <a:pt x="22" y="75"/>
                    <a:pt x="22" y="76"/>
                    <a:pt x="19" y="74"/>
                  </a:cubicBezTo>
                  <a:cubicBezTo>
                    <a:pt x="24" y="69"/>
                    <a:pt x="16" y="68"/>
                    <a:pt x="13" y="67"/>
                  </a:cubicBezTo>
                  <a:cubicBezTo>
                    <a:pt x="9" y="65"/>
                    <a:pt x="8" y="61"/>
                    <a:pt x="7" y="57"/>
                  </a:cubicBezTo>
                  <a:cubicBezTo>
                    <a:pt x="5" y="53"/>
                    <a:pt x="0" y="54"/>
                    <a:pt x="0" y="4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276">
              <a:extLst>
                <a:ext uri="{FF2B5EF4-FFF2-40B4-BE49-F238E27FC236}">
                  <a16:creationId xmlns:a16="http://schemas.microsoft.com/office/drawing/2014/main" id="{217459EB-1629-4FFD-B037-9D76149B5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450" y="3646026"/>
              <a:ext cx="58633" cy="38478"/>
            </a:xfrm>
            <a:custGeom>
              <a:avLst/>
              <a:gdLst/>
              <a:ahLst/>
              <a:cxnLst>
                <a:cxn ang="0">
                  <a:pos x="1" y="45"/>
                </a:cxn>
                <a:cxn ang="0">
                  <a:pos x="7" y="33"/>
                </a:cxn>
                <a:cxn ang="0">
                  <a:pos x="9" y="23"/>
                </a:cxn>
                <a:cxn ang="0">
                  <a:pos x="1" y="11"/>
                </a:cxn>
                <a:cxn ang="0">
                  <a:pos x="10" y="3"/>
                </a:cxn>
                <a:cxn ang="0">
                  <a:pos x="15" y="10"/>
                </a:cxn>
                <a:cxn ang="0">
                  <a:pos x="32" y="11"/>
                </a:cxn>
                <a:cxn ang="0">
                  <a:pos x="48" y="10"/>
                </a:cxn>
                <a:cxn ang="0">
                  <a:pos x="63" y="10"/>
                </a:cxn>
                <a:cxn ang="0">
                  <a:pos x="85" y="2"/>
                </a:cxn>
                <a:cxn ang="0">
                  <a:pos x="111" y="13"/>
                </a:cxn>
                <a:cxn ang="0">
                  <a:pos x="107" y="20"/>
                </a:cxn>
                <a:cxn ang="0">
                  <a:pos x="102" y="32"/>
                </a:cxn>
                <a:cxn ang="0">
                  <a:pos x="95" y="44"/>
                </a:cxn>
                <a:cxn ang="0">
                  <a:pos x="102" y="54"/>
                </a:cxn>
                <a:cxn ang="0">
                  <a:pos x="86" y="53"/>
                </a:cxn>
                <a:cxn ang="0">
                  <a:pos x="73" y="61"/>
                </a:cxn>
                <a:cxn ang="0">
                  <a:pos x="67" y="70"/>
                </a:cxn>
                <a:cxn ang="0">
                  <a:pos x="50" y="70"/>
                </a:cxn>
                <a:cxn ang="0">
                  <a:pos x="31" y="67"/>
                </a:cxn>
                <a:cxn ang="0">
                  <a:pos x="12" y="71"/>
                </a:cxn>
                <a:cxn ang="0">
                  <a:pos x="11" y="56"/>
                </a:cxn>
                <a:cxn ang="0">
                  <a:pos x="1" y="45"/>
                </a:cxn>
                <a:cxn ang="0">
                  <a:pos x="1" y="45"/>
                </a:cxn>
              </a:cxnLst>
              <a:rect l="0" t="0" r="r" b="b"/>
              <a:pathLst>
                <a:path w="115" h="74">
                  <a:moveTo>
                    <a:pt x="1" y="45"/>
                  </a:moveTo>
                  <a:cubicBezTo>
                    <a:pt x="1" y="40"/>
                    <a:pt x="2" y="34"/>
                    <a:pt x="7" y="33"/>
                  </a:cubicBezTo>
                  <a:cubicBezTo>
                    <a:pt x="11" y="32"/>
                    <a:pt x="14" y="25"/>
                    <a:pt x="9" y="23"/>
                  </a:cubicBezTo>
                  <a:cubicBezTo>
                    <a:pt x="6" y="19"/>
                    <a:pt x="0" y="17"/>
                    <a:pt x="1" y="11"/>
                  </a:cubicBezTo>
                  <a:cubicBezTo>
                    <a:pt x="3" y="8"/>
                    <a:pt x="6" y="0"/>
                    <a:pt x="10" y="3"/>
                  </a:cubicBezTo>
                  <a:cubicBezTo>
                    <a:pt x="17" y="2"/>
                    <a:pt x="9" y="10"/>
                    <a:pt x="15" y="10"/>
                  </a:cubicBezTo>
                  <a:cubicBezTo>
                    <a:pt x="20" y="7"/>
                    <a:pt x="26" y="7"/>
                    <a:pt x="32" y="11"/>
                  </a:cubicBezTo>
                  <a:cubicBezTo>
                    <a:pt x="37" y="14"/>
                    <a:pt x="42" y="6"/>
                    <a:pt x="48" y="10"/>
                  </a:cubicBezTo>
                  <a:cubicBezTo>
                    <a:pt x="53" y="12"/>
                    <a:pt x="59" y="14"/>
                    <a:pt x="63" y="10"/>
                  </a:cubicBezTo>
                  <a:cubicBezTo>
                    <a:pt x="70" y="7"/>
                    <a:pt x="77" y="1"/>
                    <a:pt x="85" y="2"/>
                  </a:cubicBezTo>
                  <a:cubicBezTo>
                    <a:pt x="93" y="8"/>
                    <a:pt x="102" y="11"/>
                    <a:pt x="111" y="13"/>
                  </a:cubicBezTo>
                  <a:cubicBezTo>
                    <a:pt x="115" y="14"/>
                    <a:pt x="111" y="23"/>
                    <a:pt x="107" y="20"/>
                  </a:cubicBezTo>
                  <a:cubicBezTo>
                    <a:pt x="103" y="21"/>
                    <a:pt x="102" y="28"/>
                    <a:pt x="102" y="32"/>
                  </a:cubicBezTo>
                  <a:cubicBezTo>
                    <a:pt x="102" y="39"/>
                    <a:pt x="94" y="37"/>
                    <a:pt x="95" y="44"/>
                  </a:cubicBezTo>
                  <a:cubicBezTo>
                    <a:pt x="98" y="43"/>
                    <a:pt x="101" y="50"/>
                    <a:pt x="102" y="54"/>
                  </a:cubicBezTo>
                  <a:cubicBezTo>
                    <a:pt x="97" y="54"/>
                    <a:pt x="91" y="53"/>
                    <a:pt x="86" y="53"/>
                  </a:cubicBezTo>
                  <a:cubicBezTo>
                    <a:pt x="81" y="52"/>
                    <a:pt x="77" y="59"/>
                    <a:pt x="73" y="61"/>
                  </a:cubicBezTo>
                  <a:cubicBezTo>
                    <a:pt x="67" y="59"/>
                    <a:pt x="70" y="68"/>
                    <a:pt x="67" y="70"/>
                  </a:cubicBezTo>
                  <a:cubicBezTo>
                    <a:pt x="61" y="72"/>
                    <a:pt x="56" y="74"/>
                    <a:pt x="50" y="70"/>
                  </a:cubicBezTo>
                  <a:cubicBezTo>
                    <a:pt x="44" y="67"/>
                    <a:pt x="37" y="63"/>
                    <a:pt x="31" y="67"/>
                  </a:cubicBezTo>
                  <a:cubicBezTo>
                    <a:pt x="25" y="70"/>
                    <a:pt x="18" y="69"/>
                    <a:pt x="12" y="71"/>
                  </a:cubicBezTo>
                  <a:cubicBezTo>
                    <a:pt x="12" y="66"/>
                    <a:pt x="14" y="60"/>
                    <a:pt x="11" y="56"/>
                  </a:cubicBezTo>
                  <a:cubicBezTo>
                    <a:pt x="9" y="50"/>
                    <a:pt x="2" y="51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277">
              <a:extLst>
                <a:ext uri="{FF2B5EF4-FFF2-40B4-BE49-F238E27FC236}">
                  <a16:creationId xmlns:a16="http://schemas.microsoft.com/office/drawing/2014/main" id="{5591BC47-9E06-41ED-96D8-97D3F684F1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129" y="3677176"/>
              <a:ext cx="58633" cy="82451"/>
            </a:xfrm>
            <a:custGeom>
              <a:avLst/>
              <a:gdLst/>
              <a:ahLst/>
              <a:cxnLst>
                <a:cxn ang="0">
                  <a:pos x="83" y="155"/>
                </a:cxn>
                <a:cxn ang="0">
                  <a:pos x="73" y="148"/>
                </a:cxn>
                <a:cxn ang="0">
                  <a:pos x="61" y="146"/>
                </a:cxn>
                <a:cxn ang="0">
                  <a:pos x="66" y="139"/>
                </a:cxn>
                <a:cxn ang="0">
                  <a:pos x="73" y="141"/>
                </a:cxn>
                <a:cxn ang="0">
                  <a:pos x="80" y="144"/>
                </a:cxn>
                <a:cxn ang="0">
                  <a:pos x="91" y="145"/>
                </a:cxn>
                <a:cxn ang="0">
                  <a:pos x="101" y="148"/>
                </a:cxn>
                <a:cxn ang="0">
                  <a:pos x="109" y="148"/>
                </a:cxn>
                <a:cxn ang="0">
                  <a:pos x="107" y="152"/>
                </a:cxn>
                <a:cxn ang="0">
                  <a:pos x="83" y="155"/>
                </a:cxn>
                <a:cxn ang="0">
                  <a:pos x="0" y="50"/>
                </a:cxn>
                <a:cxn ang="0">
                  <a:pos x="13" y="31"/>
                </a:cxn>
                <a:cxn ang="0">
                  <a:pos x="22" y="22"/>
                </a:cxn>
                <a:cxn ang="0">
                  <a:pos x="32" y="16"/>
                </a:cxn>
                <a:cxn ang="0">
                  <a:pos x="46" y="13"/>
                </a:cxn>
                <a:cxn ang="0">
                  <a:pos x="73" y="7"/>
                </a:cxn>
                <a:cxn ang="0">
                  <a:pos x="94" y="13"/>
                </a:cxn>
                <a:cxn ang="0">
                  <a:pos x="107" y="10"/>
                </a:cxn>
                <a:cxn ang="0">
                  <a:pos x="114" y="2"/>
                </a:cxn>
                <a:cxn ang="0">
                  <a:pos x="113" y="12"/>
                </a:cxn>
                <a:cxn ang="0">
                  <a:pos x="107" y="23"/>
                </a:cxn>
                <a:cxn ang="0">
                  <a:pos x="96" y="19"/>
                </a:cxn>
                <a:cxn ang="0">
                  <a:pos x="84" y="19"/>
                </a:cxn>
                <a:cxn ang="0">
                  <a:pos x="75" y="20"/>
                </a:cxn>
                <a:cxn ang="0">
                  <a:pos x="64" y="23"/>
                </a:cxn>
                <a:cxn ang="0">
                  <a:pos x="73" y="32"/>
                </a:cxn>
                <a:cxn ang="0">
                  <a:pos x="70" y="32"/>
                </a:cxn>
                <a:cxn ang="0">
                  <a:pos x="67" y="36"/>
                </a:cxn>
                <a:cxn ang="0">
                  <a:pos x="63" y="35"/>
                </a:cxn>
                <a:cxn ang="0">
                  <a:pos x="60" y="38"/>
                </a:cxn>
                <a:cxn ang="0">
                  <a:pos x="58" y="40"/>
                </a:cxn>
                <a:cxn ang="0">
                  <a:pos x="50" y="31"/>
                </a:cxn>
                <a:cxn ang="0">
                  <a:pos x="46" y="27"/>
                </a:cxn>
                <a:cxn ang="0">
                  <a:pos x="43" y="37"/>
                </a:cxn>
                <a:cxn ang="0">
                  <a:pos x="50" y="49"/>
                </a:cxn>
                <a:cxn ang="0">
                  <a:pos x="55" y="59"/>
                </a:cxn>
                <a:cxn ang="0">
                  <a:pos x="47" y="56"/>
                </a:cxn>
                <a:cxn ang="0">
                  <a:pos x="44" y="65"/>
                </a:cxn>
                <a:cxn ang="0">
                  <a:pos x="53" y="70"/>
                </a:cxn>
                <a:cxn ang="0">
                  <a:pos x="62" y="76"/>
                </a:cxn>
                <a:cxn ang="0">
                  <a:pos x="69" y="82"/>
                </a:cxn>
                <a:cxn ang="0">
                  <a:pos x="67" y="91"/>
                </a:cxn>
                <a:cxn ang="0">
                  <a:pos x="57" y="84"/>
                </a:cxn>
                <a:cxn ang="0">
                  <a:pos x="53" y="91"/>
                </a:cxn>
                <a:cxn ang="0">
                  <a:pos x="59" y="97"/>
                </a:cxn>
                <a:cxn ang="0">
                  <a:pos x="52" y="96"/>
                </a:cxn>
                <a:cxn ang="0">
                  <a:pos x="47" y="101"/>
                </a:cxn>
                <a:cxn ang="0">
                  <a:pos x="52" y="116"/>
                </a:cxn>
                <a:cxn ang="0">
                  <a:pos x="42" y="117"/>
                </a:cxn>
                <a:cxn ang="0">
                  <a:pos x="34" y="107"/>
                </a:cxn>
                <a:cxn ang="0">
                  <a:pos x="26" y="105"/>
                </a:cxn>
                <a:cxn ang="0">
                  <a:pos x="22" y="92"/>
                </a:cxn>
                <a:cxn ang="0">
                  <a:pos x="26" y="81"/>
                </a:cxn>
                <a:cxn ang="0">
                  <a:pos x="38" y="81"/>
                </a:cxn>
                <a:cxn ang="0">
                  <a:pos x="52" y="83"/>
                </a:cxn>
                <a:cxn ang="0">
                  <a:pos x="45" y="78"/>
                </a:cxn>
                <a:cxn ang="0">
                  <a:pos x="20" y="77"/>
                </a:cxn>
                <a:cxn ang="0">
                  <a:pos x="12" y="66"/>
                </a:cxn>
                <a:cxn ang="0">
                  <a:pos x="16" y="60"/>
                </a:cxn>
                <a:cxn ang="0">
                  <a:pos x="2" y="53"/>
                </a:cxn>
                <a:cxn ang="0">
                  <a:pos x="0" y="50"/>
                </a:cxn>
              </a:cxnLst>
              <a:rect l="0" t="0" r="r" b="b"/>
              <a:pathLst>
                <a:path w="120" h="156">
                  <a:moveTo>
                    <a:pt x="83" y="155"/>
                  </a:moveTo>
                  <a:cubicBezTo>
                    <a:pt x="84" y="149"/>
                    <a:pt x="77" y="149"/>
                    <a:pt x="73" y="148"/>
                  </a:cubicBezTo>
                  <a:cubicBezTo>
                    <a:pt x="69" y="148"/>
                    <a:pt x="65" y="148"/>
                    <a:pt x="61" y="146"/>
                  </a:cubicBezTo>
                  <a:cubicBezTo>
                    <a:pt x="60" y="142"/>
                    <a:pt x="65" y="137"/>
                    <a:pt x="66" y="139"/>
                  </a:cubicBezTo>
                  <a:cubicBezTo>
                    <a:pt x="67" y="144"/>
                    <a:pt x="73" y="137"/>
                    <a:pt x="73" y="141"/>
                  </a:cubicBezTo>
                  <a:cubicBezTo>
                    <a:pt x="71" y="142"/>
                    <a:pt x="77" y="146"/>
                    <a:pt x="80" y="144"/>
                  </a:cubicBezTo>
                  <a:cubicBezTo>
                    <a:pt x="84" y="143"/>
                    <a:pt x="88" y="143"/>
                    <a:pt x="91" y="145"/>
                  </a:cubicBezTo>
                  <a:cubicBezTo>
                    <a:pt x="94" y="148"/>
                    <a:pt x="101" y="143"/>
                    <a:pt x="101" y="148"/>
                  </a:cubicBezTo>
                  <a:cubicBezTo>
                    <a:pt x="101" y="153"/>
                    <a:pt x="107" y="146"/>
                    <a:pt x="109" y="148"/>
                  </a:cubicBezTo>
                  <a:cubicBezTo>
                    <a:pt x="113" y="142"/>
                    <a:pt x="111" y="156"/>
                    <a:pt x="107" y="152"/>
                  </a:cubicBezTo>
                  <a:cubicBezTo>
                    <a:pt x="99" y="153"/>
                    <a:pt x="91" y="154"/>
                    <a:pt x="83" y="155"/>
                  </a:cubicBezTo>
                  <a:close/>
                  <a:moveTo>
                    <a:pt x="0" y="50"/>
                  </a:moveTo>
                  <a:cubicBezTo>
                    <a:pt x="3" y="42"/>
                    <a:pt x="8" y="37"/>
                    <a:pt x="13" y="31"/>
                  </a:cubicBezTo>
                  <a:cubicBezTo>
                    <a:pt x="14" y="26"/>
                    <a:pt x="17" y="21"/>
                    <a:pt x="22" y="22"/>
                  </a:cubicBezTo>
                  <a:cubicBezTo>
                    <a:pt x="26" y="22"/>
                    <a:pt x="30" y="20"/>
                    <a:pt x="32" y="16"/>
                  </a:cubicBezTo>
                  <a:cubicBezTo>
                    <a:pt x="37" y="13"/>
                    <a:pt x="42" y="18"/>
                    <a:pt x="46" y="13"/>
                  </a:cubicBezTo>
                  <a:cubicBezTo>
                    <a:pt x="55" y="9"/>
                    <a:pt x="65" y="11"/>
                    <a:pt x="73" y="7"/>
                  </a:cubicBezTo>
                  <a:cubicBezTo>
                    <a:pt x="81" y="5"/>
                    <a:pt x="87" y="11"/>
                    <a:pt x="94" y="13"/>
                  </a:cubicBezTo>
                  <a:cubicBezTo>
                    <a:pt x="98" y="14"/>
                    <a:pt x="103" y="11"/>
                    <a:pt x="107" y="10"/>
                  </a:cubicBezTo>
                  <a:cubicBezTo>
                    <a:pt x="107" y="5"/>
                    <a:pt x="108" y="0"/>
                    <a:pt x="114" y="2"/>
                  </a:cubicBezTo>
                  <a:cubicBezTo>
                    <a:pt x="120" y="3"/>
                    <a:pt x="118" y="9"/>
                    <a:pt x="113" y="12"/>
                  </a:cubicBezTo>
                  <a:cubicBezTo>
                    <a:pt x="111" y="15"/>
                    <a:pt x="108" y="23"/>
                    <a:pt x="107" y="23"/>
                  </a:cubicBezTo>
                  <a:cubicBezTo>
                    <a:pt x="107" y="17"/>
                    <a:pt x="99" y="21"/>
                    <a:pt x="96" y="19"/>
                  </a:cubicBezTo>
                  <a:cubicBezTo>
                    <a:pt x="91" y="20"/>
                    <a:pt x="88" y="15"/>
                    <a:pt x="84" y="19"/>
                  </a:cubicBezTo>
                  <a:cubicBezTo>
                    <a:pt x="80" y="23"/>
                    <a:pt x="79" y="13"/>
                    <a:pt x="75" y="20"/>
                  </a:cubicBezTo>
                  <a:cubicBezTo>
                    <a:pt x="72" y="25"/>
                    <a:pt x="66" y="20"/>
                    <a:pt x="64" y="23"/>
                  </a:cubicBezTo>
                  <a:cubicBezTo>
                    <a:pt x="65" y="28"/>
                    <a:pt x="69" y="29"/>
                    <a:pt x="73" y="32"/>
                  </a:cubicBezTo>
                  <a:cubicBezTo>
                    <a:pt x="79" y="38"/>
                    <a:pt x="72" y="35"/>
                    <a:pt x="70" y="32"/>
                  </a:cubicBezTo>
                  <a:cubicBezTo>
                    <a:pt x="66" y="29"/>
                    <a:pt x="61" y="33"/>
                    <a:pt x="67" y="36"/>
                  </a:cubicBezTo>
                  <a:cubicBezTo>
                    <a:pt x="72" y="39"/>
                    <a:pt x="65" y="41"/>
                    <a:pt x="63" y="35"/>
                  </a:cubicBezTo>
                  <a:cubicBezTo>
                    <a:pt x="60" y="32"/>
                    <a:pt x="55" y="33"/>
                    <a:pt x="60" y="38"/>
                  </a:cubicBezTo>
                  <a:cubicBezTo>
                    <a:pt x="65" y="40"/>
                    <a:pt x="63" y="42"/>
                    <a:pt x="58" y="40"/>
                  </a:cubicBezTo>
                  <a:cubicBezTo>
                    <a:pt x="58" y="36"/>
                    <a:pt x="53" y="33"/>
                    <a:pt x="50" y="31"/>
                  </a:cubicBezTo>
                  <a:cubicBezTo>
                    <a:pt x="47" y="29"/>
                    <a:pt x="52" y="21"/>
                    <a:pt x="46" y="27"/>
                  </a:cubicBezTo>
                  <a:cubicBezTo>
                    <a:pt x="42" y="28"/>
                    <a:pt x="45" y="33"/>
                    <a:pt x="43" y="37"/>
                  </a:cubicBezTo>
                  <a:cubicBezTo>
                    <a:pt x="45" y="42"/>
                    <a:pt x="49" y="44"/>
                    <a:pt x="50" y="49"/>
                  </a:cubicBezTo>
                  <a:cubicBezTo>
                    <a:pt x="52" y="51"/>
                    <a:pt x="59" y="57"/>
                    <a:pt x="55" y="59"/>
                  </a:cubicBezTo>
                  <a:cubicBezTo>
                    <a:pt x="54" y="60"/>
                    <a:pt x="51" y="50"/>
                    <a:pt x="47" y="56"/>
                  </a:cubicBezTo>
                  <a:cubicBezTo>
                    <a:pt x="52" y="60"/>
                    <a:pt x="50" y="65"/>
                    <a:pt x="44" y="65"/>
                  </a:cubicBezTo>
                  <a:cubicBezTo>
                    <a:pt x="43" y="66"/>
                    <a:pt x="51" y="67"/>
                    <a:pt x="53" y="70"/>
                  </a:cubicBezTo>
                  <a:cubicBezTo>
                    <a:pt x="56" y="71"/>
                    <a:pt x="60" y="74"/>
                    <a:pt x="62" y="76"/>
                  </a:cubicBezTo>
                  <a:cubicBezTo>
                    <a:pt x="64" y="76"/>
                    <a:pt x="72" y="79"/>
                    <a:pt x="69" y="82"/>
                  </a:cubicBezTo>
                  <a:cubicBezTo>
                    <a:pt x="70" y="85"/>
                    <a:pt x="71" y="96"/>
                    <a:pt x="67" y="91"/>
                  </a:cubicBezTo>
                  <a:cubicBezTo>
                    <a:pt x="64" y="88"/>
                    <a:pt x="62" y="81"/>
                    <a:pt x="57" y="84"/>
                  </a:cubicBezTo>
                  <a:cubicBezTo>
                    <a:pt x="51" y="86"/>
                    <a:pt x="50" y="86"/>
                    <a:pt x="53" y="91"/>
                  </a:cubicBezTo>
                  <a:cubicBezTo>
                    <a:pt x="54" y="96"/>
                    <a:pt x="60" y="92"/>
                    <a:pt x="59" y="97"/>
                  </a:cubicBezTo>
                  <a:cubicBezTo>
                    <a:pt x="55" y="99"/>
                    <a:pt x="52" y="101"/>
                    <a:pt x="52" y="96"/>
                  </a:cubicBezTo>
                  <a:cubicBezTo>
                    <a:pt x="47" y="94"/>
                    <a:pt x="44" y="95"/>
                    <a:pt x="47" y="101"/>
                  </a:cubicBezTo>
                  <a:cubicBezTo>
                    <a:pt x="50" y="105"/>
                    <a:pt x="51" y="110"/>
                    <a:pt x="52" y="116"/>
                  </a:cubicBezTo>
                  <a:cubicBezTo>
                    <a:pt x="51" y="117"/>
                    <a:pt x="43" y="110"/>
                    <a:pt x="42" y="117"/>
                  </a:cubicBezTo>
                  <a:cubicBezTo>
                    <a:pt x="40" y="119"/>
                    <a:pt x="38" y="108"/>
                    <a:pt x="34" y="107"/>
                  </a:cubicBezTo>
                  <a:cubicBezTo>
                    <a:pt x="32" y="114"/>
                    <a:pt x="27" y="111"/>
                    <a:pt x="26" y="105"/>
                  </a:cubicBezTo>
                  <a:cubicBezTo>
                    <a:pt x="30" y="100"/>
                    <a:pt x="26" y="95"/>
                    <a:pt x="22" y="92"/>
                  </a:cubicBezTo>
                  <a:cubicBezTo>
                    <a:pt x="18" y="89"/>
                    <a:pt x="23" y="81"/>
                    <a:pt x="26" y="81"/>
                  </a:cubicBezTo>
                  <a:cubicBezTo>
                    <a:pt x="30" y="83"/>
                    <a:pt x="33" y="76"/>
                    <a:pt x="38" y="81"/>
                  </a:cubicBezTo>
                  <a:cubicBezTo>
                    <a:pt x="42" y="82"/>
                    <a:pt x="48" y="89"/>
                    <a:pt x="52" y="83"/>
                  </a:cubicBezTo>
                  <a:cubicBezTo>
                    <a:pt x="57" y="80"/>
                    <a:pt x="47" y="81"/>
                    <a:pt x="45" y="78"/>
                  </a:cubicBezTo>
                  <a:cubicBezTo>
                    <a:pt x="38" y="73"/>
                    <a:pt x="28" y="74"/>
                    <a:pt x="20" y="77"/>
                  </a:cubicBezTo>
                  <a:cubicBezTo>
                    <a:pt x="17" y="75"/>
                    <a:pt x="15" y="69"/>
                    <a:pt x="12" y="66"/>
                  </a:cubicBezTo>
                  <a:cubicBezTo>
                    <a:pt x="16" y="66"/>
                    <a:pt x="22" y="62"/>
                    <a:pt x="16" y="60"/>
                  </a:cubicBezTo>
                  <a:cubicBezTo>
                    <a:pt x="10" y="63"/>
                    <a:pt x="6" y="56"/>
                    <a:pt x="2" y="53"/>
                  </a:cubicBezTo>
                  <a:cubicBezTo>
                    <a:pt x="2" y="52"/>
                    <a:pt x="1" y="51"/>
                    <a:pt x="0" y="5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278">
              <a:extLst>
                <a:ext uri="{FF2B5EF4-FFF2-40B4-BE49-F238E27FC236}">
                  <a16:creationId xmlns:a16="http://schemas.microsoft.com/office/drawing/2014/main" id="{471737A4-A744-4A78-BB2E-5A730E598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7444" y="3477458"/>
              <a:ext cx="91613" cy="104440"/>
            </a:xfrm>
            <a:custGeom>
              <a:avLst/>
              <a:gdLst/>
              <a:ahLst/>
              <a:cxnLst>
                <a:cxn ang="0">
                  <a:pos x="156" y="128"/>
                </a:cxn>
                <a:cxn ang="0">
                  <a:pos x="177" y="134"/>
                </a:cxn>
                <a:cxn ang="0">
                  <a:pos x="165" y="160"/>
                </a:cxn>
                <a:cxn ang="0">
                  <a:pos x="173" y="165"/>
                </a:cxn>
                <a:cxn ang="0">
                  <a:pos x="159" y="178"/>
                </a:cxn>
                <a:cxn ang="0">
                  <a:pos x="128" y="179"/>
                </a:cxn>
                <a:cxn ang="0">
                  <a:pos x="105" y="184"/>
                </a:cxn>
                <a:cxn ang="0">
                  <a:pos x="85" y="191"/>
                </a:cxn>
                <a:cxn ang="0">
                  <a:pos x="62" y="192"/>
                </a:cxn>
                <a:cxn ang="0">
                  <a:pos x="54" y="190"/>
                </a:cxn>
                <a:cxn ang="0">
                  <a:pos x="73" y="173"/>
                </a:cxn>
                <a:cxn ang="0">
                  <a:pos x="96" y="169"/>
                </a:cxn>
                <a:cxn ang="0">
                  <a:pos x="79" y="160"/>
                </a:cxn>
                <a:cxn ang="0">
                  <a:pos x="68" y="149"/>
                </a:cxn>
                <a:cxn ang="0">
                  <a:pos x="69" y="133"/>
                </a:cxn>
                <a:cxn ang="0">
                  <a:pos x="98" y="123"/>
                </a:cxn>
                <a:cxn ang="0">
                  <a:pos x="91" y="102"/>
                </a:cxn>
                <a:cxn ang="0">
                  <a:pos x="87" y="85"/>
                </a:cxn>
                <a:cxn ang="0">
                  <a:pos x="61" y="89"/>
                </a:cxn>
                <a:cxn ang="0">
                  <a:pos x="63" y="66"/>
                </a:cxn>
                <a:cxn ang="0">
                  <a:pos x="52" y="66"/>
                </a:cxn>
                <a:cxn ang="0">
                  <a:pos x="49" y="49"/>
                </a:cxn>
                <a:cxn ang="0">
                  <a:pos x="48" y="32"/>
                </a:cxn>
                <a:cxn ang="0">
                  <a:pos x="59" y="21"/>
                </a:cxn>
                <a:cxn ang="0">
                  <a:pos x="61" y="4"/>
                </a:cxn>
                <a:cxn ang="0">
                  <a:pos x="95" y="4"/>
                </a:cxn>
                <a:cxn ang="0">
                  <a:pos x="74" y="23"/>
                </a:cxn>
                <a:cxn ang="0">
                  <a:pos x="112" y="25"/>
                </a:cxn>
                <a:cxn ang="0">
                  <a:pos x="104" y="48"/>
                </a:cxn>
                <a:cxn ang="0">
                  <a:pos x="97" y="59"/>
                </a:cxn>
                <a:cxn ang="0">
                  <a:pos x="89" y="64"/>
                </a:cxn>
                <a:cxn ang="0">
                  <a:pos x="117" y="71"/>
                </a:cxn>
                <a:cxn ang="0">
                  <a:pos x="134" y="93"/>
                </a:cxn>
                <a:cxn ang="0">
                  <a:pos x="147" y="117"/>
                </a:cxn>
                <a:cxn ang="0">
                  <a:pos x="52" y="73"/>
                </a:cxn>
                <a:cxn ang="0">
                  <a:pos x="39" y="107"/>
                </a:cxn>
                <a:cxn ang="0">
                  <a:pos x="21" y="101"/>
                </a:cxn>
                <a:cxn ang="0">
                  <a:pos x="9" y="92"/>
                </a:cxn>
                <a:cxn ang="0">
                  <a:pos x="26" y="79"/>
                </a:cxn>
                <a:cxn ang="0">
                  <a:pos x="47" y="93"/>
                </a:cxn>
                <a:cxn ang="0">
                  <a:pos x="39" y="107"/>
                </a:cxn>
              </a:cxnLst>
              <a:rect l="0" t="0" r="r" b="b"/>
              <a:pathLst>
                <a:path w="183" h="201">
                  <a:moveTo>
                    <a:pt x="147" y="117"/>
                  </a:moveTo>
                  <a:cubicBezTo>
                    <a:pt x="151" y="119"/>
                    <a:pt x="156" y="122"/>
                    <a:pt x="156" y="128"/>
                  </a:cubicBezTo>
                  <a:cubicBezTo>
                    <a:pt x="150" y="132"/>
                    <a:pt x="152" y="136"/>
                    <a:pt x="158" y="135"/>
                  </a:cubicBezTo>
                  <a:cubicBezTo>
                    <a:pt x="163" y="129"/>
                    <a:pt x="171" y="131"/>
                    <a:pt x="177" y="134"/>
                  </a:cubicBezTo>
                  <a:cubicBezTo>
                    <a:pt x="180" y="136"/>
                    <a:pt x="183" y="143"/>
                    <a:pt x="181" y="147"/>
                  </a:cubicBezTo>
                  <a:cubicBezTo>
                    <a:pt x="177" y="154"/>
                    <a:pt x="169" y="154"/>
                    <a:pt x="165" y="160"/>
                  </a:cubicBezTo>
                  <a:cubicBezTo>
                    <a:pt x="164" y="163"/>
                    <a:pt x="152" y="163"/>
                    <a:pt x="159" y="164"/>
                  </a:cubicBezTo>
                  <a:cubicBezTo>
                    <a:pt x="163" y="165"/>
                    <a:pt x="169" y="167"/>
                    <a:pt x="173" y="165"/>
                  </a:cubicBezTo>
                  <a:cubicBezTo>
                    <a:pt x="179" y="167"/>
                    <a:pt x="173" y="175"/>
                    <a:pt x="169" y="174"/>
                  </a:cubicBezTo>
                  <a:cubicBezTo>
                    <a:pt x="167" y="178"/>
                    <a:pt x="163" y="175"/>
                    <a:pt x="159" y="178"/>
                  </a:cubicBezTo>
                  <a:cubicBezTo>
                    <a:pt x="153" y="183"/>
                    <a:pt x="147" y="176"/>
                    <a:pt x="141" y="179"/>
                  </a:cubicBezTo>
                  <a:cubicBezTo>
                    <a:pt x="136" y="183"/>
                    <a:pt x="133" y="177"/>
                    <a:pt x="128" y="179"/>
                  </a:cubicBezTo>
                  <a:cubicBezTo>
                    <a:pt x="123" y="180"/>
                    <a:pt x="118" y="180"/>
                    <a:pt x="113" y="181"/>
                  </a:cubicBezTo>
                  <a:cubicBezTo>
                    <a:pt x="117" y="188"/>
                    <a:pt x="107" y="179"/>
                    <a:pt x="105" y="184"/>
                  </a:cubicBezTo>
                  <a:cubicBezTo>
                    <a:pt x="101" y="182"/>
                    <a:pt x="97" y="180"/>
                    <a:pt x="93" y="182"/>
                  </a:cubicBezTo>
                  <a:cubicBezTo>
                    <a:pt x="86" y="180"/>
                    <a:pt x="88" y="188"/>
                    <a:pt x="85" y="191"/>
                  </a:cubicBezTo>
                  <a:cubicBezTo>
                    <a:pt x="81" y="195"/>
                    <a:pt x="78" y="188"/>
                    <a:pt x="75" y="188"/>
                  </a:cubicBezTo>
                  <a:cubicBezTo>
                    <a:pt x="71" y="191"/>
                    <a:pt x="66" y="188"/>
                    <a:pt x="62" y="192"/>
                  </a:cubicBezTo>
                  <a:cubicBezTo>
                    <a:pt x="59" y="194"/>
                    <a:pt x="56" y="201"/>
                    <a:pt x="52" y="195"/>
                  </a:cubicBezTo>
                  <a:cubicBezTo>
                    <a:pt x="44" y="195"/>
                    <a:pt x="49" y="193"/>
                    <a:pt x="54" y="190"/>
                  </a:cubicBezTo>
                  <a:cubicBezTo>
                    <a:pt x="58" y="189"/>
                    <a:pt x="60" y="183"/>
                    <a:pt x="65" y="183"/>
                  </a:cubicBezTo>
                  <a:cubicBezTo>
                    <a:pt x="69" y="179"/>
                    <a:pt x="68" y="174"/>
                    <a:pt x="73" y="173"/>
                  </a:cubicBezTo>
                  <a:cubicBezTo>
                    <a:pt x="73" y="168"/>
                    <a:pt x="80" y="170"/>
                    <a:pt x="83" y="169"/>
                  </a:cubicBezTo>
                  <a:cubicBezTo>
                    <a:pt x="87" y="170"/>
                    <a:pt x="93" y="171"/>
                    <a:pt x="96" y="169"/>
                  </a:cubicBezTo>
                  <a:cubicBezTo>
                    <a:pt x="96" y="167"/>
                    <a:pt x="105" y="158"/>
                    <a:pt x="99" y="161"/>
                  </a:cubicBezTo>
                  <a:cubicBezTo>
                    <a:pt x="93" y="166"/>
                    <a:pt x="85" y="163"/>
                    <a:pt x="79" y="160"/>
                  </a:cubicBezTo>
                  <a:cubicBezTo>
                    <a:pt x="72" y="156"/>
                    <a:pt x="63" y="162"/>
                    <a:pt x="57" y="156"/>
                  </a:cubicBezTo>
                  <a:cubicBezTo>
                    <a:pt x="56" y="151"/>
                    <a:pt x="64" y="151"/>
                    <a:pt x="68" y="149"/>
                  </a:cubicBezTo>
                  <a:cubicBezTo>
                    <a:pt x="72" y="148"/>
                    <a:pt x="78" y="146"/>
                    <a:pt x="77" y="139"/>
                  </a:cubicBezTo>
                  <a:cubicBezTo>
                    <a:pt x="79" y="131"/>
                    <a:pt x="73" y="133"/>
                    <a:pt x="69" y="133"/>
                  </a:cubicBezTo>
                  <a:cubicBezTo>
                    <a:pt x="66" y="131"/>
                    <a:pt x="74" y="126"/>
                    <a:pt x="77" y="125"/>
                  </a:cubicBezTo>
                  <a:cubicBezTo>
                    <a:pt x="84" y="123"/>
                    <a:pt x="91" y="124"/>
                    <a:pt x="98" y="123"/>
                  </a:cubicBezTo>
                  <a:cubicBezTo>
                    <a:pt x="95" y="118"/>
                    <a:pt x="96" y="113"/>
                    <a:pt x="98" y="108"/>
                  </a:cubicBezTo>
                  <a:cubicBezTo>
                    <a:pt x="102" y="100"/>
                    <a:pt x="94" y="104"/>
                    <a:pt x="91" y="102"/>
                  </a:cubicBezTo>
                  <a:cubicBezTo>
                    <a:pt x="86" y="100"/>
                    <a:pt x="86" y="93"/>
                    <a:pt x="90" y="90"/>
                  </a:cubicBezTo>
                  <a:cubicBezTo>
                    <a:pt x="97" y="87"/>
                    <a:pt x="91" y="85"/>
                    <a:pt x="87" y="85"/>
                  </a:cubicBezTo>
                  <a:cubicBezTo>
                    <a:pt x="82" y="88"/>
                    <a:pt x="76" y="90"/>
                    <a:pt x="71" y="87"/>
                  </a:cubicBezTo>
                  <a:cubicBezTo>
                    <a:pt x="69" y="91"/>
                    <a:pt x="64" y="90"/>
                    <a:pt x="61" y="89"/>
                  </a:cubicBezTo>
                  <a:cubicBezTo>
                    <a:pt x="56" y="86"/>
                    <a:pt x="63" y="81"/>
                    <a:pt x="65" y="77"/>
                  </a:cubicBezTo>
                  <a:cubicBezTo>
                    <a:pt x="71" y="73"/>
                    <a:pt x="61" y="72"/>
                    <a:pt x="63" y="66"/>
                  </a:cubicBezTo>
                  <a:cubicBezTo>
                    <a:pt x="68" y="67"/>
                    <a:pt x="69" y="56"/>
                    <a:pt x="64" y="58"/>
                  </a:cubicBezTo>
                  <a:cubicBezTo>
                    <a:pt x="60" y="63"/>
                    <a:pt x="56" y="63"/>
                    <a:pt x="52" y="66"/>
                  </a:cubicBezTo>
                  <a:cubicBezTo>
                    <a:pt x="47" y="65"/>
                    <a:pt x="52" y="56"/>
                    <a:pt x="54" y="53"/>
                  </a:cubicBezTo>
                  <a:cubicBezTo>
                    <a:pt x="59" y="49"/>
                    <a:pt x="51" y="42"/>
                    <a:pt x="49" y="49"/>
                  </a:cubicBezTo>
                  <a:cubicBezTo>
                    <a:pt x="47" y="54"/>
                    <a:pt x="39" y="50"/>
                    <a:pt x="44" y="45"/>
                  </a:cubicBezTo>
                  <a:cubicBezTo>
                    <a:pt x="47" y="41"/>
                    <a:pt x="52" y="38"/>
                    <a:pt x="48" y="32"/>
                  </a:cubicBezTo>
                  <a:cubicBezTo>
                    <a:pt x="54" y="31"/>
                    <a:pt x="51" y="26"/>
                    <a:pt x="47" y="24"/>
                  </a:cubicBezTo>
                  <a:cubicBezTo>
                    <a:pt x="50" y="18"/>
                    <a:pt x="55" y="23"/>
                    <a:pt x="59" y="21"/>
                  </a:cubicBezTo>
                  <a:cubicBezTo>
                    <a:pt x="61" y="19"/>
                    <a:pt x="50" y="11"/>
                    <a:pt x="58" y="12"/>
                  </a:cubicBezTo>
                  <a:cubicBezTo>
                    <a:pt x="67" y="13"/>
                    <a:pt x="56" y="7"/>
                    <a:pt x="61" y="4"/>
                  </a:cubicBezTo>
                  <a:cubicBezTo>
                    <a:pt x="64" y="0"/>
                    <a:pt x="68" y="8"/>
                    <a:pt x="73" y="6"/>
                  </a:cubicBezTo>
                  <a:cubicBezTo>
                    <a:pt x="80" y="5"/>
                    <a:pt x="87" y="2"/>
                    <a:pt x="95" y="4"/>
                  </a:cubicBezTo>
                  <a:cubicBezTo>
                    <a:pt x="99" y="8"/>
                    <a:pt x="90" y="11"/>
                    <a:pt x="87" y="12"/>
                  </a:cubicBezTo>
                  <a:cubicBezTo>
                    <a:pt x="83" y="15"/>
                    <a:pt x="76" y="16"/>
                    <a:pt x="74" y="23"/>
                  </a:cubicBezTo>
                  <a:cubicBezTo>
                    <a:pt x="79" y="28"/>
                    <a:pt x="85" y="25"/>
                    <a:pt x="90" y="25"/>
                  </a:cubicBezTo>
                  <a:cubicBezTo>
                    <a:pt x="97" y="25"/>
                    <a:pt x="105" y="26"/>
                    <a:pt x="112" y="25"/>
                  </a:cubicBezTo>
                  <a:cubicBezTo>
                    <a:pt x="118" y="28"/>
                    <a:pt x="114" y="32"/>
                    <a:pt x="111" y="36"/>
                  </a:cubicBezTo>
                  <a:cubicBezTo>
                    <a:pt x="112" y="41"/>
                    <a:pt x="106" y="44"/>
                    <a:pt x="104" y="48"/>
                  </a:cubicBezTo>
                  <a:cubicBezTo>
                    <a:pt x="103" y="52"/>
                    <a:pt x="93" y="52"/>
                    <a:pt x="96" y="54"/>
                  </a:cubicBezTo>
                  <a:cubicBezTo>
                    <a:pt x="100" y="55"/>
                    <a:pt x="104" y="57"/>
                    <a:pt x="97" y="59"/>
                  </a:cubicBezTo>
                  <a:cubicBezTo>
                    <a:pt x="93" y="60"/>
                    <a:pt x="89" y="62"/>
                    <a:pt x="84" y="61"/>
                  </a:cubicBezTo>
                  <a:cubicBezTo>
                    <a:pt x="77" y="60"/>
                    <a:pt x="86" y="64"/>
                    <a:pt x="89" y="64"/>
                  </a:cubicBezTo>
                  <a:cubicBezTo>
                    <a:pt x="94" y="66"/>
                    <a:pt x="99" y="58"/>
                    <a:pt x="105" y="63"/>
                  </a:cubicBezTo>
                  <a:cubicBezTo>
                    <a:pt x="110" y="63"/>
                    <a:pt x="113" y="68"/>
                    <a:pt x="117" y="71"/>
                  </a:cubicBezTo>
                  <a:cubicBezTo>
                    <a:pt x="122" y="72"/>
                    <a:pt x="120" y="79"/>
                    <a:pt x="122" y="83"/>
                  </a:cubicBezTo>
                  <a:cubicBezTo>
                    <a:pt x="124" y="90"/>
                    <a:pt x="129" y="93"/>
                    <a:pt x="134" y="93"/>
                  </a:cubicBezTo>
                  <a:cubicBezTo>
                    <a:pt x="138" y="95"/>
                    <a:pt x="141" y="101"/>
                    <a:pt x="145" y="105"/>
                  </a:cubicBezTo>
                  <a:cubicBezTo>
                    <a:pt x="149" y="108"/>
                    <a:pt x="143" y="115"/>
                    <a:pt x="147" y="117"/>
                  </a:cubicBezTo>
                  <a:close/>
                  <a:moveTo>
                    <a:pt x="48" y="76"/>
                  </a:moveTo>
                  <a:cubicBezTo>
                    <a:pt x="44" y="71"/>
                    <a:pt x="53" y="64"/>
                    <a:pt x="52" y="73"/>
                  </a:cubicBezTo>
                  <a:cubicBezTo>
                    <a:pt x="52" y="74"/>
                    <a:pt x="50" y="76"/>
                    <a:pt x="48" y="76"/>
                  </a:cubicBezTo>
                  <a:close/>
                  <a:moveTo>
                    <a:pt x="39" y="107"/>
                  </a:moveTo>
                  <a:cubicBezTo>
                    <a:pt x="38" y="100"/>
                    <a:pt x="28" y="109"/>
                    <a:pt x="31" y="102"/>
                  </a:cubicBezTo>
                  <a:cubicBezTo>
                    <a:pt x="27" y="101"/>
                    <a:pt x="23" y="93"/>
                    <a:pt x="21" y="101"/>
                  </a:cubicBezTo>
                  <a:cubicBezTo>
                    <a:pt x="16" y="104"/>
                    <a:pt x="10" y="104"/>
                    <a:pt x="5" y="99"/>
                  </a:cubicBezTo>
                  <a:cubicBezTo>
                    <a:pt x="0" y="93"/>
                    <a:pt x="15" y="95"/>
                    <a:pt x="9" y="92"/>
                  </a:cubicBezTo>
                  <a:cubicBezTo>
                    <a:pt x="4" y="88"/>
                    <a:pt x="16" y="92"/>
                    <a:pt x="16" y="86"/>
                  </a:cubicBezTo>
                  <a:cubicBezTo>
                    <a:pt x="16" y="80"/>
                    <a:pt x="22" y="81"/>
                    <a:pt x="26" y="79"/>
                  </a:cubicBezTo>
                  <a:cubicBezTo>
                    <a:pt x="31" y="77"/>
                    <a:pt x="36" y="81"/>
                    <a:pt x="41" y="80"/>
                  </a:cubicBezTo>
                  <a:cubicBezTo>
                    <a:pt x="43" y="83"/>
                    <a:pt x="47" y="88"/>
                    <a:pt x="47" y="93"/>
                  </a:cubicBezTo>
                  <a:cubicBezTo>
                    <a:pt x="48" y="97"/>
                    <a:pt x="50" y="102"/>
                    <a:pt x="45" y="105"/>
                  </a:cubicBezTo>
                  <a:cubicBezTo>
                    <a:pt x="43" y="106"/>
                    <a:pt x="41" y="107"/>
                    <a:pt x="39" y="10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 279">
              <a:extLst>
                <a:ext uri="{FF2B5EF4-FFF2-40B4-BE49-F238E27FC236}">
                  <a16:creationId xmlns:a16="http://schemas.microsoft.com/office/drawing/2014/main" id="{88B84FDE-674F-4A5F-9224-3044B7AAE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289" y="3517768"/>
              <a:ext cx="42142" cy="43974"/>
            </a:xfrm>
            <a:custGeom>
              <a:avLst/>
              <a:gdLst/>
              <a:ahLst/>
              <a:cxnLst>
                <a:cxn ang="0">
                  <a:pos x="82" y="30"/>
                </a:cxn>
                <a:cxn ang="0">
                  <a:pos x="82" y="41"/>
                </a:cxn>
                <a:cxn ang="0">
                  <a:pos x="84" y="57"/>
                </a:cxn>
                <a:cxn ang="0">
                  <a:pos x="78" y="70"/>
                </a:cxn>
                <a:cxn ang="0">
                  <a:pos x="66" y="72"/>
                </a:cxn>
                <a:cxn ang="0">
                  <a:pos x="45" y="79"/>
                </a:cxn>
                <a:cxn ang="0">
                  <a:pos x="34" y="84"/>
                </a:cxn>
                <a:cxn ang="0">
                  <a:pos x="17" y="87"/>
                </a:cxn>
                <a:cxn ang="0">
                  <a:pos x="11" y="80"/>
                </a:cxn>
                <a:cxn ang="0">
                  <a:pos x="13" y="72"/>
                </a:cxn>
                <a:cxn ang="0">
                  <a:pos x="8" y="70"/>
                </a:cxn>
                <a:cxn ang="0">
                  <a:pos x="18" y="65"/>
                </a:cxn>
                <a:cxn ang="0">
                  <a:pos x="29" y="59"/>
                </a:cxn>
                <a:cxn ang="0">
                  <a:pos x="23" y="57"/>
                </a:cxn>
                <a:cxn ang="0">
                  <a:pos x="30" y="49"/>
                </a:cxn>
                <a:cxn ang="0">
                  <a:pos x="26" y="45"/>
                </a:cxn>
                <a:cxn ang="0">
                  <a:pos x="14" y="45"/>
                </a:cxn>
                <a:cxn ang="0">
                  <a:pos x="12" y="38"/>
                </a:cxn>
                <a:cxn ang="0">
                  <a:pos x="18" y="31"/>
                </a:cxn>
                <a:cxn ang="0">
                  <a:pos x="12" y="25"/>
                </a:cxn>
                <a:cxn ang="0">
                  <a:pos x="23" y="24"/>
                </a:cxn>
                <a:cxn ang="0">
                  <a:pos x="39" y="24"/>
                </a:cxn>
                <a:cxn ang="0">
                  <a:pos x="45" y="16"/>
                </a:cxn>
                <a:cxn ang="0">
                  <a:pos x="35" y="14"/>
                </a:cxn>
                <a:cxn ang="0">
                  <a:pos x="43" y="4"/>
                </a:cxn>
                <a:cxn ang="0">
                  <a:pos x="54" y="1"/>
                </a:cxn>
                <a:cxn ang="0">
                  <a:pos x="58" y="11"/>
                </a:cxn>
                <a:cxn ang="0">
                  <a:pos x="54" y="16"/>
                </a:cxn>
                <a:cxn ang="0">
                  <a:pos x="51" y="24"/>
                </a:cxn>
                <a:cxn ang="0">
                  <a:pos x="63" y="24"/>
                </a:cxn>
                <a:cxn ang="0">
                  <a:pos x="73" y="25"/>
                </a:cxn>
                <a:cxn ang="0">
                  <a:pos x="82" y="30"/>
                </a:cxn>
                <a:cxn ang="0">
                  <a:pos x="82" y="30"/>
                </a:cxn>
              </a:cxnLst>
              <a:rect l="0" t="0" r="r" b="b"/>
              <a:pathLst>
                <a:path w="85" h="87">
                  <a:moveTo>
                    <a:pt x="82" y="30"/>
                  </a:moveTo>
                  <a:cubicBezTo>
                    <a:pt x="75" y="30"/>
                    <a:pt x="81" y="36"/>
                    <a:pt x="82" y="41"/>
                  </a:cubicBezTo>
                  <a:cubicBezTo>
                    <a:pt x="83" y="46"/>
                    <a:pt x="85" y="52"/>
                    <a:pt x="84" y="57"/>
                  </a:cubicBezTo>
                  <a:cubicBezTo>
                    <a:pt x="81" y="60"/>
                    <a:pt x="80" y="66"/>
                    <a:pt x="78" y="70"/>
                  </a:cubicBezTo>
                  <a:cubicBezTo>
                    <a:pt x="73" y="69"/>
                    <a:pt x="70" y="70"/>
                    <a:pt x="66" y="72"/>
                  </a:cubicBezTo>
                  <a:cubicBezTo>
                    <a:pt x="59" y="72"/>
                    <a:pt x="52" y="75"/>
                    <a:pt x="45" y="79"/>
                  </a:cubicBezTo>
                  <a:cubicBezTo>
                    <a:pt x="42" y="82"/>
                    <a:pt x="38" y="84"/>
                    <a:pt x="34" y="84"/>
                  </a:cubicBezTo>
                  <a:cubicBezTo>
                    <a:pt x="28" y="87"/>
                    <a:pt x="22" y="87"/>
                    <a:pt x="17" y="87"/>
                  </a:cubicBezTo>
                  <a:cubicBezTo>
                    <a:pt x="18" y="81"/>
                    <a:pt x="16" y="77"/>
                    <a:pt x="11" y="80"/>
                  </a:cubicBezTo>
                  <a:cubicBezTo>
                    <a:pt x="3" y="77"/>
                    <a:pt x="15" y="72"/>
                    <a:pt x="13" y="72"/>
                  </a:cubicBezTo>
                  <a:cubicBezTo>
                    <a:pt x="9" y="74"/>
                    <a:pt x="0" y="71"/>
                    <a:pt x="8" y="70"/>
                  </a:cubicBezTo>
                  <a:cubicBezTo>
                    <a:pt x="12" y="70"/>
                    <a:pt x="18" y="72"/>
                    <a:pt x="18" y="65"/>
                  </a:cubicBezTo>
                  <a:cubicBezTo>
                    <a:pt x="20" y="60"/>
                    <a:pt x="28" y="65"/>
                    <a:pt x="29" y="59"/>
                  </a:cubicBezTo>
                  <a:cubicBezTo>
                    <a:pt x="27" y="58"/>
                    <a:pt x="17" y="63"/>
                    <a:pt x="23" y="57"/>
                  </a:cubicBezTo>
                  <a:cubicBezTo>
                    <a:pt x="21" y="53"/>
                    <a:pt x="26" y="48"/>
                    <a:pt x="30" y="49"/>
                  </a:cubicBezTo>
                  <a:cubicBezTo>
                    <a:pt x="36" y="46"/>
                    <a:pt x="29" y="46"/>
                    <a:pt x="26" y="45"/>
                  </a:cubicBezTo>
                  <a:cubicBezTo>
                    <a:pt x="22" y="45"/>
                    <a:pt x="18" y="43"/>
                    <a:pt x="14" y="45"/>
                  </a:cubicBezTo>
                  <a:cubicBezTo>
                    <a:pt x="9" y="45"/>
                    <a:pt x="13" y="39"/>
                    <a:pt x="12" y="38"/>
                  </a:cubicBezTo>
                  <a:cubicBezTo>
                    <a:pt x="17" y="39"/>
                    <a:pt x="18" y="33"/>
                    <a:pt x="18" y="31"/>
                  </a:cubicBezTo>
                  <a:cubicBezTo>
                    <a:pt x="14" y="29"/>
                    <a:pt x="7" y="32"/>
                    <a:pt x="12" y="25"/>
                  </a:cubicBezTo>
                  <a:cubicBezTo>
                    <a:pt x="15" y="20"/>
                    <a:pt x="19" y="23"/>
                    <a:pt x="23" y="24"/>
                  </a:cubicBezTo>
                  <a:cubicBezTo>
                    <a:pt x="28" y="22"/>
                    <a:pt x="34" y="24"/>
                    <a:pt x="39" y="24"/>
                  </a:cubicBezTo>
                  <a:cubicBezTo>
                    <a:pt x="34" y="18"/>
                    <a:pt x="44" y="21"/>
                    <a:pt x="45" y="16"/>
                  </a:cubicBezTo>
                  <a:cubicBezTo>
                    <a:pt x="45" y="13"/>
                    <a:pt x="36" y="16"/>
                    <a:pt x="35" y="14"/>
                  </a:cubicBezTo>
                  <a:cubicBezTo>
                    <a:pt x="40" y="13"/>
                    <a:pt x="41" y="10"/>
                    <a:pt x="43" y="4"/>
                  </a:cubicBezTo>
                  <a:cubicBezTo>
                    <a:pt x="47" y="3"/>
                    <a:pt x="51" y="0"/>
                    <a:pt x="54" y="1"/>
                  </a:cubicBezTo>
                  <a:cubicBezTo>
                    <a:pt x="57" y="6"/>
                    <a:pt x="63" y="5"/>
                    <a:pt x="58" y="11"/>
                  </a:cubicBezTo>
                  <a:cubicBezTo>
                    <a:pt x="55" y="14"/>
                    <a:pt x="47" y="12"/>
                    <a:pt x="54" y="16"/>
                  </a:cubicBezTo>
                  <a:cubicBezTo>
                    <a:pt x="50" y="17"/>
                    <a:pt x="44" y="20"/>
                    <a:pt x="51" y="24"/>
                  </a:cubicBezTo>
                  <a:cubicBezTo>
                    <a:pt x="55" y="27"/>
                    <a:pt x="59" y="27"/>
                    <a:pt x="63" y="24"/>
                  </a:cubicBezTo>
                  <a:cubicBezTo>
                    <a:pt x="66" y="17"/>
                    <a:pt x="70" y="23"/>
                    <a:pt x="73" y="25"/>
                  </a:cubicBezTo>
                  <a:cubicBezTo>
                    <a:pt x="71" y="32"/>
                    <a:pt x="81" y="24"/>
                    <a:pt x="82" y="30"/>
                  </a:cubicBezTo>
                  <a:cubicBezTo>
                    <a:pt x="82" y="30"/>
                    <a:pt x="82" y="30"/>
                    <a:pt x="82" y="3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9" name="Freeform 280">
              <a:extLst>
                <a:ext uri="{FF2B5EF4-FFF2-40B4-BE49-F238E27FC236}">
                  <a16:creationId xmlns:a16="http://schemas.microsoft.com/office/drawing/2014/main" id="{F5756FF1-A8BE-46E4-9229-D67B870AE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191" y="3385844"/>
              <a:ext cx="95277" cy="3664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16" y="17"/>
                </a:cxn>
                <a:cxn ang="0">
                  <a:pos x="14" y="8"/>
                </a:cxn>
                <a:cxn ang="0">
                  <a:pos x="31" y="12"/>
                </a:cxn>
                <a:cxn ang="0">
                  <a:pos x="28" y="2"/>
                </a:cxn>
                <a:cxn ang="0">
                  <a:pos x="50" y="9"/>
                </a:cxn>
                <a:cxn ang="0">
                  <a:pos x="49" y="22"/>
                </a:cxn>
                <a:cxn ang="0">
                  <a:pos x="60" y="26"/>
                </a:cxn>
                <a:cxn ang="0">
                  <a:pos x="73" y="19"/>
                </a:cxn>
                <a:cxn ang="0">
                  <a:pos x="77" y="10"/>
                </a:cxn>
                <a:cxn ang="0">
                  <a:pos x="90" y="18"/>
                </a:cxn>
                <a:cxn ang="0">
                  <a:pos x="95" y="10"/>
                </a:cxn>
                <a:cxn ang="0">
                  <a:pos x="107" y="14"/>
                </a:cxn>
                <a:cxn ang="0">
                  <a:pos x="113" y="12"/>
                </a:cxn>
                <a:cxn ang="0">
                  <a:pos x="122" y="11"/>
                </a:cxn>
                <a:cxn ang="0">
                  <a:pos x="141" y="8"/>
                </a:cxn>
                <a:cxn ang="0">
                  <a:pos x="148" y="1"/>
                </a:cxn>
                <a:cxn ang="0">
                  <a:pos x="160" y="8"/>
                </a:cxn>
                <a:cxn ang="0">
                  <a:pos x="172" y="12"/>
                </a:cxn>
                <a:cxn ang="0">
                  <a:pos x="177" y="21"/>
                </a:cxn>
                <a:cxn ang="0">
                  <a:pos x="191" y="23"/>
                </a:cxn>
                <a:cxn ang="0">
                  <a:pos x="185" y="40"/>
                </a:cxn>
                <a:cxn ang="0">
                  <a:pos x="176" y="48"/>
                </a:cxn>
                <a:cxn ang="0">
                  <a:pos x="161" y="50"/>
                </a:cxn>
                <a:cxn ang="0">
                  <a:pos x="138" y="62"/>
                </a:cxn>
                <a:cxn ang="0">
                  <a:pos x="115" y="67"/>
                </a:cxn>
                <a:cxn ang="0">
                  <a:pos x="95" y="72"/>
                </a:cxn>
                <a:cxn ang="0">
                  <a:pos x="69" y="63"/>
                </a:cxn>
                <a:cxn ang="0">
                  <a:pos x="40" y="62"/>
                </a:cxn>
                <a:cxn ang="0">
                  <a:pos x="33" y="58"/>
                </a:cxn>
                <a:cxn ang="0">
                  <a:pos x="48" y="49"/>
                </a:cxn>
                <a:cxn ang="0">
                  <a:pos x="38" y="46"/>
                </a:cxn>
                <a:cxn ang="0">
                  <a:pos x="27" y="43"/>
                </a:cxn>
                <a:cxn ang="0">
                  <a:pos x="11" y="43"/>
                </a:cxn>
                <a:cxn ang="0">
                  <a:pos x="19" y="37"/>
                </a:cxn>
                <a:cxn ang="0">
                  <a:pos x="41" y="35"/>
                </a:cxn>
                <a:cxn ang="0">
                  <a:pos x="40" y="25"/>
                </a:cxn>
                <a:cxn ang="0">
                  <a:pos x="19" y="24"/>
                </a:cxn>
                <a:cxn ang="0">
                  <a:pos x="3" y="25"/>
                </a:cxn>
                <a:cxn ang="0">
                  <a:pos x="0" y="22"/>
                </a:cxn>
              </a:cxnLst>
              <a:rect l="0" t="0" r="r" b="b"/>
              <a:pathLst>
                <a:path w="195" h="73">
                  <a:moveTo>
                    <a:pt x="0" y="22"/>
                  </a:moveTo>
                  <a:cubicBezTo>
                    <a:pt x="4" y="15"/>
                    <a:pt x="11" y="20"/>
                    <a:pt x="16" y="17"/>
                  </a:cubicBezTo>
                  <a:cubicBezTo>
                    <a:pt x="15" y="16"/>
                    <a:pt x="7" y="10"/>
                    <a:pt x="14" y="8"/>
                  </a:cubicBezTo>
                  <a:cubicBezTo>
                    <a:pt x="20" y="9"/>
                    <a:pt x="25" y="16"/>
                    <a:pt x="31" y="12"/>
                  </a:cubicBezTo>
                  <a:cubicBezTo>
                    <a:pt x="32" y="7"/>
                    <a:pt x="20" y="5"/>
                    <a:pt x="28" y="2"/>
                  </a:cubicBezTo>
                  <a:cubicBezTo>
                    <a:pt x="35" y="6"/>
                    <a:pt x="44" y="3"/>
                    <a:pt x="50" y="9"/>
                  </a:cubicBezTo>
                  <a:cubicBezTo>
                    <a:pt x="56" y="13"/>
                    <a:pt x="52" y="19"/>
                    <a:pt x="49" y="22"/>
                  </a:cubicBezTo>
                  <a:cubicBezTo>
                    <a:pt x="53" y="24"/>
                    <a:pt x="56" y="32"/>
                    <a:pt x="60" y="26"/>
                  </a:cubicBezTo>
                  <a:cubicBezTo>
                    <a:pt x="64" y="22"/>
                    <a:pt x="71" y="25"/>
                    <a:pt x="73" y="19"/>
                  </a:cubicBezTo>
                  <a:cubicBezTo>
                    <a:pt x="71" y="15"/>
                    <a:pt x="72" y="7"/>
                    <a:pt x="77" y="10"/>
                  </a:cubicBezTo>
                  <a:cubicBezTo>
                    <a:pt x="81" y="14"/>
                    <a:pt x="85" y="19"/>
                    <a:pt x="90" y="18"/>
                  </a:cubicBezTo>
                  <a:cubicBezTo>
                    <a:pt x="89" y="14"/>
                    <a:pt x="89" y="10"/>
                    <a:pt x="95" y="10"/>
                  </a:cubicBezTo>
                  <a:cubicBezTo>
                    <a:pt x="100" y="7"/>
                    <a:pt x="103" y="12"/>
                    <a:pt x="107" y="14"/>
                  </a:cubicBezTo>
                  <a:cubicBezTo>
                    <a:pt x="109" y="17"/>
                    <a:pt x="118" y="18"/>
                    <a:pt x="113" y="12"/>
                  </a:cubicBezTo>
                  <a:cubicBezTo>
                    <a:pt x="110" y="7"/>
                    <a:pt x="119" y="12"/>
                    <a:pt x="122" y="11"/>
                  </a:cubicBezTo>
                  <a:cubicBezTo>
                    <a:pt x="128" y="11"/>
                    <a:pt x="136" y="13"/>
                    <a:pt x="141" y="8"/>
                  </a:cubicBezTo>
                  <a:cubicBezTo>
                    <a:pt x="139" y="0"/>
                    <a:pt x="143" y="0"/>
                    <a:pt x="148" y="1"/>
                  </a:cubicBezTo>
                  <a:cubicBezTo>
                    <a:pt x="153" y="1"/>
                    <a:pt x="155" y="8"/>
                    <a:pt x="160" y="8"/>
                  </a:cubicBezTo>
                  <a:cubicBezTo>
                    <a:pt x="164" y="11"/>
                    <a:pt x="169" y="8"/>
                    <a:pt x="172" y="12"/>
                  </a:cubicBezTo>
                  <a:cubicBezTo>
                    <a:pt x="171" y="17"/>
                    <a:pt x="171" y="20"/>
                    <a:pt x="177" y="21"/>
                  </a:cubicBezTo>
                  <a:cubicBezTo>
                    <a:pt x="182" y="22"/>
                    <a:pt x="187" y="21"/>
                    <a:pt x="191" y="23"/>
                  </a:cubicBezTo>
                  <a:cubicBezTo>
                    <a:pt x="195" y="30"/>
                    <a:pt x="192" y="41"/>
                    <a:pt x="185" y="40"/>
                  </a:cubicBezTo>
                  <a:cubicBezTo>
                    <a:pt x="179" y="38"/>
                    <a:pt x="178" y="43"/>
                    <a:pt x="176" y="48"/>
                  </a:cubicBezTo>
                  <a:cubicBezTo>
                    <a:pt x="172" y="53"/>
                    <a:pt x="166" y="53"/>
                    <a:pt x="161" y="50"/>
                  </a:cubicBezTo>
                  <a:cubicBezTo>
                    <a:pt x="154" y="57"/>
                    <a:pt x="146" y="58"/>
                    <a:pt x="138" y="62"/>
                  </a:cubicBezTo>
                  <a:cubicBezTo>
                    <a:pt x="130" y="64"/>
                    <a:pt x="121" y="60"/>
                    <a:pt x="115" y="67"/>
                  </a:cubicBezTo>
                  <a:cubicBezTo>
                    <a:pt x="110" y="73"/>
                    <a:pt x="102" y="72"/>
                    <a:pt x="95" y="72"/>
                  </a:cubicBezTo>
                  <a:cubicBezTo>
                    <a:pt x="86" y="71"/>
                    <a:pt x="77" y="68"/>
                    <a:pt x="69" y="63"/>
                  </a:cubicBezTo>
                  <a:cubicBezTo>
                    <a:pt x="59" y="62"/>
                    <a:pt x="50" y="64"/>
                    <a:pt x="40" y="62"/>
                  </a:cubicBezTo>
                  <a:cubicBezTo>
                    <a:pt x="37" y="63"/>
                    <a:pt x="27" y="61"/>
                    <a:pt x="33" y="58"/>
                  </a:cubicBezTo>
                  <a:cubicBezTo>
                    <a:pt x="39" y="56"/>
                    <a:pt x="44" y="55"/>
                    <a:pt x="48" y="49"/>
                  </a:cubicBezTo>
                  <a:cubicBezTo>
                    <a:pt x="48" y="47"/>
                    <a:pt x="40" y="49"/>
                    <a:pt x="38" y="46"/>
                  </a:cubicBezTo>
                  <a:cubicBezTo>
                    <a:pt x="35" y="41"/>
                    <a:pt x="31" y="42"/>
                    <a:pt x="27" y="43"/>
                  </a:cubicBezTo>
                  <a:cubicBezTo>
                    <a:pt x="22" y="42"/>
                    <a:pt x="16" y="45"/>
                    <a:pt x="11" y="43"/>
                  </a:cubicBezTo>
                  <a:cubicBezTo>
                    <a:pt x="7" y="39"/>
                    <a:pt x="17" y="38"/>
                    <a:pt x="19" y="37"/>
                  </a:cubicBezTo>
                  <a:cubicBezTo>
                    <a:pt x="26" y="37"/>
                    <a:pt x="34" y="36"/>
                    <a:pt x="41" y="35"/>
                  </a:cubicBezTo>
                  <a:cubicBezTo>
                    <a:pt x="46" y="33"/>
                    <a:pt x="45" y="25"/>
                    <a:pt x="40" y="25"/>
                  </a:cubicBezTo>
                  <a:cubicBezTo>
                    <a:pt x="33" y="24"/>
                    <a:pt x="26" y="22"/>
                    <a:pt x="19" y="24"/>
                  </a:cubicBezTo>
                  <a:cubicBezTo>
                    <a:pt x="14" y="27"/>
                    <a:pt x="8" y="27"/>
                    <a:pt x="3" y="25"/>
                  </a:cubicBezTo>
                  <a:cubicBezTo>
                    <a:pt x="1" y="24"/>
                    <a:pt x="0" y="24"/>
                    <a:pt x="0" y="2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0" name="Freeform 281">
              <a:extLst>
                <a:ext uri="{FF2B5EF4-FFF2-40B4-BE49-F238E27FC236}">
                  <a16:creationId xmlns:a16="http://schemas.microsoft.com/office/drawing/2014/main" id="{5D13656F-54F7-4899-8B46-913C3685C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82" y="3651524"/>
              <a:ext cx="115431" cy="95278"/>
            </a:xfrm>
            <a:custGeom>
              <a:avLst/>
              <a:gdLst/>
              <a:ahLst/>
              <a:cxnLst>
                <a:cxn ang="0">
                  <a:pos x="10" y="47"/>
                </a:cxn>
                <a:cxn ang="0">
                  <a:pos x="12" y="32"/>
                </a:cxn>
                <a:cxn ang="0">
                  <a:pos x="2" y="24"/>
                </a:cxn>
                <a:cxn ang="0">
                  <a:pos x="13" y="14"/>
                </a:cxn>
                <a:cxn ang="0">
                  <a:pos x="21" y="7"/>
                </a:cxn>
                <a:cxn ang="0">
                  <a:pos x="45" y="9"/>
                </a:cxn>
                <a:cxn ang="0">
                  <a:pos x="65" y="6"/>
                </a:cxn>
                <a:cxn ang="0">
                  <a:pos x="107" y="13"/>
                </a:cxn>
                <a:cxn ang="0">
                  <a:pos x="121" y="10"/>
                </a:cxn>
                <a:cxn ang="0">
                  <a:pos x="133" y="14"/>
                </a:cxn>
                <a:cxn ang="0">
                  <a:pos x="141" y="20"/>
                </a:cxn>
                <a:cxn ang="0">
                  <a:pos x="152" y="24"/>
                </a:cxn>
                <a:cxn ang="0">
                  <a:pos x="162" y="26"/>
                </a:cxn>
                <a:cxn ang="0">
                  <a:pos x="173" y="30"/>
                </a:cxn>
                <a:cxn ang="0">
                  <a:pos x="183" y="26"/>
                </a:cxn>
                <a:cxn ang="0">
                  <a:pos x="194" y="33"/>
                </a:cxn>
                <a:cxn ang="0">
                  <a:pos x="203" y="36"/>
                </a:cxn>
                <a:cxn ang="0">
                  <a:pos x="215" y="37"/>
                </a:cxn>
                <a:cxn ang="0">
                  <a:pos x="225" y="37"/>
                </a:cxn>
                <a:cxn ang="0">
                  <a:pos x="222" y="49"/>
                </a:cxn>
                <a:cxn ang="0">
                  <a:pos x="207" y="60"/>
                </a:cxn>
                <a:cxn ang="0">
                  <a:pos x="184" y="68"/>
                </a:cxn>
                <a:cxn ang="0">
                  <a:pos x="180" y="76"/>
                </a:cxn>
                <a:cxn ang="0">
                  <a:pos x="171" y="87"/>
                </a:cxn>
                <a:cxn ang="0">
                  <a:pos x="162" y="102"/>
                </a:cxn>
                <a:cxn ang="0">
                  <a:pos x="171" y="116"/>
                </a:cxn>
                <a:cxn ang="0">
                  <a:pos x="163" y="124"/>
                </a:cxn>
                <a:cxn ang="0">
                  <a:pos x="155" y="135"/>
                </a:cxn>
                <a:cxn ang="0">
                  <a:pos x="150" y="145"/>
                </a:cxn>
                <a:cxn ang="0">
                  <a:pos x="135" y="157"/>
                </a:cxn>
                <a:cxn ang="0">
                  <a:pos x="125" y="162"/>
                </a:cxn>
                <a:cxn ang="0">
                  <a:pos x="113" y="164"/>
                </a:cxn>
                <a:cxn ang="0">
                  <a:pos x="88" y="165"/>
                </a:cxn>
                <a:cxn ang="0">
                  <a:pos x="75" y="171"/>
                </a:cxn>
                <a:cxn ang="0">
                  <a:pos x="70" y="179"/>
                </a:cxn>
                <a:cxn ang="0">
                  <a:pos x="57" y="173"/>
                </a:cxn>
                <a:cxn ang="0">
                  <a:pos x="53" y="162"/>
                </a:cxn>
                <a:cxn ang="0">
                  <a:pos x="36" y="153"/>
                </a:cxn>
                <a:cxn ang="0">
                  <a:pos x="37" y="142"/>
                </a:cxn>
                <a:cxn ang="0">
                  <a:pos x="44" y="131"/>
                </a:cxn>
                <a:cxn ang="0">
                  <a:pos x="37" y="124"/>
                </a:cxn>
                <a:cxn ang="0">
                  <a:pos x="43" y="111"/>
                </a:cxn>
                <a:cxn ang="0">
                  <a:pos x="36" y="100"/>
                </a:cxn>
                <a:cxn ang="0">
                  <a:pos x="45" y="92"/>
                </a:cxn>
                <a:cxn ang="0">
                  <a:pos x="45" y="69"/>
                </a:cxn>
                <a:cxn ang="0">
                  <a:pos x="54" y="61"/>
                </a:cxn>
                <a:cxn ang="0">
                  <a:pos x="54" y="52"/>
                </a:cxn>
                <a:cxn ang="0">
                  <a:pos x="43" y="46"/>
                </a:cxn>
                <a:cxn ang="0">
                  <a:pos x="26" y="47"/>
                </a:cxn>
                <a:cxn ang="0">
                  <a:pos x="15" y="45"/>
                </a:cxn>
                <a:cxn ang="0">
                  <a:pos x="10" y="47"/>
                </a:cxn>
              </a:cxnLst>
              <a:rect l="0" t="0" r="r" b="b"/>
              <a:pathLst>
                <a:path w="228" h="182">
                  <a:moveTo>
                    <a:pt x="10" y="47"/>
                  </a:moveTo>
                  <a:cubicBezTo>
                    <a:pt x="6" y="41"/>
                    <a:pt x="15" y="36"/>
                    <a:pt x="12" y="32"/>
                  </a:cubicBezTo>
                  <a:cubicBezTo>
                    <a:pt x="10" y="27"/>
                    <a:pt x="6" y="25"/>
                    <a:pt x="2" y="24"/>
                  </a:cubicBezTo>
                  <a:cubicBezTo>
                    <a:pt x="0" y="16"/>
                    <a:pt x="8" y="13"/>
                    <a:pt x="13" y="14"/>
                  </a:cubicBezTo>
                  <a:cubicBezTo>
                    <a:pt x="18" y="15"/>
                    <a:pt x="21" y="12"/>
                    <a:pt x="21" y="7"/>
                  </a:cubicBezTo>
                  <a:cubicBezTo>
                    <a:pt x="29" y="0"/>
                    <a:pt x="37" y="10"/>
                    <a:pt x="45" y="9"/>
                  </a:cubicBezTo>
                  <a:cubicBezTo>
                    <a:pt x="52" y="10"/>
                    <a:pt x="58" y="4"/>
                    <a:pt x="65" y="6"/>
                  </a:cubicBezTo>
                  <a:cubicBezTo>
                    <a:pt x="78" y="14"/>
                    <a:pt x="93" y="9"/>
                    <a:pt x="107" y="13"/>
                  </a:cubicBezTo>
                  <a:cubicBezTo>
                    <a:pt x="112" y="11"/>
                    <a:pt x="116" y="6"/>
                    <a:pt x="121" y="10"/>
                  </a:cubicBezTo>
                  <a:cubicBezTo>
                    <a:pt x="125" y="14"/>
                    <a:pt x="129" y="14"/>
                    <a:pt x="133" y="14"/>
                  </a:cubicBezTo>
                  <a:cubicBezTo>
                    <a:pt x="135" y="17"/>
                    <a:pt x="145" y="15"/>
                    <a:pt x="141" y="20"/>
                  </a:cubicBezTo>
                  <a:cubicBezTo>
                    <a:pt x="143" y="22"/>
                    <a:pt x="149" y="21"/>
                    <a:pt x="152" y="24"/>
                  </a:cubicBezTo>
                  <a:cubicBezTo>
                    <a:pt x="156" y="24"/>
                    <a:pt x="158" y="29"/>
                    <a:pt x="162" y="26"/>
                  </a:cubicBezTo>
                  <a:cubicBezTo>
                    <a:pt x="165" y="30"/>
                    <a:pt x="170" y="28"/>
                    <a:pt x="173" y="30"/>
                  </a:cubicBezTo>
                  <a:cubicBezTo>
                    <a:pt x="178" y="31"/>
                    <a:pt x="179" y="28"/>
                    <a:pt x="183" y="26"/>
                  </a:cubicBezTo>
                  <a:cubicBezTo>
                    <a:pt x="186" y="29"/>
                    <a:pt x="193" y="27"/>
                    <a:pt x="194" y="33"/>
                  </a:cubicBezTo>
                  <a:cubicBezTo>
                    <a:pt x="194" y="39"/>
                    <a:pt x="201" y="31"/>
                    <a:pt x="203" y="36"/>
                  </a:cubicBezTo>
                  <a:cubicBezTo>
                    <a:pt x="206" y="36"/>
                    <a:pt x="210" y="36"/>
                    <a:pt x="215" y="37"/>
                  </a:cubicBezTo>
                  <a:cubicBezTo>
                    <a:pt x="217" y="36"/>
                    <a:pt x="224" y="32"/>
                    <a:pt x="225" y="37"/>
                  </a:cubicBezTo>
                  <a:cubicBezTo>
                    <a:pt x="225" y="42"/>
                    <a:pt x="228" y="48"/>
                    <a:pt x="222" y="49"/>
                  </a:cubicBezTo>
                  <a:cubicBezTo>
                    <a:pt x="217" y="53"/>
                    <a:pt x="210" y="54"/>
                    <a:pt x="207" y="60"/>
                  </a:cubicBezTo>
                  <a:cubicBezTo>
                    <a:pt x="199" y="62"/>
                    <a:pt x="191" y="62"/>
                    <a:pt x="184" y="68"/>
                  </a:cubicBezTo>
                  <a:cubicBezTo>
                    <a:pt x="179" y="71"/>
                    <a:pt x="187" y="75"/>
                    <a:pt x="180" y="76"/>
                  </a:cubicBezTo>
                  <a:cubicBezTo>
                    <a:pt x="176" y="77"/>
                    <a:pt x="175" y="84"/>
                    <a:pt x="171" y="87"/>
                  </a:cubicBezTo>
                  <a:cubicBezTo>
                    <a:pt x="166" y="91"/>
                    <a:pt x="164" y="97"/>
                    <a:pt x="162" y="102"/>
                  </a:cubicBezTo>
                  <a:cubicBezTo>
                    <a:pt x="164" y="108"/>
                    <a:pt x="165" y="115"/>
                    <a:pt x="171" y="116"/>
                  </a:cubicBezTo>
                  <a:cubicBezTo>
                    <a:pt x="174" y="120"/>
                    <a:pt x="166" y="121"/>
                    <a:pt x="163" y="124"/>
                  </a:cubicBezTo>
                  <a:cubicBezTo>
                    <a:pt x="160" y="127"/>
                    <a:pt x="158" y="131"/>
                    <a:pt x="155" y="135"/>
                  </a:cubicBezTo>
                  <a:cubicBezTo>
                    <a:pt x="152" y="139"/>
                    <a:pt x="157" y="146"/>
                    <a:pt x="150" y="145"/>
                  </a:cubicBezTo>
                  <a:cubicBezTo>
                    <a:pt x="144" y="144"/>
                    <a:pt x="136" y="148"/>
                    <a:pt x="135" y="157"/>
                  </a:cubicBezTo>
                  <a:cubicBezTo>
                    <a:pt x="133" y="162"/>
                    <a:pt x="128" y="165"/>
                    <a:pt x="125" y="162"/>
                  </a:cubicBezTo>
                  <a:cubicBezTo>
                    <a:pt x="121" y="162"/>
                    <a:pt x="118" y="167"/>
                    <a:pt x="113" y="164"/>
                  </a:cubicBezTo>
                  <a:cubicBezTo>
                    <a:pt x="105" y="164"/>
                    <a:pt x="96" y="163"/>
                    <a:pt x="88" y="165"/>
                  </a:cubicBezTo>
                  <a:cubicBezTo>
                    <a:pt x="85" y="169"/>
                    <a:pt x="80" y="170"/>
                    <a:pt x="75" y="171"/>
                  </a:cubicBezTo>
                  <a:cubicBezTo>
                    <a:pt x="72" y="177"/>
                    <a:pt x="71" y="178"/>
                    <a:pt x="70" y="179"/>
                  </a:cubicBezTo>
                  <a:cubicBezTo>
                    <a:pt x="65" y="182"/>
                    <a:pt x="60" y="177"/>
                    <a:pt x="57" y="173"/>
                  </a:cubicBezTo>
                  <a:cubicBezTo>
                    <a:pt x="56" y="167"/>
                    <a:pt x="51" y="166"/>
                    <a:pt x="53" y="162"/>
                  </a:cubicBezTo>
                  <a:cubicBezTo>
                    <a:pt x="49" y="156"/>
                    <a:pt x="42" y="153"/>
                    <a:pt x="36" y="153"/>
                  </a:cubicBezTo>
                  <a:cubicBezTo>
                    <a:pt x="31" y="155"/>
                    <a:pt x="36" y="145"/>
                    <a:pt x="37" y="142"/>
                  </a:cubicBezTo>
                  <a:cubicBezTo>
                    <a:pt x="38" y="137"/>
                    <a:pt x="48" y="135"/>
                    <a:pt x="44" y="131"/>
                  </a:cubicBezTo>
                  <a:cubicBezTo>
                    <a:pt x="41" y="127"/>
                    <a:pt x="33" y="131"/>
                    <a:pt x="37" y="124"/>
                  </a:cubicBezTo>
                  <a:cubicBezTo>
                    <a:pt x="38" y="119"/>
                    <a:pt x="45" y="115"/>
                    <a:pt x="43" y="111"/>
                  </a:cubicBezTo>
                  <a:cubicBezTo>
                    <a:pt x="41" y="107"/>
                    <a:pt x="34" y="102"/>
                    <a:pt x="36" y="100"/>
                  </a:cubicBezTo>
                  <a:cubicBezTo>
                    <a:pt x="39" y="98"/>
                    <a:pt x="46" y="99"/>
                    <a:pt x="45" y="92"/>
                  </a:cubicBezTo>
                  <a:cubicBezTo>
                    <a:pt x="44" y="85"/>
                    <a:pt x="47" y="77"/>
                    <a:pt x="45" y="69"/>
                  </a:cubicBezTo>
                  <a:cubicBezTo>
                    <a:pt x="45" y="63"/>
                    <a:pt x="51" y="63"/>
                    <a:pt x="54" y="61"/>
                  </a:cubicBezTo>
                  <a:cubicBezTo>
                    <a:pt x="60" y="59"/>
                    <a:pt x="59" y="53"/>
                    <a:pt x="54" y="52"/>
                  </a:cubicBezTo>
                  <a:cubicBezTo>
                    <a:pt x="50" y="49"/>
                    <a:pt x="48" y="41"/>
                    <a:pt x="43" y="46"/>
                  </a:cubicBezTo>
                  <a:cubicBezTo>
                    <a:pt x="38" y="49"/>
                    <a:pt x="32" y="46"/>
                    <a:pt x="26" y="47"/>
                  </a:cubicBezTo>
                  <a:cubicBezTo>
                    <a:pt x="23" y="41"/>
                    <a:pt x="19" y="43"/>
                    <a:pt x="15" y="45"/>
                  </a:cubicBezTo>
                  <a:cubicBezTo>
                    <a:pt x="13" y="45"/>
                    <a:pt x="12" y="46"/>
                    <a:pt x="10" y="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1" name="Freeform 282">
              <a:extLst>
                <a:ext uri="{FF2B5EF4-FFF2-40B4-BE49-F238E27FC236}">
                  <a16:creationId xmlns:a16="http://schemas.microsoft.com/office/drawing/2014/main" id="{C71A4DE9-A6F4-499D-A041-37913E61D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449" y="3673512"/>
              <a:ext cx="34814" cy="60464"/>
            </a:xfrm>
            <a:custGeom>
              <a:avLst/>
              <a:gdLst/>
              <a:ahLst/>
              <a:cxnLst>
                <a:cxn ang="0">
                  <a:pos x="40" y="111"/>
                </a:cxn>
                <a:cxn ang="0">
                  <a:pos x="27" y="114"/>
                </a:cxn>
                <a:cxn ang="0">
                  <a:pos x="15" y="115"/>
                </a:cxn>
                <a:cxn ang="0">
                  <a:pos x="15" y="104"/>
                </a:cxn>
                <a:cxn ang="0">
                  <a:pos x="16" y="89"/>
                </a:cxn>
                <a:cxn ang="0">
                  <a:pos x="10" y="83"/>
                </a:cxn>
                <a:cxn ang="0">
                  <a:pos x="14" y="76"/>
                </a:cxn>
                <a:cxn ang="0">
                  <a:pos x="5" y="78"/>
                </a:cxn>
                <a:cxn ang="0">
                  <a:pos x="5" y="65"/>
                </a:cxn>
                <a:cxn ang="0">
                  <a:pos x="11" y="54"/>
                </a:cxn>
                <a:cxn ang="0">
                  <a:pos x="14" y="39"/>
                </a:cxn>
                <a:cxn ang="0">
                  <a:pos x="17" y="20"/>
                </a:cxn>
                <a:cxn ang="0">
                  <a:pos x="15" y="5"/>
                </a:cxn>
                <a:cxn ang="0">
                  <a:pos x="28" y="0"/>
                </a:cxn>
                <a:cxn ang="0">
                  <a:pos x="40" y="5"/>
                </a:cxn>
                <a:cxn ang="0">
                  <a:pos x="53" y="3"/>
                </a:cxn>
                <a:cxn ang="0">
                  <a:pos x="63" y="12"/>
                </a:cxn>
                <a:cxn ang="0">
                  <a:pos x="56" y="21"/>
                </a:cxn>
                <a:cxn ang="0">
                  <a:pos x="52" y="31"/>
                </a:cxn>
                <a:cxn ang="0">
                  <a:pos x="51" y="52"/>
                </a:cxn>
                <a:cxn ang="0">
                  <a:pos x="41" y="58"/>
                </a:cxn>
                <a:cxn ang="0">
                  <a:pos x="50" y="71"/>
                </a:cxn>
                <a:cxn ang="0">
                  <a:pos x="42" y="86"/>
                </a:cxn>
                <a:cxn ang="0">
                  <a:pos x="50" y="92"/>
                </a:cxn>
                <a:cxn ang="0">
                  <a:pos x="41" y="108"/>
                </a:cxn>
                <a:cxn ang="0">
                  <a:pos x="40" y="111"/>
                </a:cxn>
              </a:cxnLst>
              <a:rect l="0" t="0" r="r" b="b"/>
              <a:pathLst>
                <a:path w="68" h="118">
                  <a:moveTo>
                    <a:pt x="40" y="111"/>
                  </a:moveTo>
                  <a:cubicBezTo>
                    <a:pt x="36" y="113"/>
                    <a:pt x="31" y="118"/>
                    <a:pt x="27" y="114"/>
                  </a:cubicBezTo>
                  <a:cubicBezTo>
                    <a:pt x="23" y="114"/>
                    <a:pt x="18" y="112"/>
                    <a:pt x="15" y="115"/>
                  </a:cubicBezTo>
                  <a:cubicBezTo>
                    <a:pt x="10" y="117"/>
                    <a:pt x="15" y="107"/>
                    <a:pt x="15" y="104"/>
                  </a:cubicBezTo>
                  <a:cubicBezTo>
                    <a:pt x="17" y="98"/>
                    <a:pt x="12" y="94"/>
                    <a:pt x="16" y="89"/>
                  </a:cubicBezTo>
                  <a:cubicBezTo>
                    <a:pt x="17" y="83"/>
                    <a:pt x="15" y="80"/>
                    <a:pt x="10" y="83"/>
                  </a:cubicBezTo>
                  <a:cubicBezTo>
                    <a:pt x="4" y="81"/>
                    <a:pt x="10" y="78"/>
                    <a:pt x="14" y="76"/>
                  </a:cubicBezTo>
                  <a:cubicBezTo>
                    <a:pt x="12" y="67"/>
                    <a:pt x="10" y="79"/>
                    <a:pt x="5" y="78"/>
                  </a:cubicBezTo>
                  <a:cubicBezTo>
                    <a:pt x="0" y="77"/>
                    <a:pt x="6" y="69"/>
                    <a:pt x="5" y="65"/>
                  </a:cubicBezTo>
                  <a:cubicBezTo>
                    <a:pt x="4" y="60"/>
                    <a:pt x="10" y="59"/>
                    <a:pt x="11" y="54"/>
                  </a:cubicBezTo>
                  <a:cubicBezTo>
                    <a:pt x="13" y="49"/>
                    <a:pt x="13" y="44"/>
                    <a:pt x="14" y="39"/>
                  </a:cubicBezTo>
                  <a:cubicBezTo>
                    <a:pt x="15" y="33"/>
                    <a:pt x="20" y="26"/>
                    <a:pt x="17" y="20"/>
                  </a:cubicBezTo>
                  <a:cubicBezTo>
                    <a:pt x="16" y="15"/>
                    <a:pt x="13" y="9"/>
                    <a:pt x="15" y="5"/>
                  </a:cubicBezTo>
                  <a:cubicBezTo>
                    <a:pt x="19" y="3"/>
                    <a:pt x="24" y="2"/>
                    <a:pt x="28" y="0"/>
                  </a:cubicBezTo>
                  <a:cubicBezTo>
                    <a:pt x="31" y="5"/>
                    <a:pt x="35" y="5"/>
                    <a:pt x="40" y="5"/>
                  </a:cubicBezTo>
                  <a:cubicBezTo>
                    <a:pt x="45" y="6"/>
                    <a:pt x="49" y="3"/>
                    <a:pt x="53" y="3"/>
                  </a:cubicBezTo>
                  <a:cubicBezTo>
                    <a:pt x="57" y="4"/>
                    <a:pt x="58" y="10"/>
                    <a:pt x="63" y="12"/>
                  </a:cubicBezTo>
                  <a:cubicBezTo>
                    <a:pt x="68" y="16"/>
                    <a:pt x="59" y="19"/>
                    <a:pt x="56" y="21"/>
                  </a:cubicBezTo>
                  <a:cubicBezTo>
                    <a:pt x="52" y="21"/>
                    <a:pt x="50" y="26"/>
                    <a:pt x="52" y="31"/>
                  </a:cubicBezTo>
                  <a:cubicBezTo>
                    <a:pt x="51" y="38"/>
                    <a:pt x="50" y="45"/>
                    <a:pt x="51" y="52"/>
                  </a:cubicBezTo>
                  <a:cubicBezTo>
                    <a:pt x="50" y="58"/>
                    <a:pt x="44" y="56"/>
                    <a:pt x="41" y="58"/>
                  </a:cubicBezTo>
                  <a:cubicBezTo>
                    <a:pt x="44" y="62"/>
                    <a:pt x="47" y="67"/>
                    <a:pt x="50" y="71"/>
                  </a:cubicBezTo>
                  <a:cubicBezTo>
                    <a:pt x="47" y="76"/>
                    <a:pt x="43" y="80"/>
                    <a:pt x="42" y="86"/>
                  </a:cubicBezTo>
                  <a:cubicBezTo>
                    <a:pt x="44" y="86"/>
                    <a:pt x="54" y="88"/>
                    <a:pt x="50" y="92"/>
                  </a:cubicBezTo>
                  <a:cubicBezTo>
                    <a:pt x="45" y="96"/>
                    <a:pt x="41" y="101"/>
                    <a:pt x="41" y="108"/>
                  </a:cubicBezTo>
                  <a:cubicBezTo>
                    <a:pt x="40" y="109"/>
                    <a:pt x="40" y="110"/>
                    <a:pt x="40" y="11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2" name="Freeform 283">
              <a:extLst>
                <a:ext uri="{FF2B5EF4-FFF2-40B4-BE49-F238E27FC236}">
                  <a16:creationId xmlns:a16="http://schemas.microsoft.com/office/drawing/2014/main" id="{9F66789D-5520-421F-95BF-BD44271DF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2192" y="3486620"/>
              <a:ext cx="42142" cy="34813"/>
            </a:xfrm>
            <a:custGeom>
              <a:avLst/>
              <a:gdLst/>
              <a:ahLst/>
              <a:cxnLst>
                <a:cxn ang="0">
                  <a:pos x="5" y="25"/>
                </a:cxn>
                <a:cxn ang="0">
                  <a:pos x="14" y="18"/>
                </a:cxn>
                <a:cxn ang="0">
                  <a:pos x="31" y="11"/>
                </a:cxn>
                <a:cxn ang="0">
                  <a:pos x="45" y="6"/>
                </a:cxn>
                <a:cxn ang="0">
                  <a:pos x="46" y="12"/>
                </a:cxn>
                <a:cxn ang="0">
                  <a:pos x="38" y="21"/>
                </a:cxn>
                <a:cxn ang="0">
                  <a:pos x="23" y="21"/>
                </a:cxn>
                <a:cxn ang="0">
                  <a:pos x="14" y="27"/>
                </a:cxn>
                <a:cxn ang="0">
                  <a:pos x="5" y="25"/>
                </a:cxn>
                <a:cxn ang="0">
                  <a:pos x="29" y="68"/>
                </a:cxn>
                <a:cxn ang="0">
                  <a:pos x="13" y="69"/>
                </a:cxn>
                <a:cxn ang="0">
                  <a:pos x="8" y="56"/>
                </a:cxn>
                <a:cxn ang="0">
                  <a:pos x="6" y="50"/>
                </a:cxn>
                <a:cxn ang="0">
                  <a:pos x="4" y="37"/>
                </a:cxn>
                <a:cxn ang="0">
                  <a:pos x="14" y="35"/>
                </a:cxn>
                <a:cxn ang="0">
                  <a:pos x="23" y="33"/>
                </a:cxn>
                <a:cxn ang="0">
                  <a:pos x="29" y="23"/>
                </a:cxn>
                <a:cxn ang="0">
                  <a:pos x="42" y="25"/>
                </a:cxn>
                <a:cxn ang="0">
                  <a:pos x="50" y="33"/>
                </a:cxn>
                <a:cxn ang="0">
                  <a:pos x="48" y="42"/>
                </a:cxn>
                <a:cxn ang="0">
                  <a:pos x="42" y="45"/>
                </a:cxn>
                <a:cxn ang="0">
                  <a:pos x="33" y="53"/>
                </a:cxn>
                <a:cxn ang="0">
                  <a:pos x="29" y="62"/>
                </a:cxn>
                <a:cxn ang="0">
                  <a:pos x="29" y="68"/>
                </a:cxn>
                <a:cxn ang="0">
                  <a:pos x="73" y="67"/>
                </a:cxn>
                <a:cxn ang="0">
                  <a:pos x="63" y="62"/>
                </a:cxn>
                <a:cxn ang="0">
                  <a:pos x="60" y="51"/>
                </a:cxn>
                <a:cxn ang="0">
                  <a:pos x="70" y="52"/>
                </a:cxn>
                <a:cxn ang="0">
                  <a:pos x="77" y="44"/>
                </a:cxn>
                <a:cxn ang="0">
                  <a:pos x="81" y="54"/>
                </a:cxn>
                <a:cxn ang="0">
                  <a:pos x="80" y="62"/>
                </a:cxn>
                <a:cxn ang="0">
                  <a:pos x="73" y="67"/>
                </a:cxn>
              </a:cxnLst>
              <a:rect l="0" t="0" r="r" b="b"/>
              <a:pathLst>
                <a:path w="83" h="69">
                  <a:moveTo>
                    <a:pt x="5" y="25"/>
                  </a:moveTo>
                  <a:cubicBezTo>
                    <a:pt x="7" y="22"/>
                    <a:pt x="10" y="16"/>
                    <a:pt x="14" y="18"/>
                  </a:cubicBezTo>
                  <a:cubicBezTo>
                    <a:pt x="20" y="17"/>
                    <a:pt x="27" y="18"/>
                    <a:pt x="31" y="11"/>
                  </a:cubicBezTo>
                  <a:cubicBezTo>
                    <a:pt x="35" y="7"/>
                    <a:pt x="40" y="6"/>
                    <a:pt x="45" y="6"/>
                  </a:cubicBezTo>
                  <a:cubicBezTo>
                    <a:pt x="51" y="0"/>
                    <a:pt x="43" y="9"/>
                    <a:pt x="46" y="12"/>
                  </a:cubicBezTo>
                  <a:cubicBezTo>
                    <a:pt x="46" y="17"/>
                    <a:pt x="42" y="22"/>
                    <a:pt x="38" y="21"/>
                  </a:cubicBezTo>
                  <a:cubicBezTo>
                    <a:pt x="33" y="22"/>
                    <a:pt x="28" y="21"/>
                    <a:pt x="23" y="21"/>
                  </a:cubicBezTo>
                  <a:cubicBezTo>
                    <a:pt x="19" y="19"/>
                    <a:pt x="16" y="22"/>
                    <a:pt x="14" y="27"/>
                  </a:cubicBezTo>
                  <a:cubicBezTo>
                    <a:pt x="10" y="31"/>
                    <a:pt x="9" y="29"/>
                    <a:pt x="5" y="25"/>
                  </a:cubicBezTo>
                  <a:close/>
                  <a:moveTo>
                    <a:pt x="29" y="68"/>
                  </a:moveTo>
                  <a:cubicBezTo>
                    <a:pt x="23" y="68"/>
                    <a:pt x="18" y="69"/>
                    <a:pt x="13" y="69"/>
                  </a:cubicBezTo>
                  <a:cubicBezTo>
                    <a:pt x="14" y="63"/>
                    <a:pt x="12" y="58"/>
                    <a:pt x="8" y="56"/>
                  </a:cubicBezTo>
                  <a:cubicBezTo>
                    <a:pt x="4" y="59"/>
                    <a:pt x="0" y="54"/>
                    <a:pt x="6" y="50"/>
                  </a:cubicBezTo>
                  <a:cubicBezTo>
                    <a:pt x="11" y="47"/>
                    <a:pt x="1" y="42"/>
                    <a:pt x="4" y="37"/>
                  </a:cubicBezTo>
                  <a:cubicBezTo>
                    <a:pt x="5" y="29"/>
                    <a:pt x="11" y="37"/>
                    <a:pt x="14" y="35"/>
                  </a:cubicBezTo>
                  <a:cubicBezTo>
                    <a:pt x="16" y="28"/>
                    <a:pt x="20" y="28"/>
                    <a:pt x="23" y="33"/>
                  </a:cubicBezTo>
                  <a:cubicBezTo>
                    <a:pt x="28" y="34"/>
                    <a:pt x="23" y="21"/>
                    <a:pt x="29" y="23"/>
                  </a:cubicBezTo>
                  <a:cubicBezTo>
                    <a:pt x="33" y="24"/>
                    <a:pt x="39" y="23"/>
                    <a:pt x="42" y="25"/>
                  </a:cubicBezTo>
                  <a:cubicBezTo>
                    <a:pt x="40" y="32"/>
                    <a:pt x="45" y="34"/>
                    <a:pt x="50" y="33"/>
                  </a:cubicBezTo>
                  <a:cubicBezTo>
                    <a:pt x="56" y="32"/>
                    <a:pt x="53" y="43"/>
                    <a:pt x="48" y="42"/>
                  </a:cubicBezTo>
                  <a:cubicBezTo>
                    <a:pt x="47" y="41"/>
                    <a:pt x="39" y="38"/>
                    <a:pt x="42" y="45"/>
                  </a:cubicBezTo>
                  <a:cubicBezTo>
                    <a:pt x="40" y="50"/>
                    <a:pt x="37" y="53"/>
                    <a:pt x="33" y="53"/>
                  </a:cubicBezTo>
                  <a:cubicBezTo>
                    <a:pt x="34" y="55"/>
                    <a:pt x="28" y="57"/>
                    <a:pt x="29" y="62"/>
                  </a:cubicBezTo>
                  <a:cubicBezTo>
                    <a:pt x="30" y="65"/>
                    <a:pt x="25" y="67"/>
                    <a:pt x="29" y="68"/>
                  </a:cubicBezTo>
                  <a:close/>
                  <a:moveTo>
                    <a:pt x="73" y="67"/>
                  </a:moveTo>
                  <a:cubicBezTo>
                    <a:pt x="71" y="62"/>
                    <a:pt x="67" y="62"/>
                    <a:pt x="63" y="62"/>
                  </a:cubicBezTo>
                  <a:cubicBezTo>
                    <a:pt x="60" y="62"/>
                    <a:pt x="56" y="51"/>
                    <a:pt x="60" y="51"/>
                  </a:cubicBezTo>
                  <a:cubicBezTo>
                    <a:pt x="64" y="48"/>
                    <a:pt x="67" y="44"/>
                    <a:pt x="70" y="52"/>
                  </a:cubicBezTo>
                  <a:cubicBezTo>
                    <a:pt x="75" y="57"/>
                    <a:pt x="74" y="45"/>
                    <a:pt x="77" y="44"/>
                  </a:cubicBezTo>
                  <a:cubicBezTo>
                    <a:pt x="82" y="41"/>
                    <a:pt x="83" y="49"/>
                    <a:pt x="81" y="54"/>
                  </a:cubicBezTo>
                  <a:cubicBezTo>
                    <a:pt x="74" y="57"/>
                    <a:pt x="81" y="59"/>
                    <a:pt x="80" y="62"/>
                  </a:cubicBezTo>
                  <a:cubicBezTo>
                    <a:pt x="78" y="63"/>
                    <a:pt x="76" y="67"/>
                    <a:pt x="73" y="6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3" name="Freeform 284">
              <a:extLst>
                <a:ext uri="{FF2B5EF4-FFF2-40B4-BE49-F238E27FC236}">
                  <a16:creationId xmlns:a16="http://schemas.microsoft.com/office/drawing/2014/main" id="{0A1C0AD5-C9BD-4828-BA7A-4A73959001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7611" y="3182463"/>
              <a:ext cx="535019" cy="284001"/>
            </a:xfrm>
            <a:custGeom>
              <a:avLst/>
              <a:gdLst/>
              <a:ahLst/>
              <a:cxnLst>
                <a:cxn ang="0">
                  <a:pos x="799" y="300"/>
                </a:cxn>
                <a:cxn ang="0">
                  <a:pos x="858" y="327"/>
                </a:cxn>
                <a:cxn ang="0">
                  <a:pos x="757" y="357"/>
                </a:cxn>
                <a:cxn ang="0">
                  <a:pos x="693" y="389"/>
                </a:cxn>
                <a:cxn ang="0">
                  <a:pos x="640" y="394"/>
                </a:cxn>
                <a:cxn ang="0">
                  <a:pos x="570" y="423"/>
                </a:cxn>
                <a:cxn ang="0">
                  <a:pos x="568" y="457"/>
                </a:cxn>
                <a:cxn ang="0">
                  <a:pos x="548" y="488"/>
                </a:cxn>
                <a:cxn ang="0">
                  <a:pos x="535" y="538"/>
                </a:cxn>
                <a:cxn ang="0">
                  <a:pos x="487" y="523"/>
                </a:cxn>
                <a:cxn ang="0">
                  <a:pos x="431" y="507"/>
                </a:cxn>
                <a:cxn ang="0">
                  <a:pos x="397" y="462"/>
                </a:cxn>
                <a:cxn ang="0">
                  <a:pos x="385" y="437"/>
                </a:cxn>
                <a:cxn ang="0">
                  <a:pos x="360" y="395"/>
                </a:cxn>
                <a:cxn ang="0">
                  <a:pos x="347" y="375"/>
                </a:cxn>
                <a:cxn ang="0">
                  <a:pos x="400" y="367"/>
                </a:cxn>
                <a:cxn ang="0">
                  <a:pos x="398" y="334"/>
                </a:cxn>
                <a:cxn ang="0">
                  <a:pos x="342" y="302"/>
                </a:cxn>
                <a:cxn ang="0">
                  <a:pos x="384" y="291"/>
                </a:cxn>
                <a:cxn ang="0">
                  <a:pos x="335" y="278"/>
                </a:cxn>
                <a:cxn ang="0">
                  <a:pos x="323" y="242"/>
                </a:cxn>
                <a:cxn ang="0">
                  <a:pos x="227" y="174"/>
                </a:cxn>
                <a:cxn ang="0">
                  <a:pos x="64" y="167"/>
                </a:cxn>
                <a:cxn ang="0">
                  <a:pos x="42" y="145"/>
                </a:cxn>
                <a:cxn ang="0">
                  <a:pos x="35" y="132"/>
                </a:cxn>
                <a:cxn ang="0">
                  <a:pos x="105" y="102"/>
                </a:cxn>
                <a:cxn ang="0">
                  <a:pos x="94" y="78"/>
                </a:cxn>
                <a:cxn ang="0">
                  <a:pos x="207" y="42"/>
                </a:cxn>
                <a:cxn ang="0">
                  <a:pos x="302" y="32"/>
                </a:cxn>
                <a:cxn ang="0">
                  <a:pos x="409" y="44"/>
                </a:cxn>
                <a:cxn ang="0">
                  <a:pos x="479" y="39"/>
                </a:cxn>
                <a:cxn ang="0">
                  <a:pos x="524" y="12"/>
                </a:cxn>
                <a:cxn ang="0">
                  <a:pos x="721" y="2"/>
                </a:cxn>
                <a:cxn ang="0">
                  <a:pos x="876" y="16"/>
                </a:cxn>
                <a:cxn ang="0">
                  <a:pos x="730" y="36"/>
                </a:cxn>
                <a:cxn ang="0">
                  <a:pos x="870" y="45"/>
                </a:cxn>
                <a:cxn ang="0">
                  <a:pos x="912" y="59"/>
                </a:cxn>
                <a:cxn ang="0">
                  <a:pos x="1082" y="46"/>
                </a:cxn>
                <a:cxn ang="0">
                  <a:pos x="966" y="73"/>
                </a:cxn>
                <a:cxn ang="0">
                  <a:pos x="961" y="93"/>
                </a:cxn>
                <a:cxn ang="0">
                  <a:pos x="953" y="130"/>
                </a:cxn>
                <a:cxn ang="0">
                  <a:pos x="986" y="147"/>
                </a:cxn>
                <a:cxn ang="0">
                  <a:pos x="915" y="163"/>
                </a:cxn>
                <a:cxn ang="0">
                  <a:pos x="944" y="199"/>
                </a:cxn>
                <a:cxn ang="0">
                  <a:pos x="944" y="223"/>
                </a:cxn>
                <a:cxn ang="0">
                  <a:pos x="839" y="234"/>
                </a:cxn>
                <a:cxn ang="0">
                  <a:pos x="894" y="266"/>
                </a:cxn>
                <a:cxn ang="0">
                  <a:pos x="884" y="297"/>
                </a:cxn>
                <a:cxn ang="0">
                  <a:pos x="884" y="254"/>
                </a:cxn>
                <a:cxn ang="0">
                  <a:pos x="327" y="320"/>
                </a:cxn>
                <a:cxn ang="0">
                  <a:pos x="345" y="326"/>
                </a:cxn>
              </a:cxnLst>
              <a:rect l="0" t="0" r="r" b="b"/>
              <a:pathLst>
                <a:path w="1088" h="547">
                  <a:moveTo>
                    <a:pt x="827" y="275"/>
                  </a:moveTo>
                  <a:cubicBezTo>
                    <a:pt x="833" y="276"/>
                    <a:pt x="839" y="276"/>
                    <a:pt x="845" y="278"/>
                  </a:cubicBezTo>
                  <a:cubicBezTo>
                    <a:pt x="850" y="283"/>
                    <a:pt x="840" y="282"/>
                    <a:pt x="837" y="284"/>
                  </a:cubicBezTo>
                  <a:cubicBezTo>
                    <a:pt x="827" y="287"/>
                    <a:pt x="816" y="284"/>
                    <a:pt x="806" y="288"/>
                  </a:cubicBezTo>
                  <a:cubicBezTo>
                    <a:pt x="803" y="290"/>
                    <a:pt x="800" y="298"/>
                    <a:pt x="799" y="300"/>
                  </a:cubicBezTo>
                  <a:cubicBezTo>
                    <a:pt x="811" y="307"/>
                    <a:pt x="825" y="306"/>
                    <a:pt x="838" y="306"/>
                  </a:cubicBezTo>
                  <a:cubicBezTo>
                    <a:pt x="853" y="303"/>
                    <a:pt x="869" y="301"/>
                    <a:pt x="885" y="308"/>
                  </a:cubicBezTo>
                  <a:cubicBezTo>
                    <a:pt x="893" y="308"/>
                    <a:pt x="902" y="308"/>
                    <a:pt x="911" y="309"/>
                  </a:cubicBezTo>
                  <a:cubicBezTo>
                    <a:pt x="899" y="318"/>
                    <a:pt x="885" y="320"/>
                    <a:pt x="872" y="325"/>
                  </a:cubicBezTo>
                  <a:cubicBezTo>
                    <a:pt x="867" y="326"/>
                    <a:pt x="862" y="322"/>
                    <a:pt x="858" y="327"/>
                  </a:cubicBezTo>
                  <a:cubicBezTo>
                    <a:pt x="848" y="336"/>
                    <a:pt x="835" y="341"/>
                    <a:pt x="823" y="344"/>
                  </a:cubicBezTo>
                  <a:cubicBezTo>
                    <a:pt x="816" y="345"/>
                    <a:pt x="808" y="344"/>
                    <a:pt x="800" y="346"/>
                  </a:cubicBezTo>
                  <a:cubicBezTo>
                    <a:pt x="793" y="346"/>
                    <a:pt x="786" y="352"/>
                    <a:pt x="779" y="350"/>
                  </a:cubicBezTo>
                  <a:cubicBezTo>
                    <a:pt x="775" y="348"/>
                    <a:pt x="770" y="343"/>
                    <a:pt x="768" y="350"/>
                  </a:cubicBezTo>
                  <a:cubicBezTo>
                    <a:pt x="766" y="356"/>
                    <a:pt x="762" y="357"/>
                    <a:pt x="757" y="357"/>
                  </a:cubicBezTo>
                  <a:cubicBezTo>
                    <a:pt x="750" y="357"/>
                    <a:pt x="744" y="355"/>
                    <a:pt x="739" y="349"/>
                  </a:cubicBezTo>
                  <a:cubicBezTo>
                    <a:pt x="735" y="347"/>
                    <a:pt x="731" y="344"/>
                    <a:pt x="727" y="343"/>
                  </a:cubicBezTo>
                  <a:cubicBezTo>
                    <a:pt x="727" y="348"/>
                    <a:pt x="732" y="352"/>
                    <a:pt x="732" y="357"/>
                  </a:cubicBezTo>
                  <a:cubicBezTo>
                    <a:pt x="729" y="360"/>
                    <a:pt x="724" y="360"/>
                    <a:pt x="721" y="362"/>
                  </a:cubicBezTo>
                  <a:cubicBezTo>
                    <a:pt x="709" y="366"/>
                    <a:pt x="702" y="380"/>
                    <a:pt x="693" y="389"/>
                  </a:cubicBezTo>
                  <a:cubicBezTo>
                    <a:pt x="687" y="395"/>
                    <a:pt x="679" y="397"/>
                    <a:pt x="672" y="395"/>
                  </a:cubicBezTo>
                  <a:cubicBezTo>
                    <a:pt x="666" y="390"/>
                    <a:pt x="666" y="397"/>
                    <a:pt x="663" y="402"/>
                  </a:cubicBezTo>
                  <a:cubicBezTo>
                    <a:pt x="660" y="408"/>
                    <a:pt x="654" y="408"/>
                    <a:pt x="649" y="407"/>
                  </a:cubicBezTo>
                  <a:cubicBezTo>
                    <a:pt x="643" y="406"/>
                    <a:pt x="638" y="409"/>
                    <a:pt x="633" y="411"/>
                  </a:cubicBezTo>
                  <a:cubicBezTo>
                    <a:pt x="635" y="406"/>
                    <a:pt x="638" y="400"/>
                    <a:pt x="640" y="394"/>
                  </a:cubicBezTo>
                  <a:cubicBezTo>
                    <a:pt x="635" y="394"/>
                    <a:pt x="629" y="393"/>
                    <a:pt x="624" y="392"/>
                  </a:cubicBezTo>
                  <a:cubicBezTo>
                    <a:pt x="627" y="396"/>
                    <a:pt x="627" y="402"/>
                    <a:pt x="623" y="405"/>
                  </a:cubicBezTo>
                  <a:cubicBezTo>
                    <a:pt x="613" y="413"/>
                    <a:pt x="600" y="410"/>
                    <a:pt x="589" y="412"/>
                  </a:cubicBezTo>
                  <a:cubicBezTo>
                    <a:pt x="592" y="414"/>
                    <a:pt x="597" y="420"/>
                    <a:pt x="593" y="424"/>
                  </a:cubicBezTo>
                  <a:cubicBezTo>
                    <a:pt x="585" y="425"/>
                    <a:pt x="577" y="424"/>
                    <a:pt x="570" y="423"/>
                  </a:cubicBezTo>
                  <a:cubicBezTo>
                    <a:pt x="574" y="427"/>
                    <a:pt x="580" y="429"/>
                    <a:pt x="582" y="436"/>
                  </a:cubicBezTo>
                  <a:cubicBezTo>
                    <a:pt x="581" y="441"/>
                    <a:pt x="575" y="438"/>
                    <a:pt x="571" y="439"/>
                  </a:cubicBezTo>
                  <a:cubicBezTo>
                    <a:pt x="567" y="440"/>
                    <a:pt x="558" y="440"/>
                    <a:pt x="566" y="443"/>
                  </a:cubicBezTo>
                  <a:cubicBezTo>
                    <a:pt x="570" y="446"/>
                    <a:pt x="576" y="446"/>
                    <a:pt x="579" y="452"/>
                  </a:cubicBezTo>
                  <a:cubicBezTo>
                    <a:pt x="576" y="455"/>
                    <a:pt x="573" y="459"/>
                    <a:pt x="568" y="457"/>
                  </a:cubicBezTo>
                  <a:cubicBezTo>
                    <a:pt x="560" y="455"/>
                    <a:pt x="569" y="462"/>
                    <a:pt x="565" y="466"/>
                  </a:cubicBezTo>
                  <a:cubicBezTo>
                    <a:pt x="563" y="472"/>
                    <a:pt x="556" y="464"/>
                    <a:pt x="554" y="467"/>
                  </a:cubicBezTo>
                  <a:cubicBezTo>
                    <a:pt x="557" y="472"/>
                    <a:pt x="557" y="479"/>
                    <a:pt x="551" y="476"/>
                  </a:cubicBezTo>
                  <a:cubicBezTo>
                    <a:pt x="544" y="474"/>
                    <a:pt x="537" y="477"/>
                    <a:pt x="531" y="477"/>
                  </a:cubicBezTo>
                  <a:cubicBezTo>
                    <a:pt x="535" y="483"/>
                    <a:pt x="542" y="483"/>
                    <a:pt x="548" y="488"/>
                  </a:cubicBezTo>
                  <a:cubicBezTo>
                    <a:pt x="548" y="495"/>
                    <a:pt x="547" y="502"/>
                    <a:pt x="544" y="508"/>
                  </a:cubicBezTo>
                  <a:cubicBezTo>
                    <a:pt x="542" y="511"/>
                    <a:pt x="531" y="505"/>
                    <a:pt x="536" y="511"/>
                  </a:cubicBezTo>
                  <a:cubicBezTo>
                    <a:pt x="539" y="515"/>
                    <a:pt x="539" y="521"/>
                    <a:pt x="539" y="525"/>
                  </a:cubicBezTo>
                  <a:cubicBezTo>
                    <a:pt x="535" y="527"/>
                    <a:pt x="530" y="525"/>
                    <a:pt x="526" y="527"/>
                  </a:cubicBezTo>
                  <a:cubicBezTo>
                    <a:pt x="530" y="529"/>
                    <a:pt x="534" y="532"/>
                    <a:pt x="535" y="538"/>
                  </a:cubicBezTo>
                  <a:cubicBezTo>
                    <a:pt x="535" y="545"/>
                    <a:pt x="528" y="540"/>
                    <a:pt x="525" y="539"/>
                  </a:cubicBezTo>
                  <a:cubicBezTo>
                    <a:pt x="521" y="539"/>
                    <a:pt x="517" y="532"/>
                    <a:pt x="514" y="535"/>
                  </a:cubicBezTo>
                  <a:cubicBezTo>
                    <a:pt x="510" y="537"/>
                    <a:pt x="509" y="547"/>
                    <a:pt x="505" y="539"/>
                  </a:cubicBezTo>
                  <a:cubicBezTo>
                    <a:pt x="501" y="536"/>
                    <a:pt x="506" y="528"/>
                    <a:pt x="499" y="529"/>
                  </a:cubicBezTo>
                  <a:cubicBezTo>
                    <a:pt x="495" y="528"/>
                    <a:pt x="489" y="527"/>
                    <a:pt x="487" y="523"/>
                  </a:cubicBezTo>
                  <a:cubicBezTo>
                    <a:pt x="492" y="519"/>
                    <a:pt x="489" y="514"/>
                    <a:pt x="485" y="512"/>
                  </a:cubicBezTo>
                  <a:cubicBezTo>
                    <a:pt x="481" y="515"/>
                    <a:pt x="477" y="517"/>
                    <a:pt x="473" y="518"/>
                  </a:cubicBezTo>
                  <a:cubicBezTo>
                    <a:pt x="468" y="518"/>
                    <a:pt x="462" y="517"/>
                    <a:pt x="458" y="519"/>
                  </a:cubicBezTo>
                  <a:cubicBezTo>
                    <a:pt x="454" y="522"/>
                    <a:pt x="450" y="526"/>
                    <a:pt x="448" y="520"/>
                  </a:cubicBezTo>
                  <a:cubicBezTo>
                    <a:pt x="446" y="510"/>
                    <a:pt x="436" y="512"/>
                    <a:pt x="431" y="507"/>
                  </a:cubicBezTo>
                  <a:cubicBezTo>
                    <a:pt x="427" y="505"/>
                    <a:pt x="424" y="500"/>
                    <a:pt x="424" y="495"/>
                  </a:cubicBezTo>
                  <a:cubicBezTo>
                    <a:pt x="426" y="488"/>
                    <a:pt x="419" y="486"/>
                    <a:pt x="415" y="488"/>
                  </a:cubicBezTo>
                  <a:cubicBezTo>
                    <a:pt x="412" y="486"/>
                    <a:pt x="406" y="487"/>
                    <a:pt x="406" y="481"/>
                  </a:cubicBezTo>
                  <a:cubicBezTo>
                    <a:pt x="405" y="476"/>
                    <a:pt x="414" y="471"/>
                    <a:pt x="409" y="469"/>
                  </a:cubicBezTo>
                  <a:cubicBezTo>
                    <a:pt x="405" y="469"/>
                    <a:pt x="397" y="470"/>
                    <a:pt x="397" y="462"/>
                  </a:cubicBezTo>
                  <a:cubicBezTo>
                    <a:pt x="398" y="455"/>
                    <a:pt x="390" y="461"/>
                    <a:pt x="387" y="457"/>
                  </a:cubicBezTo>
                  <a:cubicBezTo>
                    <a:pt x="383" y="455"/>
                    <a:pt x="383" y="448"/>
                    <a:pt x="388" y="446"/>
                  </a:cubicBezTo>
                  <a:cubicBezTo>
                    <a:pt x="393" y="442"/>
                    <a:pt x="400" y="443"/>
                    <a:pt x="404" y="438"/>
                  </a:cubicBezTo>
                  <a:cubicBezTo>
                    <a:pt x="410" y="438"/>
                    <a:pt x="408" y="427"/>
                    <a:pt x="403" y="431"/>
                  </a:cubicBezTo>
                  <a:cubicBezTo>
                    <a:pt x="397" y="432"/>
                    <a:pt x="390" y="431"/>
                    <a:pt x="385" y="437"/>
                  </a:cubicBezTo>
                  <a:cubicBezTo>
                    <a:pt x="381" y="436"/>
                    <a:pt x="377" y="444"/>
                    <a:pt x="374" y="439"/>
                  </a:cubicBezTo>
                  <a:cubicBezTo>
                    <a:pt x="372" y="434"/>
                    <a:pt x="374" y="429"/>
                    <a:pt x="372" y="424"/>
                  </a:cubicBezTo>
                  <a:cubicBezTo>
                    <a:pt x="370" y="420"/>
                    <a:pt x="372" y="410"/>
                    <a:pt x="366" y="413"/>
                  </a:cubicBezTo>
                  <a:cubicBezTo>
                    <a:pt x="360" y="414"/>
                    <a:pt x="356" y="408"/>
                    <a:pt x="352" y="404"/>
                  </a:cubicBezTo>
                  <a:cubicBezTo>
                    <a:pt x="351" y="399"/>
                    <a:pt x="357" y="396"/>
                    <a:pt x="360" y="395"/>
                  </a:cubicBezTo>
                  <a:cubicBezTo>
                    <a:pt x="359" y="393"/>
                    <a:pt x="352" y="393"/>
                    <a:pt x="349" y="394"/>
                  </a:cubicBezTo>
                  <a:cubicBezTo>
                    <a:pt x="344" y="390"/>
                    <a:pt x="353" y="388"/>
                    <a:pt x="356" y="389"/>
                  </a:cubicBezTo>
                  <a:cubicBezTo>
                    <a:pt x="360" y="388"/>
                    <a:pt x="365" y="389"/>
                    <a:pt x="366" y="382"/>
                  </a:cubicBezTo>
                  <a:cubicBezTo>
                    <a:pt x="367" y="378"/>
                    <a:pt x="358" y="381"/>
                    <a:pt x="355" y="380"/>
                  </a:cubicBezTo>
                  <a:cubicBezTo>
                    <a:pt x="352" y="381"/>
                    <a:pt x="345" y="380"/>
                    <a:pt x="347" y="375"/>
                  </a:cubicBezTo>
                  <a:cubicBezTo>
                    <a:pt x="348" y="372"/>
                    <a:pt x="358" y="372"/>
                    <a:pt x="351" y="369"/>
                  </a:cubicBezTo>
                  <a:cubicBezTo>
                    <a:pt x="347" y="374"/>
                    <a:pt x="342" y="364"/>
                    <a:pt x="348" y="364"/>
                  </a:cubicBezTo>
                  <a:cubicBezTo>
                    <a:pt x="354" y="362"/>
                    <a:pt x="359" y="360"/>
                    <a:pt x="365" y="361"/>
                  </a:cubicBezTo>
                  <a:cubicBezTo>
                    <a:pt x="371" y="363"/>
                    <a:pt x="377" y="363"/>
                    <a:pt x="382" y="364"/>
                  </a:cubicBezTo>
                  <a:cubicBezTo>
                    <a:pt x="388" y="366"/>
                    <a:pt x="394" y="367"/>
                    <a:pt x="400" y="367"/>
                  </a:cubicBezTo>
                  <a:cubicBezTo>
                    <a:pt x="398" y="362"/>
                    <a:pt x="405" y="356"/>
                    <a:pt x="397" y="356"/>
                  </a:cubicBezTo>
                  <a:cubicBezTo>
                    <a:pt x="384" y="351"/>
                    <a:pt x="370" y="349"/>
                    <a:pt x="357" y="344"/>
                  </a:cubicBezTo>
                  <a:cubicBezTo>
                    <a:pt x="360" y="338"/>
                    <a:pt x="367" y="341"/>
                    <a:pt x="372" y="342"/>
                  </a:cubicBezTo>
                  <a:cubicBezTo>
                    <a:pt x="378" y="344"/>
                    <a:pt x="385" y="346"/>
                    <a:pt x="391" y="343"/>
                  </a:cubicBezTo>
                  <a:cubicBezTo>
                    <a:pt x="391" y="337"/>
                    <a:pt x="392" y="332"/>
                    <a:pt x="398" y="334"/>
                  </a:cubicBezTo>
                  <a:cubicBezTo>
                    <a:pt x="403" y="338"/>
                    <a:pt x="406" y="329"/>
                    <a:pt x="400" y="328"/>
                  </a:cubicBezTo>
                  <a:cubicBezTo>
                    <a:pt x="395" y="328"/>
                    <a:pt x="393" y="322"/>
                    <a:pt x="398" y="318"/>
                  </a:cubicBezTo>
                  <a:cubicBezTo>
                    <a:pt x="403" y="314"/>
                    <a:pt x="394" y="312"/>
                    <a:pt x="391" y="312"/>
                  </a:cubicBezTo>
                  <a:cubicBezTo>
                    <a:pt x="384" y="311"/>
                    <a:pt x="377" y="312"/>
                    <a:pt x="370" y="309"/>
                  </a:cubicBezTo>
                  <a:cubicBezTo>
                    <a:pt x="361" y="305"/>
                    <a:pt x="352" y="302"/>
                    <a:pt x="342" y="302"/>
                  </a:cubicBezTo>
                  <a:cubicBezTo>
                    <a:pt x="338" y="300"/>
                    <a:pt x="333" y="297"/>
                    <a:pt x="329" y="294"/>
                  </a:cubicBezTo>
                  <a:cubicBezTo>
                    <a:pt x="335" y="290"/>
                    <a:pt x="341" y="291"/>
                    <a:pt x="347" y="292"/>
                  </a:cubicBezTo>
                  <a:cubicBezTo>
                    <a:pt x="357" y="295"/>
                    <a:pt x="367" y="294"/>
                    <a:pt x="377" y="299"/>
                  </a:cubicBezTo>
                  <a:cubicBezTo>
                    <a:pt x="382" y="301"/>
                    <a:pt x="388" y="303"/>
                    <a:pt x="393" y="304"/>
                  </a:cubicBezTo>
                  <a:cubicBezTo>
                    <a:pt x="395" y="297"/>
                    <a:pt x="387" y="295"/>
                    <a:pt x="384" y="291"/>
                  </a:cubicBezTo>
                  <a:cubicBezTo>
                    <a:pt x="383" y="285"/>
                    <a:pt x="378" y="282"/>
                    <a:pt x="373" y="281"/>
                  </a:cubicBezTo>
                  <a:cubicBezTo>
                    <a:pt x="366" y="281"/>
                    <a:pt x="370" y="276"/>
                    <a:pt x="375" y="275"/>
                  </a:cubicBezTo>
                  <a:cubicBezTo>
                    <a:pt x="380" y="273"/>
                    <a:pt x="370" y="271"/>
                    <a:pt x="368" y="271"/>
                  </a:cubicBezTo>
                  <a:cubicBezTo>
                    <a:pt x="361" y="272"/>
                    <a:pt x="355" y="270"/>
                    <a:pt x="348" y="267"/>
                  </a:cubicBezTo>
                  <a:cubicBezTo>
                    <a:pt x="344" y="271"/>
                    <a:pt x="339" y="274"/>
                    <a:pt x="335" y="278"/>
                  </a:cubicBezTo>
                  <a:cubicBezTo>
                    <a:pt x="329" y="281"/>
                    <a:pt x="322" y="281"/>
                    <a:pt x="316" y="279"/>
                  </a:cubicBezTo>
                  <a:cubicBezTo>
                    <a:pt x="312" y="277"/>
                    <a:pt x="306" y="277"/>
                    <a:pt x="307" y="271"/>
                  </a:cubicBezTo>
                  <a:cubicBezTo>
                    <a:pt x="312" y="268"/>
                    <a:pt x="313" y="260"/>
                    <a:pt x="312" y="254"/>
                  </a:cubicBezTo>
                  <a:cubicBezTo>
                    <a:pt x="309" y="246"/>
                    <a:pt x="316" y="247"/>
                    <a:pt x="320" y="249"/>
                  </a:cubicBezTo>
                  <a:cubicBezTo>
                    <a:pt x="323" y="252"/>
                    <a:pt x="329" y="244"/>
                    <a:pt x="323" y="242"/>
                  </a:cubicBezTo>
                  <a:cubicBezTo>
                    <a:pt x="319" y="238"/>
                    <a:pt x="315" y="236"/>
                    <a:pt x="310" y="233"/>
                  </a:cubicBezTo>
                  <a:cubicBezTo>
                    <a:pt x="301" y="224"/>
                    <a:pt x="294" y="211"/>
                    <a:pt x="285" y="201"/>
                  </a:cubicBezTo>
                  <a:cubicBezTo>
                    <a:pt x="280" y="195"/>
                    <a:pt x="273" y="197"/>
                    <a:pt x="266" y="194"/>
                  </a:cubicBezTo>
                  <a:cubicBezTo>
                    <a:pt x="262" y="193"/>
                    <a:pt x="259" y="189"/>
                    <a:pt x="260" y="183"/>
                  </a:cubicBezTo>
                  <a:cubicBezTo>
                    <a:pt x="250" y="175"/>
                    <a:pt x="237" y="178"/>
                    <a:pt x="227" y="174"/>
                  </a:cubicBezTo>
                  <a:cubicBezTo>
                    <a:pt x="205" y="168"/>
                    <a:pt x="183" y="165"/>
                    <a:pt x="161" y="165"/>
                  </a:cubicBezTo>
                  <a:cubicBezTo>
                    <a:pt x="154" y="168"/>
                    <a:pt x="146" y="168"/>
                    <a:pt x="139" y="170"/>
                  </a:cubicBezTo>
                  <a:cubicBezTo>
                    <a:pt x="128" y="173"/>
                    <a:pt x="117" y="169"/>
                    <a:pt x="107" y="167"/>
                  </a:cubicBezTo>
                  <a:cubicBezTo>
                    <a:pt x="110" y="172"/>
                    <a:pt x="111" y="178"/>
                    <a:pt x="104" y="175"/>
                  </a:cubicBezTo>
                  <a:cubicBezTo>
                    <a:pt x="91" y="174"/>
                    <a:pt x="78" y="170"/>
                    <a:pt x="64" y="167"/>
                  </a:cubicBezTo>
                  <a:cubicBezTo>
                    <a:pt x="70" y="165"/>
                    <a:pt x="75" y="162"/>
                    <a:pt x="81" y="160"/>
                  </a:cubicBezTo>
                  <a:cubicBezTo>
                    <a:pt x="78" y="154"/>
                    <a:pt x="71" y="157"/>
                    <a:pt x="67" y="156"/>
                  </a:cubicBezTo>
                  <a:cubicBezTo>
                    <a:pt x="57" y="156"/>
                    <a:pt x="47" y="156"/>
                    <a:pt x="37" y="154"/>
                  </a:cubicBezTo>
                  <a:cubicBezTo>
                    <a:pt x="32" y="152"/>
                    <a:pt x="26" y="149"/>
                    <a:pt x="21" y="148"/>
                  </a:cubicBezTo>
                  <a:cubicBezTo>
                    <a:pt x="27" y="143"/>
                    <a:pt x="35" y="145"/>
                    <a:pt x="42" y="145"/>
                  </a:cubicBezTo>
                  <a:cubicBezTo>
                    <a:pt x="64" y="146"/>
                    <a:pt x="86" y="148"/>
                    <a:pt x="108" y="144"/>
                  </a:cubicBezTo>
                  <a:cubicBezTo>
                    <a:pt x="111" y="144"/>
                    <a:pt x="120" y="142"/>
                    <a:pt x="115" y="138"/>
                  </a:cubicBezTo>
                  <a:cubicBezTo>
                    <a:pt x="109" y="133"/>
                    <a:pt x="103" y="133"/>
                    <a:pt x="96" y="135"/>
                  </a:cubicBezTo>
                  <a:cubicBezTo>
                    <a:pt x="86" y="138"/>
                    <a:pt x="76" y="138"/>
                    <a:pt x="66" y="136"/>
                  </a:cubicBezTo>
                  <a:cubicBezTo>
                    <a:pt x="56" y="138"/>
                    <a:pt x="44" y="140"/>
                    <a:pt x="35" y="132"/>
                  </a:cubicBezTo>
                  <a:cubicBezTo>
                    <a:pt x="29" y="129"/>
                    <a:pt x="22" y="130"/>
                    <a:pt x="15" y="130"/>
                  </a:cubicBezTo>
                  <a:cubicBezTo>
                    <a:pt x="11" y="129"/>
                    <a:pt x="6" y="126"/>
                    <a:pt x="1" y="124"/>
                  </a:cubicBezTo>
                  <a:cubicBezTo>
                    <a:pt x="0" y="118"/>
                    <a:pt x="5" y="115"/>
                    <a:pt x="10" y="115"/>
                  </a:cubicBezTo>
                  <a:cubicBezTo>
                    <a:pt x="27" y="113"/>
                    <a:pt x="44" y="112"/>
                    <a:pt x="61" y="110"/>
                  </a:cubicBezTo>
                  <a:cubicBezTo>
                    <a:pt x="74" y="101"/>
                    <a:pt x="90" y="103"/>
                    <a:pt x="105" y="102"/>
                  </a:cubicBezTo>
                  <a:cubicBezTo>
                    <a:pt x="113" y="100"/>
                    <a:pt x="122" y="103"/>
                    <a:pt x="130" y="101"/>
                  </a:cubicBezTo>
                  <a:cubicBezTo>
                    <a:pt x="133" y="98"/>
                    <a:pt x="139" y="99"/>
                    <a:pt x="140" y="94"/>
                  </a:cubicBezTo>
                  <a:cubicBezTo>
                    <a:pt x="140" y="89"/>
                    <a:pt x="147" y="83"/>
                    <a:pt x="141" y="83"/>
                  </a:cubicBezTo>
                  <a:cubicBezTo>
                    <a:pt x="134" y="81"/>
                    <a:pt x="126" y="81"/>
                    <a:pt x="119" y="82"/>
                  </a:cubicBezTo>
                  <a:cubicBezTo>
                    <a:pt x="110" y="85"/>
                    <a:pt x="102" y="81"/>
                    <a:pt x="94" y="78"/>
                  </a:cubicBezTo>
                  <a:cubicBezTo>
                    <a:pt x="96" y="73"/>
                    <a:pt x="99" y="68"/>
                    <a:pt x="104" y="68"/>
                  </a:cubicBezTo>
                  <a:cubicBezTo>
                    <a:pt x="118" y="64"/>
                    <a:pt x="132" y="64"/>
                    <a:pt x="147" y="60"/>
                  </a:cubicBezTo>
                  <a:cubicBezTo>
                    <a:pt x="160" y="58"/>
                    <a:pt x="174" y="55"/>
                    <a:pt x="188" y="57"/>
                  </a:cubicBezTo>
                  <a:cubicBezTo>
                    <a:pt x="195" y="56"/>
                    <a:pt x="202" y="57"/>
                    <a:pt x="209" y="55"/>
                  </a:cubicBezTo>
                  <a:cubicBezTo>
                    <a:pt x="213" y="52"/>
                    <a:pt x="207" y="46"/>
                    <a:pt x="207" y="42"/>
                  </a:cubicBezTo>
                  <a:cubicBezTo>
                    <a:pt x="214" y="39"/>
                    <a:pt x="222" y="40"/>
                    <a:pt x="229" y="40"/>
                  </a:cubicBezTo>
                  <a:cubicBezTo>
                    <a:pt x="244" y="42"/>
                    <a:pt x="259" y="47"/>
                    <a:pt x="274" y="50"/>
                  </a:cubicBezTo>
                  <a:cubicBezTo>
                    <a:pt x="282" y="48"/>
                    <a:pt x="280" y="46"/>
                    <a:pt x="274" y="45"/>
                  </a:cubicBezTo>
                  <a:cubicBezTo>
                    <a:pt x="269" y="43"/>
                    <a:pt x="265" y="41"/>
                    <a:pt x="261" y="37"/>
                  </a:cubicBezTo>
                  <a:cubicBezTo>
                    <a:pt x="275" y="35"/>
                    <a:pt x="288" y="35"/>
                    <a:pt x="302" y="32"/>
                  </a:cubicBezTo>
                  <a:cubicBezTo>
                    <a:pt x="314" y="31"/>
                    <a:pt x="326" y="29"/>
                    <a:pt x="338" y="31"/>
                  </a:cubicBezTo>
                  <a:cubicBezTo>
                    <a:pt x="343" y="31"/>
                    <a:pt x="340" y="41"/>
                    <a:pt x="342" y="45"/>
                  </a:cubicBezTo>
                  <a:cubicBezTo>
                    <a:pt x="341" y="52"/>
                    <a:pt x="348" y="48"/>
                    <a:pt x="351" y="46"/>
                  </a:cubicBezTo>
                  <a:cubicBezTo>
                    <a:pt x="356" y="45"/>
                    <a:pt x="355" y="36"/>
                    <a:pt x="358" y="34"/>
                  </a:cubicBezTo>
                  <a:cubicBezTo>
                    <a:pt x="376" y="34"/>
                    <a:pt x="392" y="42"/>
                    <a:pt x="409" y="44"/>
                  </a:cubicBezTo>
                  <a:cubicBezTo>
                    <a:pt x="414" y="39"/>
                    <a:pt x="404" y="39"/>
                    <a:pt x="402" y="35"/>
                  </a:cubicBezTo>
                  <a:cubicBezTo>
                    <a:pt x="400" y="32"/>
                    <a:pt x="391" y="31"/>
                    <a:pt x="393" y="27"/>
                  </a:cubicBezTo>
                  <a:cubicBezTo>
                    <a:pt x="396" y="24"/>
                    <a:pt x="401" y="27"/>
                    <a:pt x="405" y="26"/>
                  </a:cubicBezTo>
                  <a:cubicBezTo>
                    <a:pt x="417" y="26"/>
                    <a:pt x="428" y="30"/>
                    <a:pt x="440" y="31"/>
                  </a:cubicBezTo>
                  <a:cubicBezTo>
                    <a:pt x="453" y="34"/>
                    <a:pt x="466" y="37"/>
                    <a:pt x="479" y="39"/>
                  </a:cubicBezTo>
                  <a:cubicBezTo>
                    <a:pt x="488" y="41"/>
                    <a:pt x="497" y="43"/>
                    <a:pt x="506" y="43"/>
                  </a:cubicBezTo>
                  <a:cubicBezTo>
                    <a:pt x="511" y="43"/>
                    <a:pt x="513" y="37"/>
                    <a:pt x="515" y="32"/>
                  </a:cubicBezTo>
                  <a:cubicBezTo>
                    <a:pt x="519" y="27"/>
                    <a:pt x="517" y="23"/>
                    <a:pt x="511" y="23"/>
                  </a:cubicBezTo>
                  <a:cubicBezTo>
                    <a:pt x="505" y="22"/>
                    <a:pt x="500" y="18"/>
                    <a:pt x="495" y="15"/>
                  </a:cubicBezTo>
                  <a:cubicBezTo>
                    <a:pt x="504" y="10"/>
                    <a:pt x="514" y="14"/>
                    <a:pt x="524" y="12"/>
                  </a:cubicBezTo>
                  <a:cubicBezTo>
                    <a:pt x="540" y="10"/>
                    <a:pt x="556" y="6"/>
                    <a:pt x="572" y="12"/>
                  </a:cubicBezTo>
                  <a:cubicBezTo>
                    <a:pt x="586" y="16"/>
                    <a:pt x="600" y="17"/>
                    <a:pt x="614" y="18"/>
                  </a:cubicBezTo>
                  <a:cubicBezTo>
                    <a:pt x="618" y="14"/>
                    <a:pt x="614" y="7"/>
                    <a:pt x="616" y="6"/>
                  </a:cubicBezTo>
                  <a:cubicBezTo>
                    <a:pt x="637" y="3"/>
                    <a:pt x="659" y="2"/>
                    <a:pt x="681" y="4"/>
                  </a:cubicBezTo>
                  <a:cubicBezTo>
                    <a:pt x="694" y="6"/>
                    <a:pt x="707" y="2"/>
                    <a:pt x="721" y="2"/>
                  </a:cubicBezTo>
                  <a:cubicBezTo>
                    <a:pt x="733" y="0"/>
                    <a:pt x="745" y="2"/>
                    <a:pt x="756" y="3"/>
                  </a:cubicBezTo>
                  <a:cubicBezTo>
                    <a:pt x="767" y="3"/>
                    <a:pt x="777" y="3"/>
                    <a:pt x="787" y="5"/>
                  </a:cubicBezTo>
                  <a:cubicBezTo>
                    <a:pt x="796" y="3"/>
                    <a:pt x="805" y="6"/>
                    <a:pt x="814" y="5"/>
                  </a:cubicBezTo>
                  <a:cubicBezTo>
                    <a:pt x="824" y="6"/>
                    <a:pt x="834" y="5"/>
                    <a:pt x="844" y="10"/>
                  </a:cubicBezTo>
                  <a:cubicBezTo>
                    <a:pt x="854" y="15"/>
                    <a:pt x="865" y="18"/>
                    <a:pt x="876" y="16"/>
                  </a:cubicBezTo>
                  <a:cubicBezTo>
                    <a:pt x="886" y="18"/>
                    <a:pt x="896" y="19"/>
                    <a:pt x="906" y="20"/>
                  </a:cubicBezTo>
                  <a:cubicBezTo>
                    <a:pt x="913" y="24"/>
                    <a:pt x="906" y="27"/>
                    <a:pt x="902" y="28"/>
                  </a:cubicBezTo>
                  <a:cubicBezTo>
                    <a:pt x="886" y="29"/>
                    <a:pt x="871" y="30"/>
                    <a:pt x="856" y="32"/>
                  </a:cubicBezTo>
                  <a:cubicBezTo>
                    <a:pt x="836" y="32"/>
                    <a:pt x="816" y="30"/>
                    <a:pt x="797" y="30"/>
                  </a:cubicBezTo>
                  <a:cubicBezTo>
                    <a:pt x="775" y="34"/>
                    <a:pt x="752" y="29"/>
                    <a:pt x="730" y="36"/>
                  </a:cubicBezTo>
                  <a:cubicBezTo>
                    <a:pt x="726" y="36"/>
                    <a:pt x="720" y="38"/>
                    <a:pt x="720" y="43"/>
                  </a:cubicBezTo>
                  <a:cubicBezTo>
                    <a:pt x="728" y="47"/>
                    <a:pt x="735" y="43"/>
                    <a:pt x="743" y="43"/>
                  </a:cubicBezTo>
                  <a:cubicBezTo>
                    <a:pt x="764" y="40"/>
                    <a:pt x="786" y="43"/>
                    <a:pt x="807" y="41"/>
                  </a:cubicBezTo>
                  <a:cubicBezTo>
                    <a:pt x="820" y="41"/>
                    <a:pt x="832" y="39"/>
                    <a:pt x="844" y="42"/>
                  </a:cubicBezTo>
                  <a:cubicBezTo>
                    <a:pt x="853" y="44"/>
                    <a:pt x="861" y="48"/>
                    <a:pt x="870" y="45"/>
                  </a:cubicBezTo>
                  <a:cubicBezTo>
                    <a:pt x="884" y="43"/>
                    <a:pt x="898" y="38"/>
                    <a:pt x="912" y="38"/>
                  </a:cubicBezTo>
                  <a:cubicBezTo>
                    <a:pt x="917" y="40"/>
                    <a:pt x="919" y="44"/>
                    <a:pt x="913" y="47"/>
                  </a:cubicBezTo>
                  <a:cubicBezTo>
                    <a:pt x="901" y="52"/>
                    <a:pt x="888" y="55"/>
                    <a:pt x="877" y="64"/>
                  </a:cubicBezTo>
                  <a:cubicBezTo>
                    <a:pt x="874" y="70"/>
                    <a:pt x="883" y="70"/>
                    <a:pt x="886" y="69"/>
                  </a:cubicBezTo>
                  <a:cubicBezTo>
                    <a:pt x="895" y="68"/>
                    <a:pt x="903" y="62"/>
                    <a:pt x="912" y="59"/>
                  </a:cubicBezTo>
                  <a:cubicBezTo>
                    <a:pt x="925" y="54"/>
                    <a:pt x="938" y="51"/>
                    <a:pt x="951" y="48"/>
                  </a:cubicBezTo>
                  <a:cubicBezTo>
                    <a:pt x="963" y="45"/>
                    <a:pt x="975" y="48"/>
                    <a:pt x="987" y="48"/>
                  </a:cubicBezTo>
                  <a:cubicBezTo>
                    <a:pt x="994" y="46"/>
                    <a:pt x="1000" y="45"/>
                    <a:pt x="1005" y="42"/>
                  </a:cubicBezTo>
                  <a:cubicBezTo>
                    <a:pt x="1020" y="37"/>
                    <a:pt x="1036" y="40"/>
                    <a:pt x="1051" y="41"/>
                  </a:cubicBezTo>
                  <a:cubicBezTo>
                    <a:pt x="1061" y="41"/>
                    <a:pt x="1071" y="45"/>
                    <a:pt x="1082" y="46"/>
                  </a:cubicBezTo>
                  <a:cubicBezTo>
                    <a:pt x="1088" y="50"/>
                    <a:pt x="1079" y="53"/>
                    <a:pt x="1076" y="52"/>
                  </a:cubicBezTo>
                  <a:cubicBezTo>
                    <a:pt x="1066" y="55"/>
                    <a:pt x="1056" y="53"/>
                    <a:pt x="1047" y="59"/>
                  </a:cubicBezTo>
                  <a:cubicBezTo>
                    <a:pt x="1040" y="64"/>
                    <a:pt x="1033" y="65"/>
                    <a:pt x="1026" y="67"/>
                  </a:cubicBezTo>
                  <a:cubicBezTo>
                    <a:pt x="1018" y="71"/>
                    <a:pt x="1009" y="74"/>
                    <a:pt x="1001" y="73"/>
                  </a:cubicBezTo>
                  <a:cubicBezTo>
                    <a:pt x="989" y="73"/>
                    <a:pt x="977" y="73"/>
                    <a:pt x="966" y="73"/>
                  </a:cubicBezTo>
                  <a:cubicBezTo>
                    <a:pt x="959" y="75"/>
                    <a:pt x="949" y="74"/>
                    <a:pt x="945" y="83"/>
                  </a:cubicBezTo>
                  <a:cubicBezTo>
                    <a:pt x="946" y="89"/>
                    <a:pt x="953" y="83"/>
                    <a:pt x="956" y="84"/>
                  </a:cubicBezTo>
                  <a:cubicBezTo>
                    <a:pt x="968" y="81"/>
                    <a:pt x="979" y="83"/>
                    <a:pt x="990" y="83"/>
                  </a:cubicBezTo>
                  <a:cubicBezTo>
                    <a:pt x="992" y="90"/>
                    <a:pt x="984" y="90"/>
                    <a:pt x="981" y="90"/>
                  </a:cubicBezTo>
                  <a:cubicBezTo>
                    <a:pt x="974" y="92"/>
                    <a:pt x="967" y="90"/>
                    <a:pt x="961" y="93"/>
                  </a:cubicBezTo>
                  <a:cubicBezTo>
                    <a:pt x="958" y="98"/>
                    <a:pt x="958" y="104"/>
                    <a:pt x="954" y="108"/>
                  </a:cubicBezTo>
                  <a:cubicBezTo>
                    <a:pt x="948" y="112"/>
                    <a:pt x="940" y="107"/>
                    <a:pt x="934" y="110"/>
                  </a:cubicBezTo>
                  <a:cubicBezTo>
                    <a:pt x="929" y="118"/>
                    <a:pt x="922" y="124"/>
                    <a:pt x="918" y="133"/>
                  </a:cubicBezTo>
                  <a:cubicBezTo>
                    <a:pt x="921" y="137"/>
                    <a:pt x="926" y="139"/>
                    <a:pt x="928" y="134"/>
                  </a:cubicBezTo>
                  <a:cubicBezTo>
                    <a:pt x="935" y="126"/>
                    <a:pt x="945" y="128"/>
                    <a:pt x="953" y="130"/>
                  </a:cubicBezTo>
                  <a:cubicBezTo>
                    <a:pt x="958" y="131"/>
                    <a:pt x="964" y="129"/>
                    <a:pt x="967" y="135"/>
                  </a:cubicBezTo>
                  <a:cubicBezTo>
                    <a:pt x="965" y="140"/>
                    <a:pt x="959" y="135"/>
                    <a:pt x="955" y="136"/>
                  </a:cubicBezTo>
                  <a:cubicBezTo>
                    <a:pt x="952" y="136"/>
                    <a:pt x="942" y="137"/>
                    <a:pt x="948" y="142"/>
                  </a:cubicBezTo>
                  <a:cubicBezTo>
                    <a:pt x="954" y="143"/>
                    <a:pt x="961" y="143"/>
                    <a:pt x="968" y="145"/>
                  </a:cubicBezTo>
                  <a:cubicBezTo>
                    <a:pt x="974" y="146"/>
                    <a:pt x="981" y="141"/>
                    <a:pt x="986" y="147"/>
                  </a:cubicBezTo>
                  <a:cubicBezTo>
                    <a:pt x="990" y="152"/>
                    <a:pt x="985" y="158"/>
                    <a:pt x="981" y="155"/>
                  </a:cubicBezTo>
                  <a:cubicBezTo>
                    <a:pt x="969" y="153"/>
                    <a:pt x="958" y="153"/>
                    <a:pt x="947" y="152"/>
                  </a:cubicBezTo>
                  <a:cubicBezTo>
                    <a:pt x="940" y="151"/>
                    <a:pt x="934" y="156"/>
                    <a:pt x="928" y="158"/>
                  </a:cubicBezTo>
                  <a:cubicBezTo>
                    <a:pt x="922" y="156"/>
                    <a:pt x="916" y="154"/>
                    <a:pt x="910" y="155"/>
                  </a:cubicBezTo>
                  <a:cubicBezTo>
                    <a:pt x="904" y="159"/>
                    <a:pt x="912" y="161"/>
                    <a:pt x="915" y="163"/>
                  </a:cubicBezTo>
                  <a:cubicBezTo>
                    <a:pt x="927" y="170"/>
                    <a:pt x="941" y="168"/>
                    <a:pt x="954" y="170"/>
                  </a:cubicBezTo>
                  <a:cubicBezTo>
                    <a:pt x="960" y="171"/>
                    <a:pt x="965" y="179"/>
                    <a:pt x="964" y="186"/>
                  </a:cubicBezTo>
                  <a:cubicBezTo>
                    <a:pt x="962" y="192"/>
                    <a:pt x="956" y="191"/>
                    <a:pt x="951" y="190"/>
                  </a:cubicBezTo>
                  <a:cubicBezTo>
                    <a:pt x="947" y="190"/>
                    <a:pt x="942" y="187"/>
                    <a:pt x="938" y="189"/>
                  </a:cubicBezTo>
                  <a:cubicBezTo>
                    <a:pt x="937" y="195"/>
                    <a:pt x="940" y="200"/>
                    <a:pt x="944" y="199"/>
                  </a:cubicBezTo>
                  <a:cubicBezTo>
                    <a:pt x="952" y="202"/>
                    <a:pt x="959" y="203"/>
                    <a:pt x="967" y="205"/>
                  </a:cubicBezTo>
                  <a:cubicBezTo>
                    <a:pt x="973" y="209"/>
                    <a:pt x="966" y="212"/>
                    <a:pt x="962" y="213"/>
                  </a:cubicBezTo>
                  <a:cubicBezTo>
                    <a:pt x="948" y="216"/>
                    <a:pt x="934" y="212"/>
                    <a:pt x="920" y="212"/>
                  </a:cubicBezTo>
                  <a:cubicBezTo>
                    <a:pt x="916" y="212"/>
                    <a:pt x="911" y="218"/>
                    <a:pt x="918" y="219"/>
                  </a:cubicBezTo>
                  <a:cubicBezTo>
                    <a:pt x="926" y="219"/>
                    <a:pt x="935" y="219"/>
                    <a:pt x="944" y="223"/>
                  </a:cubicBezTo>
                  <a:cubicBezTo>
                    <a:pt x="945" y="229"/>
                    <a:pt x="944" y="235"/>
                    <a:pt x="939" y="232"/>
                  </a:cubicBezTo>
                  <a:cubicBezTo>
                    <a:pt x="932" y="232"/>
                    <a:pt x="925" y="231"/>
                    <a:pt x="919" y="236"/>
                  </a:cubicBezTo>
                  <a:cubicBezTo>
                    <a:pt x="905" y="236"/>
                    <a:pt x="891" y="234"/>
                    <a:pt x="879" y="225"/>
                  </a:cubicBezTo>
                  <a:cubicBezTo>
                    <a:pt x="872" y="224"/>
                    <a:pt x="865" y="230"/>
                    <a:pt x="858" y="231"/>
                  </a:cubicBezTo>
                  <a:cubicBezTo>
                    <a:pt x="851" y="231"/>
                    <a:pt x="845" y="235"/>
                    <a:pt x="839" y="234"/>
                  </a:cubicBezTo>
                  <a:cubicBezTo>
                    <a:pt x="831" y="233"/>
                    <a:pt x="823" y="232"/>
                    <a:pt x="816" y="235"/>
                  </a:cubicBezTo>
                  <a:cubicBezTo>
                    <a:pt x="812" y="240"/>
                    <a:pt x="817" y="246"/>
                    <a:pt x="820" y="247"/>
                  </a:cubicBezTo>
                  <a:cubicBezTo>
                    <a:pt x="827" y="249"/>
                    <a:pt x="834" y="247"/>
                    <a:pt x="841" y="250"/>
                  </a:cubicBezTo>
                  <a:cubicBezTo>
                    <a:pt x="849" y="253"/>
                    <a:pt x="857" y="247"/>
                    <a:pt x="864" y="253"/>
                  </a:cubicBezTo>
                  <a:cubicBezTo>
                    <a:pt x="874" y="258"/>
                    <a:pt x="884" y="262"/>
                    <a:pt x="894" y="266"/>
                  </a:cubicBezTo>
                  <a:cubicBezTo>
                    <a:pt x="900" y="267"/>
                    <a:pt x="903" y="272"/>
                    <a:pt x="905" y="278"/>
                  </a:cubicBezTo>
                  <a:cubicBezTo>
                    <a:pt x="907" y="282"/>
                    <a:pt x="913" y="276"/>
                    <a:pt x="916" y="277"/>
                  </a:cubicBezTo>
                  <a:cubicBezTo>
                    <a:pt x="923" y="280"/>
                    <a:pt x="922" y="291"/>
                    <a:pt x="923" y="298"/>
                  </a:cubicBezTo>
                  <a:cubicBezTo>
                    <a:pt x="919" y="305"/>
                    <a:pt x="912" y="298"/>
                    <a:pt x="907" y="299"/>
                  </a:cubicBezTo>
                  <a:cubicBezTo>
                    <a:pt x="899" y="300"/>
                    <a:pt x="891" y="300"/>
                    <a:pt x="884" y="297"/>
                  </a:cubicBezTo>
                  <a:cubicBezTo>
                    <a:pt x="879" y="296"/>
                    <a:pt x="876" y="290"/>
                    <a:pt x="873" y="286"/>
                  </a:cubicBezTo>
                  <a:cubicBezTo>
                    <a:pt x="863" y="277"/>
                    <a:pt x="851" y="272"/>
                    <a:pt x="839" y="272"/>
                  </a:cubicBezTo>
                  <a:cubicBezTo>
                    <a:pt x="835" y="274"/>
                    <a:pt x="831" y="274"/>
                    <a:pt x="827" y="275"/>
                  </a:cubicBezTo>
                  <a:close/>
                  <a:moveTo>
                    <a:pt x="911" y="264"/>
                  </a:moveTo>
                  <a:cubicBezTo>
                    <a:pt x="902" y="259"/>
                    <a:pt x="893" y="257"/>
                    <a:pt x="884" y="254"/>
                  </a:cubicBezTo>
                  <a:cubicBezTo>
                    <a:pt x="878" y="247"/>
                    <a:pt x="887" y="250"/>
                    <a:pt x="891" y="249"/>
                  </a:cubicBezTo>
                  <a:cubicBezTo>
                    <a:pt x="899" y="249"/>
                    <a:pt x="908" y="253"/>
                    <a:pt x="916" y="256"/>
                  </a:cubicBezTo>
                  <a:cubicBezTo>
                    <a:pt x="919" y="262"/>
                    <a:pt x="916" y="264"/>
                    <a:pt x="911" y="264"/>
                  </a:cubicBezTo>
                  <a:close/>
                  <a:moveTo>
                    <a:pt x="344" y="327"/>
                  </a:moveTo>
                  <a:cubicBezTo>
                    <a:pt x="338" y="325"/>
                    <a:pt x="333" y="321"/>
                    <a:pt x="327" y="320"/>
                  </a:cubicBezTo>
                  <a:cubicBezTo>
                    <a:pt x="323" y="318"/>
                    <a:pt x="322" y="310"/>
                    <a:pt x="324" y="306"/>
                  </a:cubicBezTo>
                  <a:cubicBezTo>
                    <a:pt x="328" y="302"/>
                    <a:pt x="333" y="307"/>
                    <a:pt x="337" y="306"/>
                  </a:cubicBezTo>
                  <a:cubicBezTo>
                    <a:pt x="348" y="306"/>
                    <a:pt x="357" y="312"/>
                    <a:pt x="368" y="314"/>
                  </a:cubicBezTo>
                  <a:cubicBezTo>
                    <a:pt x="371" y="315"/>
                    <a:pt x="379" y="319"/>
                    <a:pt x="373" y="321"/>
                  </a:cubicBezTo>
                  <a:cubicBezTo>
                    <a:pt x="363" y="321"/>
                    <a:pt x="355" y="324"/>
                    <a:pt x="345" y="326"/>
                  </a:cubicBezTo>
                  <a:cubicBezTo>
                    <a:pt x="345" y="326"/>
                    <a:pt x="345" y="327"/>
                    <a:pt x="344" y="32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4" name="Freeform 285">
              <a:extLst>
                <a:ext uri="{FF2B5EF4-FFF2-40B4-BE49-F238E27FC236}">
                  <a16:creationId xmlns:a16="http://schemas.microsoft.com/office/drawing/2014/main" id="{C8533B7B-0A2E-4AE7-9AF5-C7832301F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701" y="3607549"/>
              <a:ext cx="40310" cy="21987"/>
            </a:xfrm>
            <a:custGeom>
              <a:avLst/>
              <a:gdLst/>
              <a:ahLst/>
              <a:cxnLst>
                <a:cxn ang="0">
                  <a:pos x="66" y="5"/>
                </a:cxn>
                <a:cxn ang="0">
                  <a:pos x="67" y="16"/>
                </a:cxn>
                <a:cxn ang="0">
                  <a:pos x="77" y="19"/>
                </a:cxn>
                <a:cxn ang="0">
                  <a:pos x="81" y="27"/>
                </a:cxn>
                <a:cxn ang="0">
                  <a:pos x="76" y="30"/>
                </a:cxn>
                <a:cxn ang="0">
                  <a:pos x="68" y="32"/>
                </a:cxn>
                <a:cxn ang="0">
                  <a:pos x="60" y="30"/>
                </a:cxn>
                <a:cxn ang="0">
                  <a:pos x="56" y="42"/>
                </a:cxn>
                <a:cxn ang="0">
                  <a:pos x="47" y="35"/>
                </a:cxn>
                <a:cxn ang="0">
                  <a:pos x="39" y="33"/>
                </a:cxn>
                <a:cxn ang="0">
                  <a:pos x="31" y="40"/>
                </a:cxn>
                <a:cxn ang="0">
                  <a:pos x="20" y="40"/>
                </a:cxn>
                <a:cxn ang="0">
                  <a:pos x="13" y="30"/>
                </a:cxn>
                <a:cxn ang="0">
                  <a:pos x="1" y="36"/>
                </a:cxn>
                <a:cxn ang="0">
                  <a:pos x="7" y="24"/>
                </a:cxn>
                <a:cxn ang="0">
                  <a:pos x="14" y="15"/>
                </a:cxn>
                <a:cxn ang="0">
                  <a:pos x="19" y="6"/>
                </a:cxn>
                <a:cxn ang="0">
                  <a:pos x="29" y="4"/>
                </a:cxn>
                <a:cxn ang="0">
                  <a:pos x="40" y="3"/>
                </a:cxn>
                <a:cxn ang="0">
                  <a:pos x="49" y="0"/>
                </a:cxn>
                <a:cxn ang="0">
                  <a:pos x="60" y="2"/>
                </a:cxn>
                <a:cxn ang="0">
                  <a:pos x="66" y="5"/>
                </a:cxn>
              </a:cxnLst>
              <a:rect l="0" t="0" r="r" b="b"/>
              <a:pathLst>
                <a:path w="83" h="44">
                  <a:moveTo>
                    <a:pt x="66" y="5"/>
                  </a:moveTo>
                  <a:cubicBezTo>
                    <a:pt x="68" y="9"/>
                    <a:pt x="64" y="13"/>
                    <a:pt x="67" y="16"/>
                  </a:cubicBezTo>
                  <a:cubicBezTo>
                    <a:pt x="71" y="14"/>
                    <a:pt x="73" y="23"/>
                    <a:pt x="77" y="19"/>
                  </a:cubicBezTo>
                  <a:cubicBezTo>
                    <a:pt x="83" y="13"/>
                    <a:pt x="81" y="23"/>
                    <a:pt x="81" y="27"/>
                  </a:cubicBezTo>
                  <a:cubicBezTo>
                    <a:pt x="79" y="25"/>
                    <a:pt x="71" y="26"/>
                    <a:pt x="76" y="30"/>
                  </a:cubicBezTo>
                  <a:cubicBezTo>
                    <a:pt x="75" y="39"/>
                    <a:pt x="72" y="27"/>
                    <a:pt x="68" y="32"/>
                  </a:cubicBezTo>
                  <a:cubicBezTo>
                    <a:pt x="65" y="36"/>
                    <a:pt x="63" y="23"/>
                    <a:pt x="60" y="30"/>
                  </a:cubicBezTo>
                  <a:cubicBezTo>
                    <a:pt x="59" y="34"/>
                    <a:pt x="57" y="38"/>
                    <a:pt x="56" y="42"/>
                  </a:cubicBezTo>
                  <a:cubicBezTo>
                    <a:pt x="51" y="42"/>
                    <a:pt x="53" y="36"/>
                    <a:pt x="47" y="35"/>
                  </a:cubicBezTo>
                  <a:cubicBezTo>
                    <a:pt x="45" y="30"/>
                    <a:pt x="44" y="29"/>
                    <a:pt x="39" y="33"/>
                  </a:cubicBezTo>
                  <a:cubicBezTo>
                    <a:pt x="41" y="38"/>
                    <a:pt x="35" y="44"/>
                    <a:pt x="31" y="40"/>
                  </a:cubicBezTo>
                  <a:cubicBezTo>
                    <a:pt x="28" y="39"/>
                    <a:pt x="23" y="44"/>
                    <a:pt x="20" y="40"/>
                  </a:cubicBezTo>
                  <a:cubicBezTo>
                    <a:pt x="18" y="36"/>
                    <a:pt x="18" y="26"/>
                    <a:pt x="13" y="30"/>
                  </a:cubicBezTo>
                  <a:cubicBezTo>
                    <a:pt x="8" y="30"/>
                    <a:pt x="6" y="40"/>
                    <a:pt x="1" y="36"/>
                  </a:cubicBezTo>
                  <a:cubicBezTo>
                    <a:pt x="6" y="33"/>
                    <a:pt x="0" y="25"/>
                    <a:pt x="7" y="24"/>
                  </a:cubicBezTo>
                  <a:cubicBezTo>
                    <a:pt x="10" y="20"/>
                    <a:pt x="10" y="17"/>
                    <a:pt x="14" y="15"/>
                  </a:cubicBezTo>
                  <a:cubicBezTo>
                    <a:pt x="20" y="10"/>
                    <a:pt x="17" y="10"/>
                    <a:pt x="19" y="6"/>
                  </a:cubicBezTo>
                  <a:cubicBezTo>
                    <a:pt x="23" y="5"/>
                    <a:pt x="26" y="9"/>
                    <a:pt x="29" y="4"/>
                  </a:cubicBezTo>
                  <a:cubicBezTo>
                    <a:pt x="33" y="4"/>
                    <a:pt x="37" y="4"/>
                    <a:pt x="40" y="3"/>
                  </a:cubicBezTo>
                  <a:cubicBezTo>
                    <a:pt x="47" y="6"/>
                    <a:pt x="43" y="1"/>
                    <a:pt x="49" y="0"/>
                  </a:cubicBezTo>
                  <a:cubicBezTo>
                    <a:pt x="51" y="0"/>
                    <a:pt x="55" y="3"/>
                    <a:pt x="60" y="2"/>
                  </a:cubicBezTo>
                  <a:cubicBezTo>
                    <a:pt x="62" y="2"/>
                    <a:pt x="64" y="4"/>
                    <a:pt x="66" y="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5" name="Freeform 286">
              <a:extLst>
                <a:ext uri="{FF2B5EF4-FFF2-40B4-BE49-F238E27FC236}">
                  <a16:creationId xmlns:a16="http://schemas.microsoft.com/office/drawing/2014/main" id="{A9839699-431E-46D1-B58E-AD7165BA5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49" y="3589226"/>
              <a:ext cx="69625" cy="32981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12" y="37"/>
                </a:cxn>
                <a:cxn ang="0">
                  <a:pos x="19" y="35"/>
                </a:cxn>
                <a:cxn ang="0">
                  <a:pos x="28" y="38"/>
                </a:cxn>
                <a:cxn ang="0">
                  <a:pos x="39" y="34"/>
                </a:cxn>
                <a:cxn ang="0">
                  <a:pos x="51" y="31"/>
                </a:cxn>
                <a:cxn ang="0">
                  <a:pos x="62" y="33"/>
                </a:cxn>
                <a:cxn ang="0">
                  <a:pos x="64" y="31"/>
                </a:cxn>
                <a:cxn ang="0">
                  <a:pos x="63" y="20"/>
                </a:cxn>
                <a:cxn ang="0">
                  <a:pos x="73" y="11"/>
                </a:cxn>
                <a:cxn ang="0">
                  <a:pos x="84" y="10"/>
                </a:cxn>
                <a:cxn ang="0">
                  <a:pos x="99" y="6"/>
                </a:cxn>
                <a:cxn ang="0">
                  <a:pos x="111" y="5"/>
                </a:cxn>
                <a:cxn ang="0">
                  <a:pos x="129" y="7"/>
                </a:cxn>
                <a:cxn ang="0">
                  <a:pos x="137" y="14"/>
                </a:cxn>
                <a:cxn ang="0">
                  <a:pos x="143" y="25"/>
                </a:cxn>
                <a:cxn ang="0">
                  <a:pos x="134" y="32"/>
                </a:cxn>
                <a:cxn ang="0">
                  <a:pos x="131" y="34"/>
                </a:cxn>
                <a:cxn ang="0">
                  <a:pos x="129" y="44"/>
                </a:cxn>
                <a:cxn ang="0">
                  <a:pos x="119" y="52"/>
                </a:cxn>
                <a:cxn ang="0">
                  <a:pos x="110" y="56"/>
                </a:cxn>
                <a:cxn ang="0">
                  <a:pos x="94" y="61"/>
                </a:cxn>
                <a:cxn ang="0">
                  <a:pos x="82" y="59"/>
                </a:cxn>
                <a:cxn ang="0">
                  <a:pos x="54" y="54"/>
                </a:cxn>
                <a:cxn ang="0">
                  <a:pos x="46" y="46"/>
                </a:cxn>
                <a:cxn ang="0">
                  <a:pos x="34" y="47"/>
                </a:cxn>
                <a:cxn ang="0">
                  <a:pos x="23" y="51"/>
                </a:cxn>
                <a:cxn ang="0">
                  <a:pos x="13" y="50"/>
                </a:cxn>
                <a:cxn ang="0">
                  <a:pos x="3" y="45"/>
                </a:cxn>
                <a:cxn ang="0">
                  <a:pos x="3" y="35"/>
                </a:cxn>
              </a:cxnLst>
              <a:rect l="0" t="0" r="r" b="b"/>
              <a:pathLst>
                <a:path w="144" h="61">
                  <a:moveTo>
                    <a:pt x="3" y="35"/>
                  </a:moveTo>
                  <a:cubicBezTo>
                    <a:pt x="6" y="34"/>
                    <a:pt x="10" y="33"/>
                    <a:pt x="12" y="37"/>
                  </a:cubicBezTo>
                  <a:cubicBezTo>
                    <a:pt x="13" y="41"/>
                    <a:pt x="18" y="41"/>
                    <a:pt x="19" y="35"/>
                  </a:cubicBezTo>
                  <a:cubicBezTo>
                    <a:pt x="20" y="34"/>
                    <a:pt x="27" y="33"/>
                    <a:pt x="28" y="38"/>
                  </a:cubicBezTo>
                  <a:cubicBezTo>
                    <a:pt x="32" y="39"/>
                    <a:pt x="36" y="36"/>
                    <a:pt x="39" y="34"/>
                  </a:cubicBezTo>
                  <a:cubicBezTo>
                    <a:pt x="42" y="31"/>
                    <a:pt x="48" y="36"/>
                    <a:pt x="51" y="31"/>
                  </a:cubicBezTo>
                  <a:cubicBezTo>
                    <a:pt x="54" y="31"/>
                    <a:pt x="58" y="31"/>
                    <a:pt x="62" y="33"/>
                  </a:cubicBezTo>
                  <a:cubicBezTo>
                    <a:pt x="61" y="40"/>
                    <a:pt x="70" y="32"/>
                    <a:pt x="64" y="31"/>
                  </a:cubicBezTo>
                  <a:cubicBezTo>
                    <a:pt x="66" y="29"/>
                    <a:pt x="58" y="22"/>
                    <a:pt x="63" y="20"/>
                  </a:cubicBezTo>
                  <a:cubicBezTo>
                    <a:pt x="66" y="17"/>
                    <a:pt x="73" y="18"/>
                    <a:pt x="73" y="11"/>
                  </a:cubicBezTo>
                  <a:cubicBezTo>
                    <a:pt x="77" y="13"/>
                    <a:pt x="80" y="11"/>
                    <a:pt x="84" y="10"/>
                  </a:cubicBezTo>
                  <a:cubicBezTo>
                    <a:pt x="89" y="13"/>
                    <a:pt x="96" y="12"/>
                    <a:pt x="99" y="6"/>
                  </a:cubicBezTo>
                  <a:cubicBezTo>
                    <a:pt x="102" y="0"/>
                    <a:pt x="107" y="5"/>
                    <a:pt x="111" y="5"/>
                  </a:cubicBezTo>
                  <a:cubicBezTo>
                    <a:pt x="117" y="8"/>
                    <a:pt x="123" y="9"/>
                    <a:pt x="129" y="7"/>
                  </a:cubicBezTo>
                  <a:cubicBezTo>
                    <a:pt x="133" y="6"/>
                    <a:pt x="139" y="8"/>
                    <a:pt x="137" y="14"/>
                  </a:cubicBezTo>
                  <a:cubicBezTo>
                    <a:pt x="135" y="20"/>
                    <a:pt x="144" y="22"/>
                    <a:pt x="143" y="25"/>
                  </a:cubicBezTo>
                  <a:cubicBezTo>
                    <a:pt x="138" y="26"/>
                    <a:pt x="140" y="34"/>
                    <a:pt x="134" y="32"/>
                  </a:cubicBezTo>
                  <a:cubicBezTo>
                    <a:pt x="130" y="29"/>
                    <a:pt x="125" y="33"/>
                    <a:pt x="131" y="34"/>
                  </a:cubicBezTo>
                  <a:cubicBezTo>
                    <a:pt x="133" y="38"/>
                    <a:pt x="123" y="38"/>
                    <a:pt x="129" y="44"/>
                  </a:cubicBezTo>
                  <a:cubicBezTo>
                    <a:pt x="128" y="50"/>
                    <a:pt x="121" y="50"/>
                    <a:pt x="119" y="52"/>
                  </a:cubicBezTo>
                  <a:cubicBezTo>
                    <a:pt x="121" y="60"/>
                    <a:pt x="112" y="51"/>
                    <a:pt x="110" y="56"/>
                  </a:cubicBezTo>
                  <a:cubicBezTo>
                    <a:pt x="104" y="55"/>
                    <a:pt x="98" y="55"/>
                    <a:pt x="94" y="61"/>
                  </a:cubicBezTo>
                  <a:cubicBezTo>
                    <a:pt x="91" y="61"/>
                    <a:pt x="86" y="60"/>
                    <a:pt x="82" y="59"/>
                  </a:cubicBezTo>
                  <a:cubicBezTo>
                    <a:pt x="73" y="58"/>
                    <a:pt x="64" y="56"/>
                    <a:pt x="54" y="54"/>
                  </a:cubicBezTo>
                  <a:cubicBezTo>
                    <a:pt x="50" y="51"/>
                    <a:pt x="50" y="44"/>
                    <a:pt x="46" y="46"/>
                  </a:cubicBezTo>
                  <a:cubicBezTo>
                    <a:pt x="42" y="48"/>
                    <a:pt x="38" y="47"/>
                    <a:pt x="34" y="47"/>
                  </a:cubicBezTo>
                  <a:cubicBezTo>
                    <a:pt x="30" y="48"/>
                    <a:pt x="28" y="55"/>
                    <a:pt x="23" y="51"/>
                  </a:cubicBezTo>
                  <a:cubicBezTo>
                    <a:pt x="18" y="51"/>
                    <a:pt x="18" y="44"/>
                    <a:pt x="13" y="50"/>
                  </a:cubicBezTo>
                  <a:cubicBezTo>
                    <a:pt x="9" y="49"/>
                    <a:pt x="6" y="46"/>
                    <a:pt x="3" y="45"/>
                  </a:cubicBezTo>
                  <a:cubicBezTo>
                    <a:pt x="0" y="39"/>
                    <a:pt x="6" y="40"/>
                    <a:pt x="3" y="3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6" name="Freeform 287">
              <a:extLst>
                <a:ext uri="{FF2B5EF4-FFF2-40B4-BE49-F238E27FC236}">
                  <a16:creationId xmlns:a16="http://schemas.microsoft.com/office/drawing/2014/main" id="{9FA32E34-E94C-4ACB-AD3F-C8975ECA79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8592" y="3567239"/>
              <a:ext cx="130089" cy="115432"/>
            </a:xfrm>
            <a:custGeom>
              <a:avLst/>
              <a:gdLst/>
              <a:ahLst/>
              <a:cxnLst>
                <a:cxn ang="0">
                  <a:pos x="261" y="199"/>
                </a:cxn>
                <a:cxn ang="0">
                  <a:pos x="251" y="219"/>
                </a:cxn>
                <a:cxn ang="0">
                  <a:pos x="246" y="206"/>
                </a:cxn>
                <a:cxn ang="0">
                  <a:pos x="254" y="191"/>
                </a:cxn>
                <a:cxn ang="0">
                  <a:pos x="56" y="177"/>
                </a:cxn>
                <a:cxn ang="0">
                  <a:pos x="66" y="149"/>
                </a:cxn>
                <a:cxn ang="0">
                  <a:pos x="69" y="128"/>
                </a:cxn>
                <a:cxn ang="0">
                  <a:pos x="68" y="123"/>
                </a:cxn>
                <a:cxn ang="0">
                  <a:pos x="56" y="102"/>
                </a:cxn>
                <a:cxn ang="0">
                  <a:pos x="46" y="82"/>
                </a:cxn>
                <a:cxn ang="0">
                  <a:pos x="20" y="75"/>
                </a:cxn>
                <a:cxn ang="0">
                  <a:pos x="12" y="68"/>
                </a:cxn>
                <a:cxn ang="0">
                  <a:pos x="6" y="58"/>
                </a:cxn>
                <a:cxn ang="0">
                  <a:pos x="27" y="52"/>
                </a:cxn>
                <a:cxn ang="0">
                  <a:pos x="50" y="56"/>
                </a:cxn>
                <a:cxn ang="0">
                  <a:pos x="62" y="46"/>
                </a:cxn>
                <a:cxn ang="0">
                  <a:pos x="67" y="32"/>
                </a:cxn>
                <a:cxn ang="0">
                  <a:pos x="87" y="41"/>
                </a:cxn>
                <a:cxn ang="0">
                  <a:pos x="100" y="29"/>
                </a:cxn>
                <a:cxn ang="0">
                  <a:pos x="122" y="4"/>
                </a:cxn>
                <a:cxn ang="0">
                  <a:pos x="145" y="8"/>
                </a:cxn>
                <a:cxn ang="0">
                  <a:pos x="165" y="19"/>
                </a:cxn>
                <a:cxn ang="0">
                  <a:pos x="177" y="25"/>
                </a:cxn>
                <a:cxn ang="0">
                  <a:pos x="195" y="36"/>
                </a:cxn>
                <a:cxn ang="0">
                  <a:pos x="221" y="44"/>
                </a:cxn>
                <a:cxn ang="0">
                  <a:pos x="232" y="54"/>
                </a:cxn>
                <a:cxn ang="0">
                  <a:pos x="226" y="80"/>
                </a:cxn>
                <a:cxn ang="0">
                  <a:pos x="210" y="91"/>
                </a:cxn>
                <a:cxn ang="0">
                  <a:pos x="198" y="112"/>
                </a:cxn>
                <a:cxn ang="0">
                  <a:pos x="215" y="114"/>
                </a:cxn>
                <a:cxn ang="0">
                  <a:pos x="215" y="134"/>
                </a:cxn>
                <a:cxn ang="0">
                  <a:pos x="213" y="148"/>
                </a:cxn>
                <a:cxn ang="0">
                  <a:pos x="226" y="165"/>
                </a:cxn>
                <a:cxn ang="0">
                  <a:pos x="186" y="180"/>
                </a:cxn>
                <a:cxn ang="0">
                  <a:pos x="158" y="174"/>
                </a:cxn>
                <a:cxn ang="0">
                  <a:pos x="140" y="199"/>
                </a:cxn>
                <a:cxn ang="0">
                  <a:pos x="117" y="198"/>
                </a:cxn>
                <a:cxn ang="0">
                  <a:pos x="99" y="193"/>
                </a:cxn>
                <a:cxn ang="0">
                  <a:pos x="77" y="189"/>
                </a:cxn>
                <a:cxn ang="0">
                  <a:pos x="59" y="180"/>
                </a:cxn>
              </a:cxnLst>
              <a:rect l="0" t="0" r="r" b="b"/>
              <a:pathLst>
                <a:path w="262" h="224">
                  <a:moveTo>
                    <a:pt x="259" y="185"/>
                  </a:moveTo>
                  <a:cubicBezTo>
                    <a:pt x="261" y="189"/>
                    <a:pt x="260" y="194"/>
                    <a:pt x="261" y="199"/>
                  </a:cubicBezTo>
                  <a:cubicBezTo>
                    <a:pt x="262" y="205"/>
                    <a:pt x="259" y="209"/>
                    <a:pt x="258" y="215"/>
                  </a:cubicBezTo>
                  <a:cubicBezTo>
                    <a:pt x="258" y="221"/>
                    <a:pt x="254" y="224"/>
                    <a:pt x="251" y="219"/>
                  </a:cubicBezTo>
                  <a:cubicBezTo>
                    <a:pt x="244" y="219"/>
                    <a:pt x="253" y="213"/>
                    <a:pt x="246" y="213"/>
                  </a:cubicBezTo>
                  <a:cubicBezTo>
                    <a:pt x="251" y="207"/>
                    <a:pt x="241" y="211"/>
                    <a:pt x="246" y="206"/>
                  </a:cubicBezTo>
                  <a:cubicBezTo>
                    <a:pt x="242" y="203"/>
                    <a:pt x="246" y="201"/>
                    <a:pt x="244" y="197"/>
                  </a:cubicBezTo>
                  <a:cubicBezTo>
                    <a:pt x="247" y="193"/>
                    <a:pt x="252" y="193"/>
                    <a:pt x="254" y="191"/>
                  </a:cubicBezTo>
                  <a:cubicBezTo>
                    <a:pt x="260" y="195"/>
                    <a:pt x="255" y="185"/>
                    <a:pt x="259" y="185"/>
                  </a:cubicBezTo>
                  <a:close/>
                  <a:moveTo>
                    <a:pt x="56" y="177"/>
                  </a:moveTo>
                  <a:cubicBezTo>
                    <a:pt x="60" y="176"/>
                    <a:pt x="63" y="171"/>
                    <a:pt x="63" y="165"/>
                  </a:cubicBezTo>
                  <a:cubicBezTo>
                    <a:pt x="64" y="160"/>
                    <a:pt x="65" y="154"/>
                    <a:pt x="66" y="149"/>
                  </a:cubicBezTo>
                  <a:cubicBezTo>
                    <a:pt x="73" y="145"/>
                    <a:pt x="63" y="149"/>
                    <a:pt x="66" y="143"/>
                  </a:cubicBezTo>
                  <a:cubicBezTo>
                    <a:pt x="67" y="138"/>
                    <a:pt x="67" y="130"/>
                    <a:pt x="69" y="128"/>
                  </a:cubicBezTo>
                  <a:cubicBezTo>
                    <a:pt x="73" y="130"/>
                    <a:pt x="76" y="137"/>
                    <a:pt x="77" y="138"/>
                  </a:cubicBezTo>
                  <a:cubicBezTo>
                    <a:pt x="76" y="131"/>
                    <a:pt x="71" y="128"/>
                    <a:pt x="68" y="123"/>
                  </a:cubicBezTo>
                  <a:cubicBezTo>
                    <a:pt x="69" y="118"/>
                    <a:pt x="72" y="114"/>
                    <a:pt x="67" y="109"/>
                  </a:cubicBezTo>
                  <a:cubicBezTo>
                    <a:pt x="64" y="105"/>
                    <a:pt x="58" y="108"/>
                    <a:pt x="56" y="102"/>
                  </a:cubicBezTo>
                  <a:cubicBezTo>
                    <a:pt x="50" y="98"/>
                    <a:pt x="55" y="94"/>
                    <a:pt x="52" y="90"/>
                  </a:cubicBezTo>
                  <a:cubicBezTo>
                    <a:pt x="49" y="88"/>
                    <a:pt x="41" y="88"/>
                    <a:pt x="46" y="82"/>
                  </a:cubicBezTo>
                  <a:cubicBezTo>
                    <a:pt x="42" y="78"/>
                    <a:pt x="38" y="85"/>
                    <a:pt x="35" y="80"/>
                  </a:cubicBezTo>
                  <a:cubicBezTo>
                    <a:pt x="30" y="78"/>
                    <a:pt x="25" y="75"/>
                    <a:pt x="20" y="75"/>
                  </a:cubicBezTo>
                  <a:cubicBezTo>
                    <a:pt x="17" y="70"/>
                    <a:pt x="11" y="78"/>
                    <a:pt x="9" y="71"/>
                  </a:cubicBezTo>
                  <a:cubicBezTo>
                    <a:pt x="2" y="70"/>
                    <a:pt x="8" y="68"/>
                    <a:pt x="12" y="68"/>
                  </a:cubicBezTo>
                  <a:cubicBezTo>
                    <a:pt x="9" y="63"/>
                    <a:pt x="7" y="67"/>
                    <a:pt x="12" y="62"/>
                  </a:cubicBezTo>
                  <a:cubicBezTo>
                    <a:pt x="8" y="63"/>
                    <a:pt x="0" y="62"/>
                    <a:pt x="6" y="58"/>
                  </a:cubicBezTo>
                  <a:cubicBezTo>
                    <a:pt x="9" y="57"/>
                    <a:pt x="14" y="56"/>
                    <a:pt x="18" y="54"/>
                  </a:cubicBezTo>
                  <a:cubicBezTo>
                    <a:pt x="21" y="57"/>
                    <a:pt x="25" y="54"/>
                    <a:pt x="27" y="52"/>
                  </a:cubicBezTo>
                  <a:cubicBezTo>
                    <a:pt x="31" y="51"/>
                    <a:pt x="35" y="50"/>
                    <a:pt x="38" y="55"/>
                  </a:cubicBezTo>
                  <a:cubicBezTo>
                    <a:pt x="41" y="62"/>
                    <a:pt x="46" y="53"/>
                    <a:pt x="50" y="56"/>
                  </a:cubicBezTo>
                  <a:cubicBezTo>
                    <a:pt x="54" y="55"/>
                    <a:pt x="56" y="55"/>
                    <a:pt x="59" y="56"/>
                  </a:cubicBezTo>
                  <a:cubicBezTo>
                    <a:pt x="67" y="57"/>
                    <a:pt x="59" y="52"/>
                    <a:pt x="62" y="46"/>
                  </a:cubicBezTo>
                  <a:cubicBezTo>
                    <a:pt x="62" y="41"/>
                    <a:pt x="56" y="39"/>
                    <a:pt x="55" y="33"/>
                  </a:cubicBezTo>
                  <a:cubicBezTo>
                    <a:pt x="56" y="30"/>
                    <a:pt x="63" y="35"/>
                    <a:pt x="67" y="32"/>
                  </a:cubicBezTo>
                  <a:cubicBezTo>
                    <a:pt x="67" y="36"/>
                    <a:pt x="68" y="42"/>
                    <a:pt x="73" y="39"/>
                  </a:cubicBezTo>
                  <a:cubicBezTo>
                    <a:pt x="78" y="39"/>
                    <a:pt x="83" y="40"/>
                    <a:pt x="87" y="41"/>
                  </a:cubicBezTo>
                  <a:cubicBezTo>
                    <a:pt x="89" y="41"/>
                    <a:pt x="100" y="37"/>
                    <a:pt x="93" y="37"/>
                  </a:cubicBezTo>
                  <a:cubicBezTo>
                    <a:pt x="89" y="34"/>
                    <a:pt x="97" y="30"/>
                    <a:pt x="100" y="29"/>
                  </a:cubicBezTo>
                  <a:cubicBezTo>
                    <a:pt x="106" y="27"/>
                    <a:pt x="114" y="27"/>
                    <a:pt x="118" y="20"/>
                  </a:cubicBezTo>
                  <a:cubicBezTo>
                    <a:pt x="118" y="14"/>
                    <a:pt x="116" y="6"/>
                    <a:pt x="122" y="4"/>
                  </a:cubicBezTo>
                  <a:cubicBezTo>
                    <a:pt x="126" y="1"/>
                    <a:pt x="131" y="3"/>
                    <a:pt x="136" y="0"/>
                  </a:cubicBezTo>
                  <a:cubicBezTo>
                    <a:pt x="137" y="5"/>
                    <a:pt x="141" y="12"/>
                    <a:pt x="145" y="8"/>
                  </a:cubicBezTo>
                  <a:cubicBezTo>
                    <a:pt x="149" y="5"/>
                    <a:pt x="148" y="18"/>
                    <a:pt x="154" y="14"/>
                  </a:cubicBezTo>
                  <a:cubicBezTo>
                    <a:pt x="156" y="18"/>
                    <a:pt x="161" y="17"/>
                    <a:pt x="165" y="19"/>
                  </a:cubicBezTo>
                  <a:cubicBezTo>
                    <a:pt x="166" y="21"/>
                    <a:pt x="164" y="29"/>
                    <a:pt x="170" y="27"/>
                  </a:cubicBezTo>
                  <a:cubicBezTo>
                    <a:pt x="173" y="29"/>
                    <a:pt x="178" y="18"/>
                    <a:pt x="177" y="25"/>
                  </a:cubicBezTo>
                  <a:cubicBezTo>
                    <a:pt x="176" y="31"/>
                    <a:pt x="181" y="29"/>
                    <a:pt x="185" y="32"/>
                  </a:cubicBezTo>
                  <a:cubicBezTo>
                    <a:pt x="188" y="37"/>
                    <a:pt x="192" y="35"/>
                    <a:pt x="195" y="36"/>
                  </a:cubicBezTo>
                  <a:cubicBezTo>
                    <a:pt x="200" y="37"/>
                    <a:pt x="206" y="35"/>
                    <a:pt x="210" y="41"/>
                  </a:cubicBezTo>
                  <a:cubicBezTo>
                    <a:pt x="213" y="45"/>
                    <a:pt x="217" y="44"/>
                    <a:pt x="221" y="44"/>
                  </a:cubicBezTo>
                  <a:cubicBezTo>
                    <a:pt x="225" y="43"/>
                    <a:pt x="228" y="48"/>
                    <a:pt x="232" y="46"/>
                  </a:cubicBezTo>
                  <a:cubicBezTo>
                    <a:pt x="239" y="47"/>
                    <a:pt x="236" y="51"/>
                    <a:pt x="232" y="54"/>
                  </a:cubicBezTo>
                  <a:cubicBezTo>
                    <a:pt x="228" y="57"/>
                    <a:pt x="230" y="63"/>
                    <a:pt x="226" y="66"/>
                  </a:cubicBezTo>
                  <a:cubicBezTo>
                    <a:pt x="227" y="70"/>
                    <a:pt x="224" y="75"/>
                    <a:pt x="226" y="80"/>
                  </a:cubicBezTo>
                  <a:cubicBezTo>
                    <a:pt x="222" y="85"/>
                    <a:pt x="219" y="81"/>
                    <a:pt x="215" y="82"/>
                  </a:cubicBezTo>
                  <a:cubicBezTo>
                    <a:pt x="213" y="86"/>
                    <a:pt x="216" y="86"/>
                    <a:pt x="210" y="91"/>
                  </a:cubicBezTo>
                  <a:cubicBezTo>
                    <a:pt x="206" y="93"/>
                    <a:pt x="206" y="96"/>
                    <a:pt x="203" y="100"/>
                  </a:cubicBezTo>
                  <a:cubicBezTo>
                    <a:pt x="197" y="101"/>
                    <a:pt x="201" y="108"/>
                    <a:pt x="198" y="112"/>
                  </a:cubicBezTo>
                  <a:cubicBezTo>
                    <a:pt x="200" y="116"/>
                    <a:pt x="204" y="109"/>
                    <a:pt x="207" y="106"/>
                  </a:cubicBezTo>
                  <a:cubicBezTo>
                    <a:pt x="213" y="102"/>
                    <a:pt x="214" y="109"/>
                    <a:pt x="215" y="114"/>
                  </a:cubicBezTo>
                  <a:cubicBezTo>
                    <a:pt x="217" y="120"/>
                    <a:pt x="206" y="120"/>
                    <a:pt x="215" y="124"/>
                  </a:cubicBezTo>
                  <a:cubicBezTo>
                    <a:pt x="216" y="129"/>
                    <a:pt x="221" y="130"/>
                    <a:pt x="215" y="134"/>
                  </a:cubicBezTo>
                  <a:cubicBezTo>
                    <a:pt x="212" y="136"/>
                    <a:pt x="204" y="134"/>
                    <a:pt x="210" y="140"/>
                  </a:cubicBezTo>
                  <a:cubicBezTo>
                    <a:pt x="215" y="140"/>
                    <a:pt x="219" y="145"/>
                    <a:pt x="213" y="148"/>
                  </a:cubicBezTo>
                  <a:cubicBezTo>
                    <a:pt x="211" y="153"/>
                    <a:pt x="218" y="156"/>
                    <a:pt x="221" y="158"/>
                  </a:cubicBezTo>
                  <a:cubicBezTo>
                    <a:pt x="226" y="155"/>
                    <a:pt x="230" y="158"/>
                    <a:pt x="226" y="165"/>
                  </a:cubicBezTo>
                  <a:cubicBezTo>
                    <a:pt x="221" y="171"/>
                    <a:pt x="214" y="175"/>
                    <a:pt x="208" y="181"/>
                  </a:cubicBezTo>
                  <a:cubicBezTo>
                    <a:pt x="201" y="182"/>
                    <a:pt x="192" y="187"/>
                    <a:pt x="186" y="180"/>
                  </a:cubicBezTo>
                  <a:cubicBezTo>
                    <a:pt x="182" y="176"/>
                    <a:pt x="178" y="175"/>
                    <a:pt x="173" y="177"/>
                  </a:cubicBezTo>
                  <a:cubicBezTo>
                    <a:pt x="168" y="177"/>
                    <a:pt x="163" y="171"/>
                    <a:pt x="158" y="174"/>
                  </a:cubicBezTo>
                  <a:cubicBezTo>
                    <a:pt x="152" y="177"/>
                    <a:pt x="145" y="182"/>
                    <a:pt x="144" y="190"/>
                  </a:cubicBezTo>
                  <a:cubicBezTo>
                    <a:pt x="147" y="198"/>
                    <a:pt x="146" y="199"/>
                    <a:pt x="140" y="199"/>
                  </a:cubicBezTo>
                  <a:cubicBezTo>
                    <a:pt x="136" y="201"/>
                    <a:pt x="132" y="200"/>
                    <a:pt x="129" y="199"/>
                  </a:cubicBezTo>
                  <a:cubicBezTo>
                    <a:pt x="124" y="203"/>
                    <a:pt x="122" y="195"/>
                    <a:pt x="117" y="198"/>
                  </a:cubicBezTo>
                  <a:cubicBezTo>
                    <a:pt x="113" y="198"/>
                    <a:pt x="115" y="189"/>
                    <a:pt x="109" y="191"/>
                  </a:cubicBezTo>
                  <a:cubicBezTo>
                    <a:pt x="104" y="188"/>
                    <a:pt x="101" y="190"/>
                    <a:pt x="99" y="193"/>
                  </a:cubicBezTo>
                  <a:cubicBezTo>
                    <a:pt x="94" y="193"/>
                    <a:pt x="92" y="191"/>
                    <a:pt x="87" y="192"/>
                  </a:cubicBezTo>
                  <a:cubicBezTo>
                    <a:pt x="85" y="187"/>
                    <a:pt x="80" y="192"/>
                    <a:pt x="77" y="189"/>
                  </a:cubicBezTo>
                  <a:cubicBezTo>
                    <a:pt x="74" y="185"/>
                    <a:pt x="69" y="186"/>
                    <a:pt x="65" y="184"/>
                  </a:cubicBezTo>
                  <a:cubicBezTo>
                    <a:pt x="60" y="187"/>
                    <a:pt x="66" y="176"/>
                    <a:pt x="59" y="180"/>
                  </a:cubicBezTo>
                  <a:cubicBezTo>
                    <a:pt x="58" y="179"/>
                    <a:pt x="57" y="178"/>
                    <a:pt x="56" y="17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7" name="Freeform 288">
              <a:extLst>
                <a:ext uri="{FF2B5EF4-FFF2-40B4-BE49-F238E27FC236}">
                  <a16:creationId xmlns:a16="http://schemas.microsoft.com/office/drawing/2014/main" id="{03E8F527-A7BA-4029-8DFD-28AA65BF1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714" y="3539755"/>
              <a:ext cx="34814" cy="32981"/>
            </a:xfrm>
            <a:custGeom>
              <a:avLst/>
              <a:gdLst/>
              <a:ahLst/>
              <a:cxnLst>
                <a:cxn ang="0">
                  <a:pos x="67" y="5"/>
                </a:cxn>
                <a:cxn ang="0">
                  <a:pos x="64" y="17"/>
                </a:cxn>
                <a:cxn ang="0">
                  <a:pos x="64" y="22"/>
                </a:cxn>
                <a:cxn ang="0">
                  <a:pos x="61" y="33"/>
                </a:cxn>
                <a:cxn ang="0">
                  <a:pos x="49" y="35"/>
                </a:cxn>
                <a:cxn ang="0">
                  <a:pos x="50" y="44"/>
                </a:cxn>
                <a:cxn ang="0">
                  <a:pos x="46" y="54"/>
                </a:cxn>
                <a:cxn ang="0">
                  <a:pos x="41" y="60"/>
                </a:cxn>
                <a:cxn ang="0">
                  <a:pos x="39" y="49"/>
                </a:cxn>
                <a:cxn ang="0">
                  <a:pos x="29" y="45"/>
                </a:cxn>
                <a:cxn ang="0">
                  <a:pos x="18" y="45"/>
                </a:cxn>
                <a:cxn ang="0">
                  <a:pos x="7" y="46"/>
                </a:cxn>
                <a:cxn ang="0">
                  <a:pos x="7" y="37"/>
                </a:cxn>
                <a:cxn ang="0">
                  <a:pos x="20" y="20"/>
                </a:cxn>
                <a:cxn ang="0">
                  <a:pos x="29" y="13"/>
                </a:cxn>
                <a:cxn ang="0">
                  <a:pos x="29" y="22"/>
                </a:cxn>
                <a:cxn ang="0">
                  <a:pos x="37" y="27"/>
                </a:cxn>
                <a:cxn ang="0">
                  <a:pos x="40" y="20"/>
                </a:cxn>
                <a:cxn ang="0">
                  <a:pos x="34" y="14"/>
                </a:cxn>
                <a:cxn ang="0">
                  <a:pos x="40" y="4"/>
                </a:cxn>
                <a:cxn ang="0">
                  <a:pos x="58" y="0"/>
                </a:cxn>
                <a:cxn ang="0">
                  <a:pos x="67" y="5"/>
                </a:cxn>
              </a:cxnLst>
              <a:rect l="0" t="0" r="r" b="b"/>
              <a:pathLst>
                <a:path w="70" h="62">
                  <a:moveTo>
                    <a:pt x="67" y="5"/>
                  </a:moveTo>
                  <a:cubicBezTo>
                    <a:pt x="70" y="10"/>
                    <a:pt x="65" y="15"/>
                    <a:pt x="64" y="17"/>
                  </a:cubicBezTo>
                  <a:cubicBezTo>
                    <a:pt x="58" y="15"/>
                    <a:pt x="59" y="25"/>
                    <a:pt x="64" y="22"/>
                  </a:cubicBezTo>
                  <a:cubicBezTo>
                    <a:pt x="69" y="26"/>
                    <a:pt x="61" y="27"/>
                    <a:pt x="61" y="33"/>
                  </a:cubicBezTo>
                  <a:cubicBezTo>
                    <a:pt x="57" y="36"/>
                    <a:pt x="53" y="35"/>
                    <a:pt x="49" y="35"/>
                  </a:cubicBezTo>
                  <a:cubicBezTo>
                    <a:pt x="42" y="37"/>
                    <a:pt x="50" y="39"/>
                    <a:pt x="50" y="44"/>
                  </a:cubicBezTo>
                  <a:cubicBezTo>
                    <a:pt x="49" y="49"/>
                    <a:pt x="50" y="52"/>
                    <a:pt x="46" y="54"/>
                  </a:cubicBezTo>
                  <a:cubicBezTo>
                    <a:pt x="48" y="56"/>
                    <a:pt x="47" y="62"/>
                    <a:pt x="41" y="60"/>
                  </a:cubicBezTo>
                  <a:cubicBezTo>
                    <a:pt x="40" y="57"/>
                    <a:pt x="46" y="51"/>
                    <a:pt x="39" y="49"/>
                  </a:cubicBezTo>
                  <a:cubicBezTo>
                    <a:pt x="35" y="48"/>
                    <a:pt x="32" y="49"/>
                    <a:pt x="29" y="45"/>
                  </a:cubicBezTo>
                  <a:cubicBezTo>
                    <a:pt x="26" y="44"/>
                    <a:pt x="23" y="44"/>
                    <a:pt x="18" y="45"/>
                  </a:cubicBezTo>
                  <a:cubicBezTo>
                    <a:pt x="17" y="48"/>
                    <a:pt x="11" y="47"/>
                    <a:pt x="7" y="46"/>
                  </a:cubicBezTo>
                  <a:cubicBezTo>
                    <a:pt x="3" y="43"/>
                    <a:pt x="0" y="40"/>
                    <a:pt x="7" y="37"/>
                  </a:cubicBezTo>
                  <a:cubicBezTo>
                    <a:pt x="12" y="33"/>
                    <a:pt x="18" y="28"/>
                    <a:pt x="20" y="20"/>
                  </a:cubicBezTo>
                  <a:cubicBezTo>
                    <a:pt x="21" y="14"/>
                    <a:pt x="25" y="11"/>
                    <a:pt x="29" y="13"/>
                  </a:cubicBezTo>
                  <a:cubicBezTo>
                    <a:pt x="36" y="17"/>
                    <a:pt x="29" y="19"/>
                    <a:pt x="29" y="22"/>
                  </a:cubicBezTo>
                  <a:cubicBezTo>
                    <a:pt x="26" y="28"/>
                    <a:pt x="33" y="26"/>
                    <a:pt x="37" y="27"/>
                  </a:cubicBezTo>
                  <a:cubicBezTo>
                    <a:pt x="39" y="26"/>
                    <a:pt x="47" y="20"/>
                    <a:pt x="40" y="20"/>
                  </a:cubicBezTo>
                  <a:cubicBezTo>
                    <a:pt x="37" y="16"/>
                    <a:pt x="42" y="13"/>
                    <a:pt x="34" y="14"/>
                  </a:cubicBezTo>
                  <a:cubicBezTo>
                    <a:pt x="34" y="9"/>
                    <a:pt x="35" y="4"/>
                    <a:pt x="40" y="4"/>
                  </a:cubicBezTo>
                  <a:cubicBezTo>
                    <a:pt x="46" y="0"/>
                    <a:pt x="52" y="2"/>
                    <a:pt x="58" y="0"/>
                  </a:cubicBezTo>
                  <a:cubicBezTo>
                    <a:pt x="61" y="0"/>
                    <a:pt x="64" y="6"/>
                    <a:pt x="67" y="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8" name="Freeform 289">
              <a:extLst>
                <a:ext uri="{FF2B5EF4-FFF2-40B4-BE49-F238E27FC236}">
                  <a16:creationId xmlns:a16="http://schemas.microsoft.com/office/drawing/2014/main" id="{782B86F8-72AD-40D7-B6C7-67A750B0C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385" y="3561743"/>
              <a:ext cx="34814" cy="219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7" y="4"/>
                </a:cxn>
                <a:cxn ang="0">
                  <a:pos x="29" y="4"/>
                </a:cxn>
                <a:cxn ang="0">
                  <a:pos x="40" y="1"/>
                </a:cxn>
                <a:cxn ang="0">
                  <a:pos x="49" y="6"/>
                </a:cxn>
                <a:cxn ang="0">
                  <a:pos x="59" y="10"/>
                </a:cxn>
                <a:cxn ang="0">
                  <a:pos x="63" y="18"/>
                </a:cxn>
                <a:cxn ang="0">
                  <a:pos x="65" y="31"/>
                </a:cxn>
                <a:cxn ang="0">
                  <a:pos x="58" y="39"/>
                </a:cxn>
                <a:cxn ang="0">
                  <a:pos x="54" y="45"/>
                </a:cxn>
                <a:cxn ang="0">
                  <a:pos x="44" y="39"/>
                </a:cxn>
                <a:cxn ang="0">
                  <a:pos x="39" y="33"/>
                </a:cxn>
                <a:cxn ang="0">
                  <a:pos x="29" y="34"/>
                </a:cxn>
                <a:cxn ang="0">
                  <a:pos x="24" y="26"/>
                </a:cxn>
                <a:cxn ang="0">
                  <a:pos x="13" y="21"/>
                </a:cxn>
                <a:cxn ang="0">
                  <a:pos x="4" y="17"/>
                </a:cxn>
                <a:cxn ang="0">
                  <a:pos x="0" y="9"/>
                </a:cxn>
              </a:cxnLst>
              <a:rect l="0" t="0" r="r" b="b"/>
              <a:pathLst>
                <a:path w="70" h="45">
                  <a:moveTo>
                    <a:pt x="0" y="9"/>
                  </a:moveTo>
                  <a:cubicBezTo>
                    <a:pt x="5" y="6"/>
                    <a:pt x="11" y="1"/>
                    <a:pt x="17" y="4"/>
                  </a:cubicBezTo>
                  <a:cubicBezTo>
                    <a:pt x="21" y="4"/>
                    <a:pt x="25" y="2"/>
                    <a:pt x="29" y="4"/>
                  </a:cubicBezTo>
                  <a:cubicBezTo>
                    <a:pt x="34" y="3"/>
                    <a:pt x="35" y="2"/>
                    <a:pt x="40" y="1"/>
                  </a:cubicBezTo>
                  <a:cubicBezTo>
                    <a:pt x="42" y="2"/>
                    <a:pt x="47" y="0"/>
                    <a:pt x="49" y="6"/>
                  </a:cubicBezTo>
                  <a:cubicBezTo>
                    <a:pt x="52" y="4"/>
                    <a:pt x="59" y="6"/>
                    <a:pt x="59" y="10"/>
                  </a:cubicBezTo>
                  <a:cubicBezTo>
                    <a:pt x="55" y="16"/>
                    <a:pt x="58" y="18"/>
                    <a:pt x="63" y="18"/>
                  </a:cubicBezTo>
                  <a:cubicBezTo>
                    <a:pt x="67" y="19"/>
                    <a:pt x="70" y="28"/>
                    <a:pt x="65" y="31"/>
                  </a:cubicBezTo>
                  <a:cubicBezTo>
                    <a:pt x="62" y="30"/>
                    <a:pt x="57" y="33"/>
                    <a:pt x="58" y="39"/>
                  </a:cubicBezTo>
                  <a:cubicBezTo>
                    <a:pt x="62" y="43"/>
                    <a:pt x="59" y="45"/>
                    <a:pt x="54" y="45"/>
                  </a:cubicBezTo>
                  <a:cubicBezTo>
                    <a:pt x="51" y="45"/>
                    <a:pt x="48" y="39"/>
                    <a:pt x="44" y="39"/>
                  </a:cubicBezTo>
                  <a:cubicBezTo>
                    <a:pt x="39" y="41"/>
                    <a:pt x="44" y="26"/>
                    <a:pt x="39" y="33"/>
                  </a:cubicBezTo>
                  <a:cubicBezTo>
                    <a:pt x="38" y="36"/>
                    <a:pt x="30" y="37"/>
                    <a:pt x="29" y="34"/>
                  </a:cubicBezTo>
                  <a:cubicBezTo>
                    <a:pt x="31" y="29"/>
                    <a:pt x="29" y="26"/>
                    <a:pt x="24" y="26"/>
                  </a:cubicBezTo>
                  <a:cubicBezTo>
                    <a:pt x="20" y="25"/>
                    <a:pt x="17" y="24"/>
                    <a:pt x="13" y="21"/>
                  </a:cubicBezTo>
                  <a:cubicBezTo>
                    <a:pt x="12" y="12"/>
                    <a:pt x="8" y="20"/>
                    <a:pt x="4" y="17"/>
                  </a:cubicBezTo>
                  <a:cubicBezTo>
                    <a:pt x="2" y="15"/>
                    <a:pt x="1" y="12"/>
                    <a:pt x="0" y="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9" name="Freeform 290">
              <a:extLst>
                <a:ext uri="{FF2B5EF4-FFF2-40B4-BE49-F238E27FC236}">
                  <a16:creationId xmlns:a16="http://schemas.microsoft.com/office/drawing/2014/main" id="{56290E13-0BB0-40A2-BFAF-1E0EFDF46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37" y="3574568"/>
              <a:ext cx="10994" cy="1282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5" y="6"/>
                </a:cxn>
                <a:cxn ang="0">
                  <a:pos x="14" y="11"/>
                </a:cxn>
                <a:cxn ang="0">
                  <a:pos x="16" y="20"/>
                </a:cxn>
                <a:cxn ang="0">
                  <a:pos x="5" y="18"/>
                </a:cxn>
              </a:cxnLst>
              <a:rect l="0" t="0" r="r" b="b"/>
              <a:pathLst>
                <a:path w="22" h="20">
                  <a:moveTo>
                    <a:pt x="5" y="18"/>
                  </a:moveTo>
                  <a:cubicBezTo>
                    <a:pt x="8" y="14"/>
                    <a:pt x="0" y="11"/>
                    <a:pt x="5" y="6"/>
                  </a:cubicBezTo>
                  <a:cubicBezTo>
                    <a:pt x="10" y="0"/>
                    <a:pt x="10" y="8"/>
                    <a:pt x="14" y="11"/>
                  </a:cubicBezTo>
                  <a:cubicBezTo>
                    <a:pt x="22" y="11"/>
                    <a:pt x="15" y="15"/>
                    <a:pt x="16" y="20"/>
                  </a:cubicBezTo>
                  <a:cubicBezTo>
                    <a:pt x="13" y="18"/>
                    <a:pt x="9" y="19"/>
                    <a:pt x="5" y="1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0" name="Freeform 291">
              <a:extLst>
                <a:ext uri="{FF2B5EF4-FFF2-40B4-BE49-F238E27FC236}">
                  <a16:creationId xmlns:a16="http://schemas.microsoft.com/office/drawing/2014/main" id="{DBC688D8-1D9C-44DE-BEAB-A9EC3327F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340" y="3354696"/>
              <a:ext cx="113601" cy="163071"/>
            </a:xfrm>
            <a:custGeom>
              <a:avLst/>
              <a:gdLst/>
              <a:ahLst/>
              <a:cxnLst>
                <a:cxn ang="0">
                  <a:pos x="218" y="75"/>
                </a:cxn>
                <a:cxn ang="0">
                  <a:pos x="190" y="82"/>
                </a:cxn>
                <a:cxn ang="0">
                  <a:pos x="178" y="98"/>
                </a:cxn>
                <a:cxn ang="0">
                  <a:pos x="169" y="120"/>
                </a:cxn>
                <a:cxn ang="0">
                  <a:pos x="144" y="132"/>
                </a:cxn>
                <a:cxn ang="0">
                  <a:pos x="124" y="147"/>
                </a:cxn>
                <a:cxn ang="0">
                  <a:pos x="115" y="164"/>
                </a:cxn>
                <a:cxn ang="0">
                  <a:pos x="112" y="188"/>
                </a:cxn>
                <a:cxn ang="0">
                  <a:pos x="132" y="200"/>
                </a:cxn>
                <a:cxn ang="0">
                  <a:pos x="136" y="215"/>
                </a:cxn>
                <a:cxn ang="0">
                  <a:pos x="103" y="215"/>
                </a:cxn>
                <a:cxn ang="0">
                  <a:pos x="113" y="221"/>
                </a:cxn>
                <a:cxn ang="0">
                  <a:pos x="134" y="218"/>
                </a:cxn>
                <a:cxn ang="0">
                  <a:pos x="120" y="230"/>
                </a:cxn>
                <a:cxn ang="0">
                  <a:pos x="106" y="235"/>
                </a:cxn>
                <a:cxn ang="0">
                  <a:pos x="101" y="253"/>
                </a:cxn>
                <a:cxn ang="0">
                  <a:pos x="96" y="274"/>
                </a:cxn>
                <a:cxn ang="0">
                  <a:pos x="78" y="293"/>
                </a:cxn>
                <a:cxn ang="0">
                  <a:pos x="56" y="302"/>
                </a:cxn>
                <a:cxn ang="0">
                  <a:pos x="35" y="311"/>
                </a:cxn>
                <a:cxn ang="0">
                  <a:pos x="24" y="290"/>
                </a:cxn>
                <a:cxn ang="0">
                  <a:pos x="24" y="276"/>
                </a:cxn>
                <a:cxn ang="0">
                  <a:pos x="10" y="253"/>
                </a:cxn>
                <a:cxn ang="0">
                  <a:pos x="2" y="235"/>
                </a:cxn>
                <a:cxn ang="0">
                  <a:pos x="11" y="223"/>
                </a:cxn>
                <a:cxn ang="0">
                  <a:pos x="24" y="203"/>
                </a:cxn>
                <a:cxn ang="0">
                  <a:pos x="28" y="181"/>
                </a:cxn>
                <a:cxn ang="0">
                  <a:pos x="19" y="160"/>
                </a:cxn>
                <a:cxn ang="0">
                  <a:pos x="19" y="128"/>
                </a:cxn>
                <a:cxn ang="0">
                  <a:pos x="55" y="110"/>
                </a:cxn>
                <a:cxn ang="0">
                  <a:pos x="62" y="73"/>
                </a:cxn>
                <a:cxn ang="0">
                  <a:pos x="93" y="49"/>
                </a:cxn>
                <a:cxn ang="0">
                  <a:pos x="114" y="25"/>
                </a:cxn>
                <a:cxn ang="0">
                  <a:pos x="134" y="14"/>
                </a:cxn>
                <a:cxn ang="0">
                  <a:pos x="164" y="1"/>
                </a:cxn>
                <a:cxn ang="0">
                  <a:pos x="211" y="18"/>
                </a:cxn>
                <a:cxn ang="0">
                  <a:pos x="227" y="42"/>
                </a:cxn>
                <a:cxn ang="0">
                  <a:pos x="232" y="70"/>
                </a:cxn>
              </a:cxnLst>
              <a:rect l="0" t="0" r="r" b="b"/>
              <a:pathLst>
                <a:path w="233" h="313">
                  <a:moveTo>
                    <a:pt x="233" y="73"/>
                  </a:moveTo>
                  <a:cubicBezTo>
                    <a:pt x="228" y="72"/>
                    <a:pt x="222" y="76"/>
                    <a:pt x="218" y="75"/>
                  </a:cubicBezTo>
                  <a:cubicBezTo>
                    <a:pt x="213" y="73"/>
                    <a:pt x="209" y="67"/>
                    <a:pt x="205" y="72"/>
                  </a:cubicBezTo>
                  <a:cubicBezTo>
                    <a:pt x="199" y="74"/>
                    <a:pt x="197" y="84"/>
                    <a:pt x="190" y="82"/>
                  </a:cubicBezTo>
                  <a:cubicBezTo>
                    <a:pt x="185" y="83"/>
                    <a:pt x="183" y="87"/>
                    <a:pt x="188" y="90"/>
                  </a:cubicBezTo>
                  <a:cubicBezTo>
                    <a:pt x="186" y="94"/>
                    <a:pt x="179" y="95"/>
                    <a:pt x="178" y="98"/>
                  </a:cubicBezTo>
                  <a:cubicBezTo>
                    <a:pt x="180" y="101"/>
                    <a:pt x="190" y="104"/>
                    <a:pt x="184" y="106"/>
                  </a:cubicBezTo>
                  <a:cubicBezTo>
                    <a:pt x="177" y="109"/>
                    <a:pt x="176" y="119"/>
                    <a:pt x="169" y="120"/>
                  </a:cubicBezTo>
                  <a:cubicBezTo>
                    <a:pt x="164" y="122"/>
                    <a:pt x="159" y="126"/>
                    <a:pt x="155" y="127"/>
                  </a:cubicBezTo>
                  <a:cubicBezTo>
                    <a:pt x="150" y="122"/>
                    <a:pt x="147" y="129"/>
                    <a:pt x="144" y="132"/>
                  </a:cubicBezTo>
                  <a:cubicBezTo>
                    <a:pt x="139" y="133"/>
                    <a:pt x="134" y="136"/>
                    <a:pt x="131" y="141"/>
                  </a:cubicBezTo>
                  <a:cubicBezTo>
                    <a:pt x="127" y="142"/>
                    <a:pt x="120" y="139"/>
                    <a:pt x="124" y="147"/>
                  </a:cubicBezTo>
                  <a:cubicBezTo>
                    <a:pt x="121" y="152"/>
                    <a:pt x="117" y="150"/>
                    <a:pt x="112" y="149"/>
                  </a:cubicBezTo>
                  <a:cubicBezTo>
                    <a:pt x="114" y="155"/>
                    <a:pt x="117" y="158"/>
                    <a:pt x="115" y="164"/>
                  </a:cubicBezTo>
                  <a:cubicBezTo>
                    <a:pt x="114" y="169"/>
                    <a:pt x="105" y="166"/>
                    <a:pt x="109" y="174"/>
                  </a:cubicBezTo>
                  <a:cubicBezTo>
                    <a:pt x="109" y="179"/>
                    <a:pt x="111" y="185"/>
                    <a:pt x="112" y="188"/>
                  </a:cubicBezTo>
                  <a:cubicBezTo>
                    <a:pt x="109" y="191"/>
                    <a:pt x="119" y="189"/>
                    <a:pt x="121" y="192"/>
                  </a:cubicBezTo>
                  <a:cubicBezTo>
                    <a:pt x="126" y="189"/>
                    <a:pt x="128" y="198"/>
                    <a:pt x="132" y="200"/>
                  </a:cubicBezTo>
                  <a:cubicBezTo>
                    <a:pt x="137" y="201"/>
                    <a:pt x="140" y="202"/>
                    <a:pt x="143" y="207"/>
                  </a:cubicBezTo>
                  <a:cubicBezTo>
                    <a:pt x="147" y="212"/>
                    <a:pt x="138" y="211"/>
                    <a:pt x="136" y="215"/>
                  </a:cubicBezTo>
                  <a:cubicBezTo>
                    <a:pt x="131" y="217"/>
                    <a:pt x="125" y="222"/>
                    <a:pt x="120" y="218"/>
                  </a:cubicBezTo>
                  <a:cubicBezTo>
                    <a:pt x="114" y="218"/>
                    <a:pt x="108" y="213"/>
                    <a:pt x="103" y="215"/>
                  </a:cubicBezTo>
                  <a:cubicBezTo>
                    <a:pt x="98" y="213"/>
                    <a:pt x="94" y="219"/>
                    <a:pt x="101" y="217"/>
                  </a:cubicBezTo>
                  <a:cubicBezTo>
                    <a:pt x="105" y="218"/>
                    <a:pt x="109" y="219"/>
                    <a:pt x="113" y="221"/>
                  </a:cubicBezTo>
                  <a:cubicBezTo>
                    <a:pt x="117" y="223"/>
                    <a:pt x="120" y="221"/>
                    <a:pt x="124" y="221"/>
                  </a:cubicBezTo>
                  <a:cubicBezTo>
                    <a:pt x="127" y="219"/>
                    <a:pt x="132" y="220"/>
                    <a:pt x="134" y="218"/>
                  </a:cubicBezTo>
                  <a:cubicBezTo>
                    <a:pt x="139" y="223"/>
                    <a:pt x="127" y="219"/>
                    <a:pt x="131" y="224"/>
                  </a:cubicBezTo>
                  <a:cubicBezTo>
                    <a:pt x="126" y="224"/>
                    <a:pt x="124" y="231"/>
                    <a:pt x="120" y="230"/>
                  </a:cubicBezTo>
                  <a:cubicBezTo>
                    <a:pt x="121" y="220"/>
                    <a:pt x="118" y="228"/>
                    <a:pt x="116" y="231"/>
                  </a:cubicBezTo>
                  <a:cubicBezTo>
                    <a:pt x="112" y="234"/>
                    <a:pt x="109" y="233"/>
                    <a:pt x="106" y="235"/>
                  </a:cubicBezTo>
                  <a:cubicBezTo>
                    <a:pt x="102" y="235"/>
                    <a:pt x="94" y="234"/>
                    <a:pt x="99" y="241"/>
                  </a:cubicBezTo>
                  <a:cubicBezTo>
                    <a:pt x="104" y="241"/>
                    <a:pt x="104" y="251"/>
                    <a:pt x="101" y="253"/>
                  </a:cubicBezTo>
                  <a:cubicBezTo>
                    <a:pt x="93" y="252"/>
                    <a:pt x="101" y="257"/>
                    <a:pt x="99" y="260"/>
                  </a:cubicBezTo>
                  <a:cubicBezTo>
                    <a:pt x="103" y="264"/>
                    <a:pt x="94" y="268"/>
                    <a:pt x="96" y="274"/>
                  </a:cubicBezTo>
                  <a:cubicBezTo>
                    <a:pt x="96" y="280"/>
                    <a:pt x="91" y="284"/>
                    <a:pt x="88" y="290"/>
                  </a:cubicBezTo>
                  <a:cubicBezTo>
                    <a:pt x="86" y="298"/>
                    <a:pt x="82" y="291"/>
                    <a:pt x="78" y="293"/>
                  </a:cubicBezTo>
                  <a:cubicBezTo>
                    <a:pt x="74" y="295"/>
                    <a:pt x="69" y="293"/>
                    <a:pt x="65" y="293"/>
                  </a:cubicBezTo>
                  <a:cubicBezTo>
                    <a:pt x="64" y="298"/>
                    <a:pt x="57" y="295"/>
                    <a:pt x="56" y="302"/>
                  </a:cubicBezTo>
                  <a:cubicBezTo>
                    <a:pt x="58" y="305"/>
                    <a:pt x="57" y="313"/>
                    <a:pt x="51" y="309"/>
                  </a:cubicBezTo>
                  <a:cubicBezTo>
                    <a:pt x="46" y="308"/>
                    <a:pt x="41" y="313"/>
                    <a:pt x="35" y="311"/>
                  </a:cubicBezTo>
                  <a:cubicBezTo>
                    <a:pt x="29" y="312"/>
                    <a:pt x="32" y="307"/>
                    <a:pt x="35" y="303"/>
                  </a:cubicBezTo>
                  <a:cubicBezTo>
                    <a:pt x="31" y="299"/>
                    <a:pt x="27" y="295"/>
                    <a:pt x="24" y="290"/>
                  </a:cubicBezTo>
                  <a:cubicBezTo>
                    <a:pt x="30" y="289"/>
                    <a:pt x="28" y="286"/>
                    <a:pt x="32" y="284"/>
                  </a:cubicBezTo>
                  <a:cubicBezTo>
                    <a:pt x="30" y="281"/>
                    <a:pt x="27" y="279"/>
                    <a:pt x="24" y="276"/>
                  </a:cubicBezTo>
                  <a:cubicBezTo>
                    <a:pt x="19" y="275"/>
                    <a:pt x="20" y="265"/>
                    <a:pt x="15" y="265"/>
                  </a:cubicBezTo>
                  <a:cubicBezTo>
                    <a:pt x="17" y="260"/>
                    <a:pt x="9" y="257"/>
                    <a:pt x="10" y="253"/>
                  </a:cubicBezTo>
                  <a:cubicBezTo>
                    <a:pt x="14" y="248"/>
                    <a:pt x="13" y="243"/>
                    <a:pt x="7" y="245"/>
                  </a:cubicBezTo>
                  <a:cubicBezTo>
                    <a:pt x="5" y="242"/>
                    <a:pt x="1" y="243"/>
                    <a:pt x="2" y="235"/>
                  </a:cubicBezTo>
                  <a:cubicBezTo>
                    <a:pt x="0" y="231"/>
                    <a:pt x="0" y="223"/>
                    <a:pt x="5" y="228"/>
                  </a:cubicBezTo>
                  <a:cubicBezTo>
                    <a:pt x="7" y="235"/>
                    <a:pt x="11" y="227"/>
                    <a:pt x="11" y="223"/>
                  </a:cubicBezTo>
                  <a:cubicBezTo>
                    <a:pt x="9" y="216"/>
                    <a:pt x="11" y="214"/>
                    <a:pt x="14" y="210"/>
                  </a:cubicBezTo>
                  <a:cubicBezTo>
                    <a:pt x="15" y="206"/>
                    <a:pt x="23" y="208"/>
                    <a:pt x="24" y="203"/>
                  </a:cubicBezTo>
                  <a:cubicBezTo>
                    <a:pt x="25" y="197"/>
                    <a:pt x="28" y="193"/>
                    <a:pt x="23" y="188"/>
                  </a:cubicBezTo>
                  <a:cubicBezTo>
                    <a:pt x="17" y="182"/>
                    <a:pt x="23" y="182"/>
                    <a:pt x="28" y="181"/>
                  </a:cubicBezTo>
                  <a:cubicBezTo>
                    <a:pt x="32" y="177"/>
                    <a:pt x="31" y="171"/>
                    <a:pt x="25" y="171"/>
                  </a:cubicBezTo>
                  <a:cubicBezTo>
                    <a:pt x="21" y="170"/>
                    <a:pt x="16" y="166"/>
                    <a:pt x="19" y="160"/>
                  </a:cubicBezTo>
                  <a:cubicBezTo>
                    <a:pt x="23" y="154"/>
                    <a:pt x="17" y="150"/>
                    <a:pt x="16" y="146"/>
                  </a:cubicBezTo>
                  <a:cubicBezTo>
                    <a:pt x="18" y="140"/>
                    <a:pt x="18" y="134"/>
                    <a:pt x="19" y="128"/>
                  </a:cubicBezTo>
                  <a:cubicBezTo>
                    <a:pt x="25" y="117"/>
                    <a:pt x="35" y="113"/>
                    <a:pt x="45" y="115"/>
                  </a:cubicBezTo>
                  <a:cubicBezTo>
                    <a:pt x="48" y="115"/>
                    <a:pt x="55" y="115"/>
                    <a:pt x="55" y="110"/>
                  </a:cubicBezTo>
                  <a:cubicBezTo>
                    <a:pt x="55" y="105"/>
                    <a:pt x="49" y="103"/>
                    <a:pt x="48" y="100"/>
                  </a:cubicBezTo>
                  <a:cubicBezTo>
                    <a:pt x="54" y="92"/>
                    <a:pt x="63" y="85"/>
                    <a:pt x="62" y="73"/>
                  </a:cubicBezTo>
                  <a:cubicBezTo>
                    <a:pt x="61" y="65"/>
                    <a:pt x="68" y="67"/>
                    <a:pt x="72" y="67"/>
                  </a:cubicBezTo>
                  <a:cubicBezTo>
                    <a:pt x="79" y="61"/>
                    <a:pt x="86" y="54"/>
                    <a:pt x="93" y="49"/>
                  </a:cubicBezTo>
                  <a:cubicBezTo>
                    <a:pt x="96" y="44"/>
                    <a:pt x="90" y="38"/>
                    <a:pt x="95" y="36"/>
                  </a:cubicBezTo>
                  <a:cubicBezTo>
                    <a:pt x="101" y="31"/>
                    <a:pt x="106" y="22"/>
                    <a:pt x="114" y="25"/>
                  </a:cubicBezTo>
                  <a:cubicBezTo>
                    <a:pt x="118" y="26"/>
                    <a:pt x="125" y="28"/>
                    <a:pt x="127" y="21"/>
                  </a:cubicBezTo>
                  <a:cubicBezTo>
                    <a:pt x="125" y="14"/>
                    <a:pt x="129" y="10"/>
                    <a:pt x="134" y="14"/>
                  </a:cubicBezTo>
                  <a:cubicBezTo>
                    <a:pt x="142" y="16"/>
                    <a:pt x="150" y="18"/>
                    <a:pt x="158" y="19"/>
                  </a:cubicBezTo>
                  <a:cubicBezTo>
                    <a:pt x="163" y="15"/>
                    <a:pt x="162" y="7"/>
                    <a:pt x="164" y="1"/>
                  </a:cubicBezTo>
                  <a:cubicBezTo>
                    <a:pt x="170" y="0"/>
                    <a:pt x="176" y="0"/>
                    <a:pt x="181" y="6"/>
                  </a:cubicBezTo>
                  <a:cubicBezTo>
                    <a:pt x="190" y="13"/>
                    <a:pt x="200" y="17"/>
                    <a:pt x="211" y="18"/>
                  </a:cubicBezTo>
                  <a:cubicBezTo>
                    <a:pt x="216" y="18"/>
                    <a:pt x="220" y="23"/>
                    <a:pt x="224" y="26"/>
                  </a:cubicBezTo>
                  <a:cubicBezTo>
                    <a:pt x="223" y="32"/>
                    <a:pt x="223" y="38"/>
                    <a:pt x="227" y="42"/>
                  </a:cubicBezTo>
                  <a:cubicBezTo>
                    <a:pt x="230" y="46"/>
                    <a:pt x="233" y="53"/>
                    <a:pt x="229" y="57"/>
                  </a:cubicBezTo>
                  <a:cubicBezTo>
                    <a:pt x="226" y="61"/>
                    <a:pt x="228" y="67"/>
                    <a:pt x="232" y="70"/>
                  </a:cubicBezTo>
                  <a:cubicBezTo>
                    <a:pt x="232" y="71"/>
                    <a:pt x="232" y="72"/>
                    <a:pt x="233" y="7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1" name="Freeform 292">
              <a:extLst>
                <a:ext uri="{FF2B5EF4-FFF2-40B4-BE49-F238E27FC236}">
                  <a16:creationId xmlns:a16="http://schemas.microsoft.com/office/drawing/2014/main" id="{38689163-4002-4D36-A5E3-4AFE53466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6540" y="3217276"/>
              <a:ext cx="232696" cy="269344"/>
            </a:xfrm>
            <a:custGeom>
              <a:avLst/>
              <a:gdLst/>
              <a:ahLst/>
              <a:cxnLst>
                <a:cxn ang="0">
                  <a:pos x="244" y="17"/>
                </a:cxn>
                <a:cxn ang="0">
                  <a:pos x="291" y="8"/>
                </a:cxn>
                <a:cxn ang="0">
                  <a:pos x="330" y="8"/>
                </a:cxn>
                <a:cxn ang="0">
                  <a:pos x="378" y="11"/>
                </a:cxn>
                <a:cxn ang="0">
                  <a:pos x="360" y="29"/>
                </a:cxn>
                <a:cxn ang="0">
                  <a:pos x="302" y="27"/>
                </a:cxn>
                <a:cxn ang="0">
                  <a:pos x="160" y="28"/>
                </a:cxn>
                <a:cxn ang="0">
                  <a:pos x="204" y="34"/>
                </a:cxn>
                <a:cxn ang="0">
                  <a:pos x="221" y="17"/>
                </a:cxn>
                <a:cxn ang="0">
                  <a:pos x="252" y="28"/>
                </a:cxn>
                <a:cxn ang="0">
                  <a:pos x="258" y="50"/>
                </a:cxn>
                <a:cxn ang="0">
                  <a:pos x="223" y="88"/>
                </a:cxn>
                <a:cxn ang="0">
                  <a:pos x="195" y="70"/>
                </a:cxn>
                <a:cxn ang="0">
                  <a:pos x="168" y="66"/>
                </a:cxn>
                <a:cxn ang="0">
                  <a:pos x="185" y="42"/>
                </a:cxn>
                <a:cxn ang="0">
                  <a:pos x="125" y="40"/>
                </a:cxn>
                <a:cxn ang="0">
                  <a:pos x="114" y="29"/>
                </a:cxn>
                <a:cxn ang="0">
                  <a:pos x="152" y="19"/>
                </a:cxn>
                <a:cxn ang="0">
                  <a:pos x="101" y="484"/>
                </a:cxn>
                <a:cxn ang="0">
                  <a:pos x="72" y="504"/>
                </a:cxn>
                <a:cxn ang="0">
                  <a:pos x="37" y="513"/>
                </a:cxn>
                <a:cxn ang="0">
                  <a:pos x="13" y="493"/>
                </a:cxn>
                <a:cxn ang="0">
                  <a:pos x="22" y="488"/>
                </a:cxn>
                <a:cxn ang="0">
                  <a:pos x="11" y="486"/>
                </a:cxn>
                <a:cxn ang="0">
                  <a:pos x="20" y="476"/>
                </a:cxn>
                <a:cxn ang="0">
                  <a:pos x="9" y="467"/>
                </a:cxn>
                <a:cxn ang="0">
                  <a:pos x="10" y="446"/>
                </a:cxn>
                <a:cxn ang="0">
                  <a:pos x="12" y="425"/>
                </a:cxn>
                <a:cxn ang="0">
                  <a:pos x="43" y="413"/>
                </a:cxn>
                <a:cxn ang="0">
                  <a:pos x="62" y="405"/>
                </a:cxn>
                <a:cxn ang="0">
                  <a:pos x="91" y="384"/>
                </a:cxn>
                <a:cxn ang="0">
                  <a:pos x="124" y="361"/>
                </a:cxn>
                <a:cxn ang="0">
                  <a:pos x="143" y="335"/>
                </a:cxn>
                <a:cxn ang="0">
                  <a:pos x="159" y="318"/>
                </a:cxn>
                <a:cxn ang="0">
                  <a:pos x="176" y="303"/>
                </a:cxn>
                <a:cxn ang="0">
                  <a:pos x="203" y="287"/>
                </a:cxn>
                <a:cxn ang="0">
                  <a:pos x="219" y="274"/>
                </a:cxn>
                <a:cxn ang="0">
                  <a:pos x="250" y="259"/>
                </a:cxn>
                <a:cxn ang="0">
                  <a:pos x="278" y="256"/>
                </a:cxn>
                <a:cxn ang="0">
                  <a:pos x="309" y="246"/>
                </a:cxn>
                <a:cxn ang="0">
                  <a:pos x="347" y="231"/>
                </a:cxn>
                <a:cxn ang="0">
                  <a:pos x="367" y="233"/>
                </a:cxn>
                <a:cxn ang="0">
                  <a:pos x="397" y="232"/>
                </a:cxn>
                <a:cxn ang="0">
                  <a:pos x="417" y="232"/>
                </a:cxn>
                <a:cxn ang="0">
                  <a:pos x="463" y="230"/>
                </a:cxn>
                <a:cxn ang="0">
                  <a:pos x="442" y="244"/>
                </a:cxn>
                <a:cxn ang="0">
                  <a:pos x="453" y="257"/>
                </a:cxn>
                <a:cxn ang="0">
                  <a:pos x="428" y="250"/>
                </a:cxn>
                <a:cxn ang="0">
                  <a:pos x="377" y="267"/>
                </a:cxn>
                <a:cxn ang="0">
                  <a:pos x="342" y="272"/>
                </a:cxn>
                <a:cxn ang="0">
                  <a:pos x="288" y="266"/>
                </a:cxn>
                <a:cxn ang="0">
                  <a:pos x="241" y="277"/>
                </a:cxn>
                <a:cxn ang="0">
                  <a:pos x="206" y="305"/>
                </a:cxn>
                <a:cxn ang="0">
                  <a:pos x="176" y="338"/>
                </a:cxn>
                <a:cxn ang="0">
                  <a:pos x="143" y="382"/>
                </a:cxn>
                <a:cxn ang="0">
                  <a:pos x="131" y="431"/>
                </a:cxn>
                <a:cxn ang="0">
                  <a:pos x="139" y="458"/>
                </a:cxn>
                <a:cxn ang="0">
                  <a:pos x="123" y="494"/>
                </a:cxn>
              </a:cxnLst>
              <a:rect l="0" t="0" r="r" b="b"/>
              <a:pathLst>
                <a:path w="474" h="518">
                  <a:moveTo>
                    <a:pt x="310" y="20"/>
                  </a:moveTo>
                  <a:cubicBezTo>
                    <a:pt x="293" y="19"/>
                    <a:pt x="276" y="19"/>
                    <a:pt x="259" y="20"/>
                  </a:cubicBezTo>
                  <a:cubicBezTo>
                    <a:pt x="254" y="19"/>
                    <a:pt x="249" y="18"/>
                    <a:pt x="244" y="17"/>
                  </a:cubicBezTo>
                  <a:cubicBezTo>
                    <a:pt x="248" y="14"/>
                    <a:pt x="253" y="12"/>
                    <a:pt x="258" y="10"/>
                  </a:cubicBezTo>
                  <a:cubicBezTo>
                    <a:pt x="263" y="7"/>
                    <a:pt x="268" y="4"/>
                    <a:pt x="273" y="0"/>
                  </a:cubicBezTo>
                  <a:cubicBezTo>
                    <a:pt x="279" y="4"/>
                    <a:pt x="284" y="9"/>
                    <a:pt x="291" y="8"/>
                  </a:cubicBezTo>
                  <a:cubicBezTo>
                    <a:pt x="299" y="8"/>
                    <a:pt x="307" y="6"/>
                    <a:pt x="314" y="12"/>
                  </a:cubicBezTo>
                  <a:cubicBezTo>
                    <a:pt x="318" y="10"/>
                    <a:pt x="322" y="7"/>
                    <a:pt x="326" y="4"/>
                  </a:cubicBezTo>
                  <a:cubicBezTo>
                    <a:pt x="332" y="0"/>
                    <a:pt x="333" y="1"/>
                    <a:pt x="330" y="8"/>
                  </a:cubicBezTo>
                  <a:cubicBezTo>
                    <a:pt x="329" y="15"/>
                    <a:pt x="337" y="13"/>
                    <a:pt x="340" y="11"/>
                  </a:cubicBezTo>
                  <a:cubicBezTo>
                    <a:pt x="346" y="7"/>
                    <a:pt x="354" y="3"/>
                    <a:pt x="361" y="7"/>
                  </a:cubicBezTo>
                  <a:cubicBezTo>
                    <a:pt x="365" y="13"/>
                    <a:pt x="372" y="11"/>
                    <a:pt x="378" y="11"/>
                  </a:cubicBezTo>
                  <a:cubicBezTo>
                    <a:pt x="385" y="10"/>
                    <a:pt x="393" y="10"/>
                    <a:pt x="400" y="13"/>
                  </a:cubicBezTo>
                  <a:cubicBezTo>
                    <a:pt x="407" y="16"/>
                    <a:pt x="400" y="18"/>
                    <a:pt x="397" y="19"/>
                  </a:cubicBezTo>
                  <a:cubicBezTo>
                    <a:pt x="385" y="24"/>
                    <a:pt x="372" y="29"/>
                    <a:pt x="360" y="29"/>
                  </a:cubicBezTo>
                  <a:cubicBezTo>
                    <a:pt x="351" y="30"/>
                    <a:pt x="344" y="36"/>
                    <a:pt x="335" y="34"/>
                  </a:cubicBezTo>
                  <a:cubicBezTo>
                    <a:pt x="321" y="34"/>
                    <a:pt x="307" y="33"/>
                    <a:pt x="292" y="33"/>
                  </a:cubicBezTo>
                  <a:cubicBezTo>
                    <a:pt x="290" y="26"/>
                    <a:pt x="299" y="29"/>
                    <a:pt x="302" y="27"/>
                  </a:cubicBezTo>
                  <a:cubicBezTo>
                    <a:pt x="305" y="27"/>
                    <a:pt x="307" y="22"/>
                    <a:pt x="310" y="20"/>
                  </a:cubicBezTo>
                  <a:close/>
                  <a:moveTo>
                    <a:pt x="152" y="19"/>
                  </a:moveTo>
                  <a:cubicBezTo>
                    <a:pt x="151" y="26"/>
                    <a:pt x="155" y="29"/>
                    <a:pt x="160" y="28"/>
                  </a:cubicBezTo>
                  <a:cubicBezTo>
                    <a:pt x="164" y="28"/>
                    <a:pt x="170" y="32"/>
                    <a:pt x="171" y="24"/>
                  </a:cubicBezTo>
                  <a:cubicBezTo>
                    <a:pt x="171" y="19"/>
                    <a:pt x="178" y="19"/>
                    <a:pt x="182" y="20"/>
                  </a:cubicBezTo>
                  <a:cubicBezTo>
                    <a:pt x="190" y="24"/>
                    <a:pt x="196" y="32"/>
                    <a:pt x="204" y="34"/>
                  </a:cubicBezTo>
                  <a:cubicBezTo>
                    <a:pt x="211" y="34"/>
                    <a:pt x="207" y="28"/>
                    <a:pt x="203" y="25"/>
                  </a:cubicBezTo>
                  <a:cubicBezTo>
                    <a:pt x="199" y="20"/>
                    <a:pt x="201" y="16"/>
                    <a:pt x="206" y="15"/>
                  </a:cubicBezTo>
                  <a:cubicBezTo>
                    <a:pt x="211" y="13"/>
                    <a:pt x="217" y="16"/>
                    <a:pt x="221" y="17"/>
                  </a:cubicBezTo>
                  <a:cubicBezTo>
                    <a:pt x="226" y="17"/>
                    <a:pt x="231" y="17"/>
                    <a:pt x="235" y="19"/>
                  </a:cubicBezTo>
                  <a:cubicBezTo>
                    <a:pt x="234" y="24"/>
                    <a:pt x="232" y="30"/>
                    <a:pt x="238" y="29"/>
                  </a:cubicBezTo>
                  <a:cubicBezTo>
                    <a:pt x="243" y="27"/>
                    <a:pt x="248" y="22"/>
                    <a:pt x="252" y="28"/>
                  </a:cubicBezTo>
                  <a:cubicBezTo>
                    <a:pt x="261" y="36"/>
                    <a:pt x="272" y="33"/>
                    <a:pt x="282" y="38"/>
                  </a:cubicBezTo>
                  <a:cubicBezTo>
                    <a:pt x="285" y="39"/>
                    <a:pt x="295" y="42"/>
                    <a:pt x="287" y="43"/>
                  </a:cubicBezTo>
                  <a:cubicBezTo>
                    <a:pt x="278" y="47"/>
                    <a:pt x="267" y="44"/>
                    <a:pt x="258" y="50"/>
                  </a:cubicBezTo>
                  <a:cubicBezTo>
                    <a:pt x="255" y="58"/>
                    <a:pt x="250" y="66"/>
                    <a:pt x="244" y="71"/>
                  </a:cubicBezTo>
                  <a:cubicBezTo>
                    <a:pt x="239" y="71"/>
                    <a:pt x="234" y="71"/>
                    <a:pt x="230" y="76"/>
                  </a:cubicBezTo>
                  <a:cubicBezTo>
                    <a:pt x="226" y="78"/>
                    <a:pt x="226" y="85"/>
                    <a:pt x="223" y="88"/>
                  </a:cubicBezTo>
                  <a:cubicBezTo>
                    <a:pt x="214" y="92"/>
                    <a:pt x="205" y="86"/>
                    <a:pt x="196" y="84"/>
                  </a:cubicBezTo>
                  <a:cubicBezTo>
                    <a:pt x="189" y="82"/>
                    <a:pt x="182" y="78"/>
                    <a:pt x="175" y="75"/>
                  </a:cubicBezTo>
                  <a:cubicBezTo>
                    <a:pt x="181" y="68"/>
                    <a:pt x="188" y="71"/>
                    <a:pt x="195" y="70"/>
                  </a:cubicBezTo>
                  <a:cubicBezTo>
                    <a:pt x="202" y="70"/>
                    <a:pt x="209" y="69"/>
                    <a:pt x="215" y="65"/>
                  </a:cubicBezTo>
                  <a:cubicBezTo>
                    <a:pt x="208" y="60"/>
                    <a:pt x="200" y="64"/>
                    <a:pt x="192" y="64"/>
                  </a:cubicBezTo>
                  <a:cubicBezTo>
                    <a:pt x="184" y="65"/>
                    <a:pt x="176" y="65"/>
                    <a:pt x="168" y="66"/>
                  </a:cubicBezTo>
                  <a:cubicBezTo>
                    <a:pt x="162" y="60"/>
                    <a:pt x="166" y="59"/>
                    <a:pt x="171" y="60"/>
                  </a:cubicBezTo>
                  <a:cubicBezTo>
                    <a:pt x="185" y="57"/>
                    <a:pt x="200" y="56"/>
                    <a:pt x="213" y="50"/>
                  </a:cubicBezTo>
                  <a:cubicBezTo>
                    <a:pt x="204" y="47"/>
                    <a:pt x="194" y="47"/>
                    <a:pt x="185" y="42"/>
                  </a:cubicBezTo>
                  <a:cubicBezTo>
                    <a:pt x="178" y="43"/>
                    <a:pt x="173" y="52"/>
                    <a:pt x="166" y="53"/>
                  </a:cubicBezTo>
                  <a:cubicBezTo>
                    <a:pt x="158" y="55"/>
                    <a:pt x="150" y="53"/>
                    <a:pt x="143" y="49"/>
                  </a:cubicBezTo>
                  <a:cubicBezTo>
                    <a:pt x="137" y="46"/>
                    <a:pt x="131" y="45"/>
                    <a:pt x="125" y="40"/>
                  </a:cubicBezTo>
                  <a:cubicBezTo>
                    <a:pt x="130" y="39"/>
                    <a:pt x="135" y="38"/>
                    <a:pt x="139" y="36"/>
                  </a:cubicBezTo>
                  <a:cubicBezTo>
                    <a:pt x="136" y="33"/>
                    <a:pt x="132" y="28"/>
                    <a:pt x="128" y="32"/>
                  </a:cubicBezTo>
                  <a:cubicBezTo>
                    <a:pt x="123" y="34"/>
                    <a:pt x="118" y="35"/>
                    <a:pt x="114" y="29"/>
                  </a:cubicBezTo>
                  <a:cubicBezTo>
                    <a:pt x="108" y="25"/>
                    <a:pt x="113" y="23"/>
                    <a:pt x="118" y="21"/>
                  </a:cubicBezTo>
                  <a:cubicBezTo>
                    <a:pt x="125" y="21"/>
                    <a:pt x="132" y="20"/>
                    <a:pt x="139" y="20"/>
                  </a:cubicBezTo>
                  <a:cubicBezTo>
                    <a:pt x="144" y="19"/>
                    <a:pt x="148" y="20"/>
                    <a:pt x="152" y="19"/>
                  </a:cubicBezTo>
                  <a:close/>
                  <a:moveTo>
                    <a:pt x="115" y="491"/>
                  </a:moveTo>
                  <a:cubicBezTo>
                    <a:pt x="113" y="486"/>
                    <a:pt x="106" y="493"/>
                    <a:pt x="105" y="486"/>
                  </a:cubicBezTo>
                  <a:cubicBezTo>
                    <a:pt x="106" y="481"/>
                    <a:pt x="102" y="476"/>
                    <a:pt x="101" y="484"/>
                  </a:cubicBezTo>
                  <a:cubicBezTo>
                    <a:pt x="102" y="488"/>
                    <a:pt x="97" y="493"/>
                    <a:pt x="94" y="493"/>
                  </a:cubicBezTo>
                  <a:cubicBezTo>
                    <a:pt x="90" y="492"/>
                    <a:pt x="86" y="493"/>
                    <a:pt x="82" y="496"/>
                  </a:cubicBezTo>
                  <a:cubicBezTo>
                    <a:pt x="82" y="500"/>
                    <a:pt x="75" y="501"/>
                    <a:pt x="72" y="504"/>
                  </a:cubicBezTo>
                  <a:cubicBezTo>
                    <a:pt x="69" y="507"/>
                    <a:pt x="64" y="508"/>
                    <a:pt x="61" y="512"/>
                  </a:cubicBezTo>
                  <a:cubicBezTo>
                    <a:pt x="58" y="515"/>
                    <a:pt x="53" y="513"/>
                    <a:pt x="49" y="514"/>
                  </a:cubicBezTo>
                  <a:cubicBezTo>
                    <a:pt x="45" y="514"/>
                    <a:pt x="40" y="518"/>
                    <a:pt x="37" y="513"/>
                  </a:cubicBezTo>
                  <a:cubicBezTo>
                    <a:pt x="33" y="512"/>
                    <a:pt x="29" y="515"/>
                    <a:pt x="32" y="511"/>
                  </a:cubicBezTo>
                  <a:cubicBezTo>
                    <a:pt x="26" y="510"/>
                    <a:pt x="21" y="505"/>
                    <a:pt x="14" y="505"/>
                  </a:cubicBezTo>
                  <a:cubicBezTo>
                    <a:pt x="9" y="501"/>
                    <a:pt x="12" y="496"/>
                    <a:pt x="13" y="493"/>
                  </a:cubicBezTo>
                  <a:cubicBezTo>
                    <a:pt x="16" y="497"/>
                    <a:pt x="18" y="493"/>
                    <a:pt x="23" y="497"/>
                  </a:cubicBezTo>
                  <a:cubicBezTo>
                    <a:pt x="17" y="493"/>
                    <a:pt x="31" y="492"/>
                    <a:pt x="23" y="493"/>
                  </a:cubicBezTo>
                  <a:cubicBezTo>
                    <a:pt x="18" y="496"/>
                    <a:pt x="16" y="488"/>
                    <a:pt x="22" y="488"/>
                  </a:cubicBezTo>
                  <a:cubicBezTo>
                    <a:pt x="32" y="484"/>
                    <a:pt x="16" y="488"/>
                    <a:pt x="21" y="484"/>
                  </a:cubicBezTo>
                  <a:cubicBezTo>
                    <a:pt x="28" y="476"/>
                    <a:pt x="17" y="489"/>
                    <a:pt x="18" y="483"/>
                  </a:cubicBezTo>
                  <a:cubicBezTo>
                    <a:pt x="15" y="479"/>
                    <a:pt x="17" y="489"/>
                    <a:pt x="11" y="486"/>
                  </a:cubicBezTo>
                  <a:cubicBezTo>
                    <a:pt x="10" y="482"/>
                    <a:pt x="6" y="489"/>
                    <a:pt x="5" y="481"/>
                  </a:cubicBezTo>
                  <a:cubicBezTo>
                    <a:pt x="9" y="474"/>
                    <a:pt x="11" y="481"/>
                    <a:pt x="11" y="478"/>
                  </a:cubicBezTo>
                  <a:cubicBezTo>
                    <a:pt x="17" y="480"/>
                    <a:pt x="14" y="476"/>
                    <a:pt x="20" y="476"/>
                  </a:cubicBezTo>
                  <a:cubicBezTo>
                    <a:pt x="27" y="473"/>
                    <a:pt x="24" y="474"/>
                    <a:pt x="18" y="475"/>
                  </a:cubicBezTo>
                  <a:cubicBezTo>
                    <a:pt x="11" y="475"/>
                    <a:pt x="15" y="472"/>
                    <a:pt x="18" y="469"/>
                  </a:cubicBezTo>
                  <a:cubicBezTo>
                    <a:pt x="21" y="463"/>
                    <a:pt x="12" y="466"/>
                    <a:pt x="9" y="467"/>
                  </a:cubicBezTo>
                  <a:cubicBezTo>
                    <a:pt x="2" y="465"/>
                    <a:pt x="8" y="462"/>
                    <a:pt x="12" y="459"/>
                  </a:cubicBezTo>
                  <a:cubicBezTo>
                    <a:pt x="16" y="454"/>
                    <a:pt x="6" y="458"/>
                    <a:pt x="4" y="455"/>
                  </a:cubicBezTo>
                  <a:cubicBezTo>
                    <a:pt x="0" y="451"/>
                    <a:pt x="10" y="447"/>
                    <a:pt x="10" y="446"/>
                  </a:cubicBezTo>
                  <a:cubicBezTo>
                    <a:pt x="4" y="445"/>
                    <a:pt x="4" y="440"/>
                    <a:pt x="6" y="435"/>
                  </a:cubicBezTo>
                  <a:cubicBezTo>
                    <a:pt x="3" y="428"/>
                    <a:pt x="11" y="430"/>
                    <a:pt x="14" y="429"/>
                  </a:cubicBezTo>
                  <a:cubicBezTo>
                    <a:pt x="22" y="430"/>
                    <a:pt x="15" y="426"/>
                    <a:pt x="12" y="425"/>
                  </a:cubicBezTo>
                  <a:cubicBezTo>
                    <a:pt x="10" y="419"/>
                    <a:pt x="19" y="422"/>
                    <a:pt x="21" y="418"/>
                  </a:cubicBezTo>
                  <a:cubicBezTo>
                    <a:pt x="24" y="414"/>
                    <a:pt x="31" y="421"/>
                    <a:pt x="32" y="414"/>
                  </a:cubicBezTo>
                  <a:cubicBezTo>
                    <a:pt x="33" y="408"/>
                    <a:pt x="39" y="413"/>
                    <a:pt x="43" y="413"/>
                  </a:cubicBezTo>
                  <a:cubicBezTo>
                    <a:pt x="48" y="413"/>
                    <a:pt x="51" y="409"/>
                    <a:pt x="44" y="409"/>
                  </a:cubicBezTo>
                  <a:cubicBezTo>
                    <a:pt x="37" y="408"/>
                    <a:pt x="40" y="401"/>
                    <a:pt x="45" y="403"/>
                  </a:cubicBezTo>
                  <a:cubicBezTo>
                    <a:pt x="51" y="404"/>
                    <a:pt x="57" y="401"/>
                    <a:pt x="62" y="405"/>
                  </a:cubicBezTo>
                  <a:cubicBezTo>
                    <a:pt x="61" y="399"/>
                    <a:pt x="67" y="399"/>
                    <a:pt x="68" y="394"/>
                  </a:cubicBezTo>
                  <a:cubicBezTo>
                    <a:pt x="73" y="391"/>
                    <a:pt x="77" y="395"/>
                    <a:pt x="81" y="394"/>
                  </a:cubicBezTo>
                  <a:cubicBezTo>
                    <a:pt x="83" y="389"/>
                    <a:pt x="89" y="389"/>
                    <a:pt x="91" y="384"/>
                  </a:cubicBezTo>
                  <a:cubicBezTo>
                    <a:pt x="93" y="376"/>
                    <a:pt x="101" y="375"/>
                    <a:pt x="106" y="371"/>
                  </a:cubicBezTo>
                  <a:cubicBezTo>
                    <a:pt x="110" y="366"/>
                    <a:pt x="114" y="369"/>
                    <a:pt x="118" y="369"/>
                  </a:cubicBezTo>
                  <a:cubicBezTo>
                    <a:pt x="123" y="367"/>
                    <a:pt x="117" y="362"/>
                    <a:pt x="124" y="361"/>
                  </a:cubicBezTo>
                  <a:cubicBezTo>
                    <a:pt x="128" y="360"/>
                    <a:pt x="130" y="352"/>
                    <a:pt x="134" y="354"/>
                  </a:cubicBezTo>
                  <a:cubicBezTo>
                    <a:pt x="140" y="357"/>
                    <a:pt x="142" y="347"/>
                    <a:pt x="136" y="346"/>
                  </a:cubicBezTo>
                  <a:cubicBezTo>
                    <a:pt x="135" y="344"/>
                    <a:pt x="141" y="339"/>
                    <a:pt x="143" y="335"/>
                  </a:cubicBezTo>
                  <a:cubicBezTo>
                    <a:pt x="149" y="338"/>
                    <a:pt x="149" y="333"/>
                    <a:pt x="152" y="330"/>
                  </a:cubicBezTo>
                  <a:cubicBezTo>
                    <a:pt x="158" y="331"/>
                    <a:pt x="159" y="327"/>
                    <a:pt x="153" y="324"/>
                  </a:cubicBezTo>
                  <a:cubicBezTo>
                    <a:pt x="148" y="322"/>
                    <a:pt x="155" y="315"/>
                    <a:pt x="159" y="318"/>
                  </a:cubicBezTo>
                  <a:cubicBezTo>
                    <a:pt x="164" y="318"/>
                    <a:pt x="168" y="318"/>
                    <a:pt x="162" y="312"/>
                  </a:cubicBezTo>
                  <a:cubicBezTo>
                    <a:pt x="164" y="311"/>
                    <a:pt x="170" y="310"/>
                    <a:pt x="173" y="308"/>
                  </a:cubicBezTo>
                  <a:cubicBezTo>
                    <a:pt x="179" y="308"/>
                    <a:pt x="181" y="306"/>
                    <a:pt x="176" y="303"/>
                  </a:cubicBezTo>
                  <a:cubicBezTo>
                    <a:pt x="181" y="301"/>
                    <a:pt x="185" y="297"/>
                    <a:pt x="189" y="299"/>
                  </a:cubicBezTo>
                  <a:cubicBezTo>
                    <a:pt x="191" y="299"/>
                    <a:pt x="200" y="297"/>
                    <a:pt x="197" y="294"/>
                  </a:cubicBezTo>
                  <a:cubicBezTo>
                    <a:pt x="192" y="291"/>
                    <a:pt x="201" y="288"/>
                    <a:pt x="203" y="287"/>
                  </a:cubicBezTo>
                  <a:cubicBezTo>
                    <a:pt x="206" y="290"/>
                    <a:pt x="210" y="292"/>
                    <a:pt x="214" y="287"/>
                  </a:cubicBezTo>
                  <a:cubicBezTo>
                    <a:pt x="211" y="280"/>
                    <a:pt x="212" y="280"/>
                    <a:pt x="218" y="280"/>
                  </a:cubicBezTo>
                  <a:cubicBezTo>
                    <a:pt x="228" y="280"/>
                    <a:pt x="215" y="275"/>
                    <a:pt x="219" y="274"/>
                  </a:cubicBezTo>
                  <a:cubicBezTo>
                    <a:pt x="223" y="271"/>
                    <a:pt x="228" y="271"/>
                    <a:pt x="229" y="266"/>
                  </a:cubicBezTo>
                  <a:cubicBezTo>
                    <a:pt x="233" y="263"/>
                    <a:pt x="237" y="266"/>
                    <a:pt x="240" y="264"/>
                  </a:cubicBezTo>
                  <a:cubicBezTo>
                    <a:pt x="242" y="257"/>
                    <a:pt x="245" y="257"/>
                    <a:pt x="250" y="259"/>
                  </a:cubicBezTo>
                  <a:cubicBezTo>
                    <a:pt x="254" y="257"/>
                    <a:pt x="258" y="258"/>
                    <a:pt x="262" y="260"/>
                  </a:cubicBezTo>
                  <a:cubicBezTo>
                    <a:pt x="268" y="263"/>
                    <a:pt x="272" y="254"/>
                    <a:pt x="276" y="250"/>
                  </a:cubicBezTo>
                  <a:cubicBezTo>
                    <a:pt x="281" y="243"/>
                    <a:pt x="281" y="251"/>
                    <a:pt x="278" y="256"/>
                  </a:cubicBezTo>
                  <a:cubicBezTo>
                    <a:pt x="278" y="259"/>
                    <a:pt x="286" y="252"/>
                    <a:pt x="287" y="249"/>
                  </a:cubicBezTo>
                  <a:cubicBezTo>
                    <a:pt x="290" y="245"/>
                    <a:pt x="295" y="248"/>
                    <a:pt x="298" y="243"/>
                  </a:cubicBezTo>
                  <a:cubicBezTo>
                    <a:pt x="302" y="239"/>
                    <a:pt x="306" y="247"/>
                    <a:pt x="309" y="246"/>
                  </a:cubicBezTo>
                  <a:cubicBezTo>
                    <a:pt x="312" y="242"/>
                    <a:pt x="315" y="235"/>
                    <a:pt x="320" y="238"/>
                  </a:cubicBezTo>
                  <a:cubicBezTo>
                    <a:pt x="325" y="237"/>
                    <a:pt x="329" y="243"/>
                    <a:pt x="333" y="243"/>
                  </a:cubicBezTo>
                  <a:cubicBezTo>
                    <a:pt x="337" y="238"/>
                    <a:pt x="341" y="230"/>
                    <a:pt x="347" y="231"/>
                  </a:cubicBezTo>
                  <a:cubicBezTo>
                    <a:pt x="352" y="233"/>
                    <a:pt x="354" y="225"/>
                    <a:pt x="358" y="225"/>
                  </a:cubicBezTo>
                  <a:cubicBezTo>
                    <a:pt x="365" y="222"/>
                    <a:pt x="372" y="221"/>
                    <a:pt x="380" y="222"/>
                  </a:cubicBezTo>
                  <a:cubicBezTo>
                    <a:pt x="375" y="226"/>
                    <a:pt x="369" y="227"/>
                    <a:pt x="367" y="233"/>
                  </a:cubicBezTo>
                  <a:cubicBezTo>
                    <a:pt x="364" y="241"/>
                    <a:pt x="371" y="241"/>
                    <a:pt x="373" y="236"/>
                  </a:cubicBezTo>
                  <a:cubicBezTo>
                    <a:pt x="380" y="230"/>
                    <a:pt x="386" y="224"/>
                    <a:pt x="394" y="221"/>
                  </a:cubicBezTo>
                  <a:cubicBezTo>
                    <a:pt x="395" y="225"/>
                    <a:pt x="391" y="236"/>
                    <a:pt x="397" y="232"/>
                  </a:cubicBezTo>
                  <a:cubicBezTo>
                    <a:pt x="403" y="231"/>
                    <a:pt x="406" y="223"/>
                    <a:pt x="411" y="220"/>
                  </a:cubicBezTo>
                  <a:cubicBezTo>
                    <a:pt x="415" y="220"/>
                    <a:pt x="420" y="217"/>
                    <a:pt x="424" y="221"/>
                  </a:cubicBezTo>
                  <a:cubicBezTo>
                    <a:pt x="419" y="223"/>
                    <a:pt x="419" y="227"/>
                    <a:pt x="417" y="232"/>
                  </a:cubicBezTo>
                  <a:cubicBezTo>
                    <a:pt x="419" y="234"/>
                    <a:pt x="426" y="235"/>
                    <a:pt x="426" y="229"/>
                  </a:cubicBezTo>
                  <a:cubicBezTo>
                    <a:pt x="430" y="225"/>
                    <a:pt x="434" y="220"/>
                    <a:pt x="439" y="224"/>
                  </a:cubicBezTo>
                  <a:cubicBezTo>
                    <a:pt x="447" y="227"/>
                    <a:pt x="455" y="231"/>
                    <a:pt x="463" y="230"/>
                  </a:cubicBezTo>
                  <a:cubicBezTo>
                    <a:pt x="468" y="231"/>
                    <a:pt x="472" y="237"/>
                    <a:pt x="464" y="237"/>
                  </a:cubicBezTo>
                  <a:cubicBezTo>
                    <a:pt x="455" y="242"/>
                    <a:pt x="444" y="239"/>
                    <a:pt x="433" y="239"/>
                  </a:cubicBezTo>
                  <a:cubicBezTo>
                    <a:pt x="431" y="239"/>
                    <a:pt x="439" y="244"/>
                    <a:pt x="442" y="244"/>
                  </a:cubicBezTo>
                  <a:cubicBezTo>
                    <a:pt x="446" y="244"/>
                    <a:pt x="449" y="250"/>
                    <a:pt x="454" y="249"/>
                  </a:cubicBezTo>
                  <a:cubicBezTo>
                    <a:pt x="460" y="248"/>
                    <a:pt x="468" y="246"/>
                    <a:pt x="474" y="250"/>
                  </a:cubicBezTo>
                  <a:cubicBezTo>
                    <a:pt x="468" y="258"/>
                    <a:pt x="460" y="254"/>
                    <a:pt x="453" y="257"/>
                  </a:cubicBezTo>
                  <a:cubicBezTo>
                    <a:pt x="445" y="261"/>
                    <a:pt x="439" y="268"/>
                    <a:pt x="431" y="272"/>
                  </a:cubicBezTo>
                  <a:cubicBezTo>
                    <a:pt x="430" y="264"/>
                    <a:pt x="438" y="261"/>
                    <a:pt x="439" y="256"/>
                  </a:cubicBezTo>
                  <a:cubicBezTo>
                    <a:pt x="438" y="251"/>
                    <a:pt x="432" y="251"/>
                    <a:pt x="428" y="250"/>
                  </a:cubicBezTo>
                  <a:cubicBezTo>
                    <a:pt x="422" y="248"/>
                    <a:pt x="416" y="243"/>
                    <a:pt x="410" y="245"/>
                  </a:cubicBezTo>
                  <a:cubicBezTo>
                    <a:pt x="401" y="247"/>
                    <a:pt x="391" y="244"/>
                    <a:pt x="384" y="251"/>
                  </a:cubicBezTo>
                  <a:cubicBezTo>
                    <a:pt x="379" y="254"/>
                    <a:pt x="378" y="261"/>
                    <a:pt x="377" y="267"/>
                  </a:cubicBezTo>
                  <a:cubicBezTo>
                    <a:pt x="375" y="272"/>
                    <a:pt x="369" y="271"/>
                    <a:pt x="366" y="274"/>
                  </a:cubicBezTo>
                  <a:cubicBezTo>
                    <a:pt x="362" y="279"/>
                    <a:pt x="358" y="277"/>
                    <a:pt x="354" y="274"/>
                  </a:cubicBezTo>
                  <a:cubicBezTo>
                    <a:pt x="350" y="272"/>
                    <a:pt x="346" y="271"/>
                    <a:pt x="342" y="272"/>
                  </a:cubicBezTo>
                  <a:cubicBezTo>
                    <a:pt x="334" y="274"/>
                    <a:pt x="325" y="275"/>
                    <a:pt x="318" y="271"/>
                  </a:cubicBezTo>
                  <a:cubicBezTo>
                    <a:pt x="312" y="267"/>
                    <a:pt x="307" y="260"/>
                    <a:pt x="300" y="259"/>
                  </a:cubicBezTo>
                  <a:cubicBezTo>
                    <a:pt x="295" y="259"/>
                    <a:pt x="292" y="265"/>
                    <a:pt x="288" y="266"/>
                  </a:cubicBezTo>
                  <a:cubicBezTo>
                    <a:pt x="285" y="266"/>
                    <a:pt x="278" y="263"/>
                    <a:pt x="277" y="269"/>
                  </a:cubicBezTo>
                  <a:cubicBezTo>
                    <a:pt x="275" y="274"/>
                    <a:pt x="275" y="282"/>
                    <a:pt x="271" y="284"/>
                  </a:cubicBezTo>
                  <a:cubicBezTo>
                    <a:pt x="261" y="282"/>
                    <a:pt x="251" y="280"/>
                    <a:pt x="241" y="277"/>
                  </a:cubicBezTo>
                  <a:cubicBezTo>
                    <a:pt x="238" y="281"/>
                    <a:pt x="242" y="288"/>
                    <a:pt x="237" y="291"/>
                  </a:cubicBezTo>
                  <a:cubicBezTo>
                    <a:pt x="229" y="292"/>
                    <a:pt x="221" y="286"/>
                    <a:pt x="215" y="294"/>
                  </a:cubicBezTo>
                  <a:cubicBezTo>
                    <a:pt x="213" y="298"/>
                    <a:pt x="206" y="300"/>
                    <a:pt x="206" y="305"/>
                  </a:cubicBezTo>
                  <a:cubicBezTo>
                    <a:pt x="209" y="310"/>
                    <a:pt x="207" y="315"/>
                    <a:pt x="202" y="317"/>
                  </a:cubicBezTo>
                  <a:cubicBezTo>
                    <a:pt x="196" y="322"/>
                    <a:pt x="191" y="328"/>
                    <a:pt x="184" y="332"/>
                  </a:cubicBezTo>
                  <a:cubicBezTo>
                    <a:pt x="180" y="332"/>
                    <a:pt x="174" y="331"/>
                    <a:pt x="176" y="338"/>
                  </a:cubicBezTo>
                  <a:cubicBezTo>
                    <a:pt x="176" y="351"/>
                    <a:pt x="166" y="357"/>
                    <a:pt x="161" y="366"/>
                  </a:cubicBezTo>
                  <a:cubicBezTo>
                    <a:pt x="165" y="367"/>
                    <a:pt x="168" y="371"/>
                    <a:pt x="169" y="376"/>
                  </a:cubicBezTo>
                  <a:cubicBezTo>
                    <a:pt x="162" y="384"/>
                    <a:pt x="151" y="377"/>
                    <a:pt x="143" y="382"/>
                  </a:cubicBezTo>
                  <a:cubicBezTo>
                    <a:pt x="137" y="385"/>
                    <a:pt x="131" y="391"/>
                    <a:pt x="131" y="400"/>
                  </a:cubicBezTo>
                  <a:cubicBezTo>
                    <a:pt x="131" y="406"/>
                    <a:pt x="127" y="412"/>
                    <a:pt x="132" y="416"/>
                  </a:cubicBezTo>
                  <a:cubicBezTo>
                    <a:pt x="136" y="419"/>
                    <a:pt x="132" y="426"/>
                    <a:pt x="131" y="431"/>
                  </a:cubicBezTo>
                  <a:cubicBezTo>
                    <a:pt x="134" y="435"/>
                    <a:pt x="139" y="435"/>
                    <a:pt x="143" y="438"/>
                  </a:cubicBezTo>
                  <a:cubicBezTo>
                    <a:pt x="145" y="442"/>
                    <a:pt x="140" y="448"/>
                    <a:pt x="136" y="447"/>
                  </a:cubicBezTo>
                  <a:cubicBezTo>
                    <a:pt x="130" y="448"/>
                    <a:pt x="139" y="454"/>
                    <a:pt x="139" y="458"/>
                  </a:cubicBezTo>
                  <a:cubicBezTo>
                    <a:pt x="138" y="462"/>
                    <a:pt x="139" y="470"/>
                    <a:pt x="134" y="471"/>
                  </a:cubicBezTo>
                  <a:cubicBezTo>
                    <a:pt x="128" y="472"/>
                    <a:pt x="128" y="476"/>
                    <a:pt x="124" y="479"/>
                  </a:cubicBezTo>
                  <a:cubicBezTo>
                    <a:pt x="122" y="483"/>
                    <a:pt x="126" y="489"/>
                    <a:pt x="123" y="494"/>
                  </a:cubicBezTo>
                  <a:cubicBezTo>
                    <a:pt x="119" y="500"/>
                    <a:pt x="118" y="491"/>
                    <a:pt x="115" y="49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2" name="Freeform 293">
              <a:extLst>
                <a:ext uri="{FF2B5EF4-FFF2-40B4-BE49-F238E27FC236}">
                  <a16:creationId xmlns:a16="http://schemas.microsoft.com/office/drawing/2014/main" id="{E0038300-BEB7-4B60-9C38-859A88F6B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458" y="3343703"/>
              <a:ext cx="95277" cy="120930"/>
            </a:xfrm>
            <a:custGeom>
              <a:avLst/>
              <a:gdLst/>
              <a:ahLst/>
              <a:cxnLst>
                <a:cxn ang="0">
                  <a:pos x="142" y="29"/>
                </a:cxn>
                <a:cxn ang="0">
                  <a:pos x="142" y="43"/>
                </a:cxn>
                <a:cxn ang="0">
                  <a:pos x="160" y="51"/>
                </a:cxn>
                <a:cxn ang="0">
                  <a:pos x="160" y="60"/>
                </a:cxn>
                <a:cxn ang="0">
                  <a:pos x="148" y="70"/>
                </a:cxn>
                <a:cxn ang="0">
                  <a:pos x="165" y="96"/>
                </a:cxn>
                <a:cxn ang="0">
                  <a:pos x="159" y="109"/>
                </a:cxn>
                <a:cxn ang="0">
                  <a:pos x="167" y="125"/>
                </a:cxn>
                <a:cxn ang="0">
                  <a:pos x="173" y="138"/>
                </a:cxn>
                <a:cxn ang="0">
                  <a:pos x="170" y="148"/>
                </a:cxn>
                <a:cxn ang="0">
                  <a:pos x="190" y="160"/>
                </a:cxn>
                <a:cxn ang="0">
                  <a:pos x="183" y="178"/>
                </a:cxn>
                <a:cxn ang="0">
                  <a:pos x="139" y="210"/>
                </a:cxn>
                <a:cxn ang="0">
                  <a:pos x="127" y="216"/>
                </a:cxn>
                <a:cxn ang="0">
                  <a:pos x="115" y="217"/>
                </a:cxn>
                <a:cxn ang="0">
                  <a:pos x="104" y="218"/>
                </a:cxn>
                <a:cxn ang="0">
                  <a:pos x="99" y="221"/>
                </a:cxn>
                <a:cxn ang="0">
                  <a:pos x="88" y="222"/>
                </a:cxn>
                <a:cxn ang="0">
                  <a:pos x="77" y="225"/>
                </a:cxn>
                <a:cxn ang="0">
                  <a:pos x="66" y="228"/>
                </a:cxn>
                <a:cxn ang="0">
                  <a:pos x="55" y="229"/>
                </a:cxn>
                <a:cxn ang="0">
                  <a:pos x="42" y="230"/>
                </a:cxn>
                <a:cxn ang="0">
                  <a:pos x="36" y="222"/>
                </a:cxn>
                <a:cxn ang="0">
                  <a:pos x="27" y="220"/>
                </a:cxn>
                <a:cxn ang="0">
                  <a:pos x="15" y="216"/>
                </a:cxn>
                <a:cxn ang="0">
                  <a:pos x="12" y="199"/>
                </a:cxn>
                <a:cxn ang="0">
                  <a:pos x="8" y="185"/>
                </a:cxn>
                <a:cxn ang="0">
                  <a:pos x="8" y="172"/>
                </a:cxn>
                <a:cxn ang="0">
                  <a:pos x="9" y="163"/>
                </a:cxn>
                <a:cxn ang="0">
                  <a:pos x="17" y="154"/>
                </a:cxn>
                <a:cxn ang="0">
                  <a:pos x="28" y="152"/>
                </a:cxn>
                <a:cxn ang="0">
                  <a:pos x="35" y="145"/>
                </a:cxn>
                <a:cxn ang="0">
                  <a:pos x="48" y="136"/>
                </a:cxn>
                <a:cxn ang="0">
                  <a:pos x="67" y="121"/>
                </a:cxn>
                <a:cxn ang="0">
                  <a:pos x="81" y="117"/>
                </a:cxn>
                <a:cxn ang="0">
                  <a:pos x="79" y="106"/>
                </a:cxn>
                <a:cxn ang="0">
                  <a:pos x="69" y="100"/>
                </a:cxn>
                <a:cxn ang="0">
                  <a:pos x="56" y="95"/>
                </a:cxn>
                <a:cxn ang="0">
                  <a:pos x="52" y="81"/>
                </a:cxn>
                <a:cxn ang="0">
                  <a:pos x="53" y="67"/>
                </a:cxn>
                <a:cxn ang="0">
                  <a:pos x="48" y="53"/>
                </a:cxn>
                <a:cxn ang="0">
                  <a:pos x="40" y="42"/>
                </a:cxn>
                <a:cxn ang="0">
                  <a:pos x="17" y="36"/>
                </a:cxn>
                <a:cxn ang="0">
                  <a:pos x="0" y="24"/>
                </a:cxn>
                <a:cxn ang="0">
                  <a:pos x="10" y="16"/>
                </a:cxn>
                <a:cxn ang="0">
                  <a:pos x="32" y="29"/>
                </a:cxn>
                <a:cxn ang="0">
                  <a:pos x="59" y="28"/>
                </a:cxn>
                <a:cxn ang="0">
                  <a:pos x="72" y="34"/>
                </a:cxn>
                <a:cxn ang="0">
                  <a:pos x="87" y="26"/>
                </a:cxn>
                <a:cxn ang="0">
                  <a:pos x="94" y="9"/>
                </a:cxn>
                <a:cxn ang="0">
                  <a:pos x="122" y="2"/>
                </a:cxn>
                <a:cxn ang="0">
                  <a:pos x="143" y="7"/>
                </a:cxn>
                <a:cxn ang="0">
                  <a:pos x="148" y="16"/>
                </a:cxn>
                <a:cxn ang="0">
                  <a:pos x="142" y="29"/>
                </a:cxn>
              </a:cxnLst>
              <a:rect l="0" t="0" r="r" b="b"/>
              <a:pathLst>
                <a:path w="194" h="231">
                  <a:moveTo>
                    <a:pt x="142" y="29"/>
                  </a:moveTo>
                  <a:cubicBezTo>
                    <a:pt x="142" y="33"/>
                    <a:pt x="138" y="40"/>
                    <a:pt x="142" y="43"/>
                  </a:cubicBezTo>
                  <a:cubicBezTo>
                    <a:pt x="148" y="45"/>
                    <a:pt x="154" y="46"/>
                    <a:pt x="160" y="51"/>
                  </a:cubicBezTo>
                  <a:cubicBezTo>
                    <a:pt x="165" y="53"/>
                    <a:pt x="166" y="57"/>
                    <a:pt x="160" y="60"/>
                  </a:cubicBezTo>
                  <a:cubicBezTo>
                    <a:pt x="156" y="63"/>
                    <a:pt x="152" y="66"/>
                    <a:pt x="148" y="70"/>
                  </a:cubicBezTo>
                  <a:cubicBezTo>
                    <a:pt x="155" y="78"/>
                    <a:pt x="161" y="86"/>
                    <a:pt x="165" y="96"/>
                  </a:cubicBezTo>
                  <a:cubicBezTo>
                    <a:pt x="166" y="101"/>
                    <a:pt x="160" y="104"/>
                    <a:pt x="159" y="109"/>
                  </a:cubicBezTo>
                  <a:cubicBezTo>
                    <a:pt x="157" y="116"/>
                    <a:pt x="164" y="120"/>
                    <a:pt x="167" y="125"/>
                  </a:cubicBezTo>
                  <a:cubicBezTo>
                    <a:pt x="169" y="129"/>
                    <a:pt x="175" y="133"/>
                    <a:pt x="173" y="138"/>
                  </a:cubicBezTo>
                  <a:cubicBezTo>
                    <a:pt x="171" y="142"/>
                    <a:pt x="163" y="144"/>
                    <a:pt x="170" y="148"/>
                  </a:cubicBezTo>
                  <a:cubicBezTo>
                    <a:pt x="176" y="152"/>
                    <a:pt x="185" y="153"/>
                    <a:pt x="190" y="160"/>
                  </a:cubicBezTo>
                  <a:cubicBezTo>
                    <a:pt x="194" y="167"/>
                    <a:pt x="186" y="173"/>
                    <a:pt x="183" y="178"/>
                  </a:cubicBezTo>
                  <a:cubicBezTo>
                    <a:pt x="168" y="188"/>
                    <a:pt x="154" y="199"/>
                    <a:pt x="139" y="210"/>
                  </a:cubicBezTo>
                  <a:cubicBezTo>
                    <a:pt x="137" y="215"/>
                    <a:pt x="131" y="214"/>
                    <a:pt x="127" y="216"/>
                  </a:cubicBezTo>
                  <a:cubicBezTo>
                    <a:pt x="122" y="215"/>
                    <a:pt x="119" y="221"/>
                    <a:pt x="115" y="217"/>
                  </a:cubicBezTo>
                  <a:cubicBezTo>
                    <a:pt x="111" y="218"/>
                    <a:pt x="108" y="221"/>
                    <a:pt x="104" y="218"/>
                  </a:cubicBezTo>
                  <a:cubicBezTo>
                    <a:pt x="103" y="209"/>
                    <a:pt x="104" y="220"/>
                    <a:pt x="99" y="221"/>
                  </a:cubicBezTo>
                  <a:cubicBezTo>
                    <a:pt x="94" y="219"/>
                    <a:pt x="91" y="225"/>
                    <a:pt x="88" y="222"/>
                  </a:cubicBezTo>
                  <a:cubicBezTo>
                    <a:pt x="85" y="220"/>
                    <a:pt x="81" y="225"/>
                    <a:pt x="77" y="225"/>
                  </a:cubicBezTo>
                  <a:cubicBezTo>
                    <a:pt x="74" y="226"/>
                    <a:pt x="69" y="225"/>
                    <a:pt x="66" y="228"/>
                  </a:cubicBezTo>
                  <a:cubicBezTo>
                    <a:pt x="63" y="229"/>
                    <a:pt x="58" y="228"/>
                    <a:pt x="55" y="229"/>
                  </a:cubicBezTo>
                  <a:cubicBezTo>
                    <a:pt x="51" y="231"/>
                    <a:pt x="46" y="231"/>
                    <a:pt x="42" y="230"/>
                  </a:cubicBezTo>
                  <a:cubicBezTo>
                    <a:pt x="34" y="229"/>
                    <a:pt x="42" y="220"/>
                    <a:pt x="36" y="222"/>
                  </a:cubicBezTo>
                  <a:cubicBezTo>
                    <a:pt x="31" y="223"/>
                    <a:pt x="28" y="224"/>
                    <a:pt x="27" y="220"/>
                  </a:cubicBezTo>
                  <a:cubicBezTo>
                    <a:pt x="23" y="221"/>
                    <a:pt x="19" y="217"/>
                    <a:pt x="15" y="216"/>
                  </a:cubicBezTo>
                  <a:cubicBezTo>
                    <a:pt x="10" y="214"/>
                    <a:pt x="10" y="204"/>
                    <a:pt x="12" y="199"/>
                  </a:cubicBezTo>
                  <a:cubicBezTo>
                    <a:pt x="14" y="193"/>
                    <a:pt x="12" y="188"/>
                    <a:pt x="8" y="185"/>
                  </a:cubicBezTo>
                  <a:cubicBezTo>
                    <a:pt x="6" y="182"/>
                    <a:pt x="13" y="174"/>
                    <a:pt x="8" y="172"/>
                  </a:cubicBezTo>
                  <a:cubicBezTo>
                    <a:pt x="2" y="172"/>
                    <a:pt x="5" y="164"/>
                    <a:pt x="9" y="163"/>
                  </a:cubicBezTo>
                  <a:cubicBezTo>
                    <a:pt x="15" y="162"/>
                    <a:pt x="10" y="152"/>
                    <a:pt x="17" y="154"/>
                  </a:cubicBezTo>
                  <a:cubicBezTo>
                    <a:pt x="21" y="156"/>
                    <a:pt x="26" y="157"/>
                    <a:pt x="28" y="152"/>
                  </a:cubicBezTo>
                  <a:cubicBezTo>
                    <a:pt x="30" y="147"/>
                    <a:pt x="30" y="139"/>
                    <a:pt x="35" y="145"/>
                  </a:cubicBezTo>
                  <a:cubicBezTo>
                    <a:pt x="40" y="144"/>
                    <a:pt x="43" y="138"/>
                    <a:pt x="48" y="136"/>
                  </a:cubicBezTo>
                  <a:cubicBezTo>
                    <a:pt x="54" y="131"/>
                    <a:pt x="61" y="126"/>
                    <a:pt x="67" y="121"/>
                  </a:cubicBezTo>
                  <a:cubicBezTo>
                    <a:pt x="72" y="118"/>
                    <a:pt x="76" y="116"/>
                    <a:pt x="81" y="117"/>
                  </a:cubicBezTo>
                  <a:cubicBezTo>
                    <a:pt x="83" y="112"/>
                    <a:pt x="75" y="112"/>
                    <a:pt x="79" y="106"/>
                  </a:cubicBezTo>
                  <a:cubicBezTo>
                    <a:pt x="81" y="99"/>
                    <a:pt x="73" y="100"/>
                    <a:pt x="69" y="100"/>
                  </a:cubicBezTo>
                  <a:cubicBezTo>
                    <a:pt x="65" y="99"/>
                    <a:pt x="61" y="93"/>
                    <a:pt x="56" y="95"/>
                  </a:cubicBezTo>
                  <a:cubicBezTo>
                    <a:pt x="55" y="91"/>
                    <a:pt x="49" y="86"/>
                    <a:pt x="52" y="81"/>
                  </a:cubicBezTo>
                  <a:cubicBezTo>
                    <a:pt x="56" y="77"/>
                    <a:pt x="56" y="71"/>
                    <a:pt x="53" y="67"/>
                  </a:cubicBezTo>
                  <a:cubicBezTo>
                    <a:pt x="51" y="62"/>
                    <a:pt x="46" y="59"/>
                    <a:pt x="48" y="53"/>
                  </a:cubicBezTo>
                  <a:cubicBezTo>
                    <a:pt x="50" y="47"/>
                    <a:pt x="43" y="44"/>
                    <a:pt x="40" y="42"/>
                  </a:cubicBezTo>
                  <a:cubicBezTo>
                    <a:pt x="33" y="38"/>
                    <a:pt x="25" y="39"/>
                    <a:pt x="17" y="36"/>
                  </a:cubicBezTo>
                  <a:cubicBezTo>
                    <a:pt x="11" y="33"/>
                    <a:pt x="5" y="28"/>
                    <a:pt x="0" y="24"/>
                  </a:cubicBezTo>
                  <a:cubicBezTo>
                    <a:pt x="2" y="21"/>
                    <a:pt x="7" y="17"/>
                    <a:pt x="10" y="16"/>
                  </a:cubicBezTo>
                  <a:cubicBezTo>
                    <a:pt x="19" y="16"/>
                    <a:pt x="24" y="26"/>
                    <a:pt x="32" y="29"/>
                  </a:cubicBezTo>
                  <a:cubicBezTo>
                    <a:pt x="41" y="32"/>
                    <a:pt x="50" y="30"/>
                    <a:pt x="59" y="28"/>
                  </a:cubicBezTo>
                  <a:cubicBezTo>
                    <a:pt x="63" y="30"/>
                    <a:pt x="68" y="34"/>
                    <a:pt x="72" y="34"/>
                  </a:cubicBezTo>
                  <a:cubicBezTo>
                    <a:pt x="77" y="30"/>
                    <a:pt x="82" y="29"/>
                    <a:pt x="87" y="26"/>
                  </a:cubicBezTo>
                  <a:cubicBezTo>
                    <a:pt x="89" y="20"/>
                    <a:pt x="88" y="12"/>
                    <a:pt x="94" y="9"/>
                  </a:cubicBezTo>
                  <a:cubicBezTo>
                    <a:pt x="102" y="1"/>
                    <a:pt x="112" y="4"/>
                    <a:pt x="122" y="2"/>
                  </a:cubicBezTo>
                  <a:cubicBezTo>
                    <a:pt x="129" y="0"/>
                    <a:pt x="135" y="7"/>
                    <a:pt x="143" y="7"/>
                  </a:cubicBezTo>
                  <a:cubicBezTo>
                    <a:pt x="146" y="9"/>
                    <a:pt x="153" y="11"/>
                    <a:pt x="148" y="16"/>
                  </a:cubicBezTo>
                  <a:cubicBezTo>
                    <a:pt x="145" y="20"/>
                    <a:pt x="141" y="23"/>
                    <a:pt x="142" y="2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3" name="Freeform 294">
              <a:extLst>
                <a:ext uri="{FF2B5EF4-FFF2-40B4-BE49-F238E27FC236}">
                  <a16:creationId xmlns:a16="http://schemas.microsoft.com/office/drawing/2014/main" id="{D907352C-F16F-46C8-BF48-D43854DE7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295" y="3517767"/>
              <a:ext cx="27485" cy="10994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4" y="17"/>
                </a:cxn>
                <a:cxn ang="0">
                  <a:pos x="4" y="10"/>
                </a:cxn>
                <a:cxn ang="0">
                  <a:pos x="25" y="10"/>
                </a:cxn>
                <a:cxn ang="0">
                  <a:pos x="28" y="0"/>
                </a:cxn>
                <a:cxn ang="0">
                  <a:pos x="38" y="4"/>
                </a:cxn>
                <a:cxn ang="0">
                  <a:pos x="50" y="5"/>
                </a:cxn>
                <a:cxn ang="0">
                  <a:pos x="53" y="13"/>
                </a:cxn>
                <a:cxn ang="0">
                  <a:pos x="46" y="20"/>
                </a:cxn>
                <a:cxn ang="0">
                  <a:pos x="4" y="19"/>
                </a:cxn>
              </a:cxnLst>
              <a:rect l="0" t="0" r="r" b="b"/>
              <a:pathLst>
                <a:path w="58" h="21">
                  <a:moveTo>
                    <a:pt x="4" y="19"/>
                  </a:moveTo>
                  <a:cubicBezTo>
                    <a:pt x="9" y="17"/>
                    <a:pt x="11" y="15"/>
                    <a:pt x="4" y="17"/>
                  </a:cubicBezTo>
                  <a:cubicBezTo>
                    <a:pt x="1" y="18"/>
                    <a:pt x="0" y="12"/>
                    <a:pt x="4" y="10"/>
                  </a:cubicBezTo>
                  <a:cubicBezTo>
                    <a:pt x="11" y="10"/>
                    <a:pt x="18" y="12"/>
                    <a:pt x="25" y="10"/>
                  </a:cubicBezTo>
                  <a:cubicBezTo>
                    <a:pt x="26" y="5"/>
                    <a:pt x="23" y="2"/>
                    <a:pt x="28" y="0"/>
                  </a:cubicBezTo>
                  <a:cubicBezTo>
                    <a:pt x="30" y="2"/>
                    <a:pt x="34" y="4"/>
                    <a:pt x="38" y="4"/>
                  </a:cubicBezTo>
                  <a:cubicBezTo>
                    <a:pt x="42" y="6"/>
                    <a:pt x="46" y="5"/>
                    <a:pt x="50" y="5"/>
                  </a:cubicBezTo>
                  <a:cubicBezTo>
                    <a:pt x="52" y="8"/>
                    <a:pt x="58" y="10"/>
                    <a:pt x="53" y="13"/>
                  </a:cubicBezTo>
                  <a:cubicBezTo>
                    <a:pt x="53" y="20"/>
                    <a:pt x="51" y="20"/>
                    <a:pt x="46" y="20"/>
                  </a:cubicBezTo>
                  <a:cubicBezTo>
                    <a:pt x="32" y="21"/>
                    <a:pt x="18" y="20"/>
                    <a:pt x="4" y="1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4" name="Freeform 295">
              <a:extLst>
                <a:ext uri="{FF2B5EF4-FFF2-40B4-BE49-F238E27FC236}">
                  <a16:creationId xmlns:a16="http://schemas.microsoft.com/office/drawing/2014/main" id="{6ADC5465-F48A-4A2F-B307-F1FD25A79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326" y="3537923"/>
              <a:ext cx="25652" cy="9161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8" y="25"/>
                </a:cxn>
                <a:cxn ang="0">
                  <a:pos x="31" y="57"/>
                </a:cxn>
                <a:cxn ang="0">
                  <a:pos x="44" y="88"/>
                </a:cxn>
                <a:cxn ang="0">
                  <a:pos x="54" y="108"/>
                </a:cxn>
                <a:cxn ang="0">
                  <a:pos x="30" y="97"/>
                </a:cxn>
                <a:cxn ang="0">
                  <a:pos x="22" y="106"/>
                </a:cxn>
                <a:cxn ang="0">
                  <a:pos x="17" y="130"/>
                </a:cxn>
                <a:cxn ang="0">
                  <a:pos x="26" y="149"/>
                </a:cxn>
                <a:cxn ang="0">
                  <a:pos x="34" y="161"/>
                </a:cxn>
                <a:cxn ang="0">
                  <a:pos x="29" y="165"/>
                </a:cxn>
                <a:cxn ang="0">
                  <a:pos x="20" y="155"/>
                </a:cxn>
                <a:cxn ang="0">
                  <a:pos x="9" y="168"/>
                </a:cxn>
                <a:cxn ang="0">
                  <a:pos x="2" y="164"/>
                </a:cxn>
                <a:cxn ang="0">
                  <a:pos x="7" y="147"/>
                </a:cxn>
                <a:cxn ang="0">
                  <a:pos x="6" y="132"/>
                </a:cxn>
                <a:cxn ang="0">
                  <a:pos x="7" y="117"/>
                </a:cxn>
                <a:cxn ang="0">
                  <a:pos x="7" y="104"/>
                </a:cxn>
                <a:cxn ang="0">
                  <a:pos x="11" y="60"/>
                </a:cxn>
                <a:cxn ang="0">
                  <a:pos x="4" y="41"/>
                </a:cxn>
                <a:cxn ang="0">
                  <a:pos x="2" y="27"/>
                </a:cxn>
                <a:cxn ang="0">
                  <a:pos x="3" y="8"/>
                </a:cxn>
                <a:cxn ang="0">
                  <a:pos x="14" y="4"/>
                </a:cxn>
                <a:cxn ang="0">
                  <a:pos x="20" y="0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26" y="6"/>
                    <a:pt x="32" y="16"/>
                    <a:pt x="28" y="25"/>
                  </a:cubicBezTo>
                  <a:cubicBezTo>
                    <a:pt x="23" y="36"/>
                    <a:pt x="25" y="49"/>
                    <a:pt x="31" y="57"/>
                  </a:cubicBezTo>
                  <a:cubicBezTo>
                    <a:pt x="36" y="67"/>
                    <a:pt x="39" y="78"/>
                    <a:pt x="44" y="88"/>
                  </a:cubicBezTo>
                  <a:cubicBezTo>
                    <a:pt x="47" y="95"/>
                    <a:pt x="51" y="102"/>
                    <a:pt x="54" y="108"/>
                  </a:cubicBezTo>
                  <a:cubicBezTo>
                    <a:pt x="46" y="104"/>
                    <a:pt x="39" y="96"/>
                    <a:pt x="30" y="97"/>
                  </a:cubicBezTo>
                  <a:cubicBezTo>
                    <a:pt x="26" y="97"/>
                    <a:pt x="22" y="101"/>
                    <a:pt x="22" y="106"/>
                  </a:cubicBezTo>
                  <a:cubicBezTo>
                    <a:pt x="19" y="113"/>
                    <a:pt x="17" y="122"/>
                    <a:pt x="17" y="130"/>
                  </a:cubicBezTo>
                  <a:cubicBezTo>
                    <a:pt x="18" y="138"/>
                    <a:pt x="23" y="143"/>
                    <a:pt x="26" y="149"/>
                  </a:cubicBezTo>
                  <a:cubicBezTo>
                    <a:pt x="30" y="150"/>
                    <a:pt x="35" y="155"/>
                    <a:pt x="34" y="161"/>
                  </a:cubicBezTo>
                  <a:cubicBezTo>
                    <a:pt x="33" y="166"/>
                    <a:pt x="32" y="175"/>
                    <a:pt x="29" y="165"/>
                  </a:cubicBezTo>
                  <a:cubicBezTo>
                    <a:pt x="28" y="159"/>
                    <a:pt x="25" y="156"/>
                    <a:pt x="20" y="155"/>
                  </a:cubicBezTo>
                  <a:cubicBezTo>
                    <a:pt x="14" y="154"/>
                    <a:pt x="12" y="164"/>
                    <a:pt x="9" y="168"/>
                  </a:cubicBezTo>
                  <a:cubicBezTo>
                    <a:pt x="7" y="176"/>
                    <a:pt x="3" y="170"/>
                    <a:pt x="2" y="164"/>
                  </a:cubicBezTo>
                  <a:cubicBezTo>
                    <a:pt x="0" y="158"/>
                    <a:pt x="5" y="152"/>
                    <a:pt x="7" y="147"/>
                  </a:cubicBezTo>
                  <a:cubicBezTo>
                    <a:pt x="5" y="142"/>
                    <a:pt x="2" y="136"/>
                    <a:pt x="6" y="132"/>
                  </a:cubicBezTo>
                  <a:cubicBezTo>
                    <a:pt x="10" y="128"/>
                    <a:pt x="9" y="122"/>
                    <a:pt x="7" y="117"/>
                  </a:cubicBezTo>
                  <a:cubicBezTo>
                    <a:pt x="6" y="113"/>
                    <a:pt x="1" y="107"/>
                    <a:pt x="7" y="104"/>
                  </a:cubicBezTo>
                  <a:cubicBezTo>
                    <a:pt x="12" y="90"/>
                    <a:pt x="9" y="74"/>
                    <a:pt x="11" y="60"/>
                  </a:cubicBezTo>
                  <a:cubicBezTo>
                    <a:pt x="11" y="52"/>
                    <a:pt x="8" y="46"/>
                    <a:pt x="4" y="41"/>
                  </a:cubicBezTo>
                  <a:cubicBezTo>
                    <a:pt x="1" y="38"/>
                    <a:pt x="0" y="31"/>
                    <a:pt x="2" y="27"/>
                  </a:cubicBezTo>
                  <a:cubicBezTo>
                    <a:pt x="5" y="21"/>
                    <a:pt x="7" y="13"/>
                    <a:pt x="3" y="8"/>
                  </a:cubicBezTo>
                  <a:cubicBezTo>
                    <a:pt x="4" y="3"/>
                    <a:pt x="11" y="7"/>
                    <a:pt x="14" y="4"/>
                  </a:cubicBezTo>
                  <a:cubicBezTo>
                    <a:pt x="16" y="2"/>
                    <a:pt x="18" y="1"/>
                    <a:pt x="20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296">
              <a:extLst>
                <a:ext uri="{FF2B5EF4-FFF2-40B4-BE49-F238E27FC236}">
                  <a16:creationId xmlns:a16="http://schemas.microsoft.com/office/drawing/2014/main" id="{651884DE-1FD7-4083-B226-4F5176388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425" y="3253921"/>
              <a:ext cx="1357702" cy="430583"/>
            </a:xfrm>
            <a:custGeom>
              <a:avLst/>
              <a:gdLst/>
              <a:ahLst/>
              <a:cxnLst>
                <a:cxn ang="0">
                  <a:pos x="67" y="510"/>
                </a:cxn>
                <a:cxn ang="0">
                  <a:pos x="8" y="450"/>
                </a:cxn>
                <a:cxn ang="0">
                  <a:pos x="26" y="383"/>
                </a:cxn>
                <a:cxn ang="0">
                  <a:pos x="36" y="197"/>
                </a:cxn>
                <a:cxn ang="0">
                  <a:pos x="254" y="243"/>
                </a:cxn>
                <a:cxn ang="0">
                  <a:pos x="156" y="305"/>
                </a:cxn>
                <a:cxn ang="0">
                  <a:pos x="244" y="269"/>
                </a:cxn>
                <a:cxn ang="0">
                  <a:pos x="351" y="225"/>
                </a:cxn>
                <a:cxn ang="0">
                  <a:pos x="473" y="212"/>
                </a:cxn>
                <a:cxn ang="0">
                  <a:pos x="606" y="181"/>
                </a:cxn>
                <a:cxn ang="0">
                  <a:pos x="726" y="159"/>
                </a:cxn>
                <a:cxn ang="0">
                  <a:pos x="818" y="172"/>
                </a:cxn>
                <a:cxn ang="0">
                  <a:pos x="817" y="256"/>
                </a:cxn>
                <a:cxn ang="0">
                  <a:pos x="908" y="223"/>
                </a:cxn>
                <a:cxn ang="0">
                  <a:pos x="864" y="112"/>
                </a:cxn>
                <a:cxn ang="0">
                  <a:pos x="920" y="131"/>
                </a:cxn>
                <a:cxn ang="0">
                  <a:pos x="1013" y="143"/>
                </a:cxn>
                <a:cxn ang="0">
                  <a:pos x="1075" y="93"/>
                </a:cxn>
                <a:cxn ang="0">
                  <a:pos x="1317" y="26"/>
                </a:cxn>
                <a:cxn ang="0">
                  <a:pos x="1456" y="27"/>
                </a:cxn>
                <a:cxn ang="0">
                  <a:pos x="1426" y="100"/>
                </a:cxn>
                <a:cxn ang="0">
                  <a:pos x="1611" y="91"/>
                </a:cxn>
                <a:cxn ang="0">
                  <a:pos x="1788" y="120"/>
                </a:cxn>
                <a:cxn ang="0">
                  <a:pos x="2014" y="137"/>
                </a:cxn>
                <a:cxn ang="0">
                  <a:pos x="2133" y="131"/>
                </a:cxn>
                <a:cxn ang="0">
                  <a:pos x="2379" y="159"/>
                </a:cxn>
                <a:cxn ang="0">
                  <a:pos x="2561" y="198"/>
                </a:cxn>
                <a:cxn ang="0">
                  <a:pos x="2756" y="209"/>
                </a:cxn>
                <a:cxn ang="0">
                  <a:pos x="2721" y="308"/>
                </a:cxn>
                <a:cxn ang="0">
                  <a:pos x="2645" y="364"/>
                </a:cxn>
                <a:cxn ang="0">
                  <a:pos x="2497" y="397"/>
                </a:cxn>
                <a:cxn ang="0">
                  <a:pos x="2444" y="468"/>
                </a:cxn>
                <a:cxn ang="0">
                  <a:pos x="2380" y="559"/>
                </a:cxn>
                <a:cxn ang="0">
                  <a:pos x="2340" y="456"/>
                </a:cxn>
                <a:cxn ang="0">
                  <a:pos x="2452" y="348"/>
                </a:cxn>
                <a:cxn ang="0">
                  <a:pos x="2327" y="379"/>
                </a:cxn>
                <a:cxn ang="0">
                  <a:pos x="2222" y="415"/>
                </a:cxn>
                <a:cxn ang="0">
                  <a:pos x="2030" y="458"/>
                </a:cxn>
                <a:cxn ang="0">
                  <a:pos x="2043" y="548"/>
                </a:cxn>
                <a:cxn ang="0">
                  <a:pos x="1970" y="748"/>
                </a:cxn>
                <a:cxn ang="0">
                  <a:pos x="1874" y="746"/>
                </a:cxn>
                <a:cxn ang="0">
                  <a:pos x="1814" y="634"/>
                </a:cxn>
                <a:cxn ang="0">
                  <a:pos x="1663" y="626"/>
                </a:cxn>
                <a:cxn ang="0">
                  <a:pos x="1380" y="624"/>
                </a:cxn>
                <a:cxn ang="0">
                  <a:pos x="1214" y="621"/>
                </a:cxn>
                <a:cxn ang="0">
                  <a:pos x="1028" y="613"/>
                </a:cxn>
                <a:cxn ang="0">
                  <a:pos x="879" y="534"/>
                </a:cxn>
                <a:cxn ang="0">
                  <a:pos x="784" y="509"/>
                </a:cxn>
                <a:cxn ang="0">
                  <a:pos x="623" y="554"/>
                </a:cxn>
                <a:cxn ang="0">
                  <a:pos x="578" y="612"/>
                </a:cxn>
                <a:cxn ang="0">
                  <a:pos x="457" y="589"/>
                </a:cxn>
                <a:cxn ang="0">
                  <a:pos x="350" y="664"/>
                </a:cxn>
                <a:cxn ang="0">
                  <a:pos x="365" y="737"/>
                </a:cxn>
                <a:cxn ang="0">
                  <a:pos x="356" y="816"/>
                </a:cxn>
                <a:cxn ang="0">
                  <a:pos x="242" y="775"/>
                </a:cxn>
                <a:cxn ang="0">
                  <a:pos x="210" y="691"/>
                </a:cxn>
                <a:cxn ang="0">
                  <a:pos x="205" y="630"/>
                </a:cxn>
                <a:cxn ang="0">
                  <a:pos x="113" y="575"/>
                </a:cxn>
              </a:cxnLst>
              <a:rect l="0" t="0" r="r" b="b"/>
              <a:pathLst>
                <a:path w="2758" h="831">
                  <a:moveTo>
                    <a:pt x="83" y="580"/>
                  </a:moveTo>
                  <a:cubicBezTo>
                    <a:pt x="81" y="577"/>
                    <a:pt x="77" y="574"/>
                    <a:pt x="80" y="570"/>
                  </a:cubicBezTo>
                  <a:cubicBezTo>
                    <a:pt x="77" y="566"/>
                    <a:pt x="79" y="563"/>
                    <a:pt x="74" y="560"/>
                  </a:cubicBezTo>
                  <a:cubicBezTo>
                    <a:pt x="73" y="554"/>
                    <a:pt x="80" y="554"/>
                    <a:pt x="83" y="557"/>
                  </a:cubicBezTo>
                  <a:cubicBezTo>
                    <a:pt x="88" y="558"/>
                    <a:pt x="93" y="556"/>
                    <a:pt x="97" y="552"/>
                  </a:cubicBezTo>
                  <a:cubicBezTo>
                    <a:pt x="104" y="551"/>
                    <a:pt x="95" y="548"/>
                    <a:pt x="94" y="545"/>
                  </a:cubicBezTo>
                  <a:cubicBezTo>
                    <a:pt x="97" y="543"/>
                    <a:pt x="88" y="541"/>
                    <a:pt x="86" y="542"/>
                  </a:cubicBezTo>
                  <a:cubicBezTo>
                    <a:pt x="80" y="544"/>
                    <a:pt x="87" y="534"/>
                    <a:pt x="81" y="535"/>
                  </a:cubicBezTo>
                  <a:cubicBezTo>
                    <a:pt x="76" y="534"/>
                    <a:pt x="74" y="530"/>
                    <a:pt x="71" y="526"/>
                  </a:cubicBezTo>
                  <a:cubicBezTo>
                    <a:pt x="71" y="523"/>
                    <a:pt x="70" y="523"/>
                    <a:pt x="67" y="520"/>
                  </a:cubicBezTo>
                  <a:cubicBezTo>
                    <a:pt x="61" y="518"/>
                    <a:pt x="71" y="514"/>
                    <a:pt x="67" y="510"/>
                  </a:cubicBezTo>
                  <a:cubicBezTo>
                    <a:pt x="62" y="508"/>
                    <a:pt x="71" y="500"/>
                    <a:pt x="64" y="501"/>
                  </a:cubicBezTo>
                  <a:cubicBezTo>
                    <a:pt x="61" y="498"/>
                    <a:pt x="57" y="494"/>
                    <a:pt x="52" y="496"/>
                  </a:cubicBezTo>
                  <a:cubicBezTo>
                    <a:pt x="49" y="495"/>
                    <a:pt x="45" y="496"/>
                    <a:pt x="42" y="499"/>
                  </a:cubicBezTo>
                  <a:cubicBezTo>
                    <a:pt x="36" y="499"/>
                    <a:pt x="43" y="491"/>
                    <a:pt x="38" y="492"/>
                  </a:cubicBezTo>
                  <a:cubicBezTo>
                    <a:pt x="34" y="489"/>
                    <a:pt x="29" y="495"/>
                    <a:pt x="27" y="491"/>
                  </a:cubicBezTo>
                  <a:cubicBezTo>
                    <a:pt x="24" y="486"/>
                    <a:pt x="20" y="493"/>
                    <a:pt x="17" y="488"/>
                  </a:cubicBezTo>
                  <a:cubicBezTo>
                    <a:pt x="19" y="485"/>
                    <a:pt x="18" y="479"/>
                    <a:pt x="14" y="478"/>
                  </a:cubicBezTo>
                  <a:cubicBezTo>
                    <a:pt x="13" y="475"/>
                    <a:pt x="13" y="470"/>
                    <a:pt x="8" y="472"/>
                  </a:cubicBezTo>
                  <a:cubicBezTo>
                    <a:pt x="11" y="468"/>
                    <a:pt x="9" y="467"/>
                    <a:pt x="12" y="463"/>
                  </a:cubicBezTo>
                  <a:cubicBezTo>
                    <a:pt x="10" y="461"/>
                    <a:pt x="6" y="459"/>
                    <a:pt x="5" y="457"/>
                  </a:cubicBezTo>
                  <a:cubicBezTo>
                    <a:pt x="0" y="457"/>
                    <a:pt x="5" y="451"/>
                    <a:pt x="8" y="450"/>
                  </a:cubicBezTo>
                  <a:cubicBezTo>
                    <a:pt x="13" y="450"/>
                    <a:pt x="7" y="445"/>
                    <a:pt x="5" y="443"/>
                  </a:cubicBezTo>
                  <a:cubicBezTo>
                    <a:pt x="4" y="439"/>
                    <a:pt x="7" y="435"/>
                    <a:pt x="4" y="430"/>
                  </a:cubicBezTo>
                  <a:cubicBezTo>
                    <a:pt x="3" y="424"/>
                    <a:pt x="11" y="425"/>
                    <a:pt x="12" y="419"/>
                  </a:cubicBezTo>
                  <a:cubicBezTo>
                    <a:pt x="12" y="415"/>
                    <a:pt x="20" y="418"/>
                    <a:pt x="16" y="413"/>
                  </a:cubicBezTo>
                  <a:cubicBezTo>
                    <a:pt x="10" y="411"/>
                    <a:pt x="15" y="406"/>
                    <a:pt x="19" y="410"/>
                  </a:cubicBezTo>
                  <a:cubicBezTo>
                    <a:pt x="21" y="407"/>
                    <a:pt x="24" y="408"/>
                    <a:pt x="29" y="408"/>
                  </a:cubicBezTo>
                  <a:cubicBezTo>
                    <a:pt x="31" y="404"/>
                    <a:pt x="35" y="401"/>
                    <a:pt x="39" y="404"/>
                  </a:cubicBezTo>
                  <a:cubicBezTo>
                    <a:pt x="44" y="405"/>
                    <a:pt x="49" y="409"/>
                    <a:pt x="53" y="405"/>
                  </a:cubicBezTo>
                  <a:cubicBezTo>
                    <a:pt x="49" y="399"/>
                    <a:pt x="43" y="396"/>
                    <a:pt x="37" y="398"/>
                  </a:cubicBezTo>
                  <a:cubicBezTo>
                    <a:pt x="32" y="398"/>
                    <a:pt x="26" y="399"/>
                    <a:pt x="23" y="393"/>
                  </a:cubicBezTo>
                  <a:cubicBezTo>
                    <a:pt x="27" y="387"/>
                    <a:pt x="20" y="386"/>
                    <a:pt x="26" y="383"/>
                  </a:cubicBezTo>
                  <a:cubicBezTo>
                    <a:pt x="40" y="372"/>
                    <a:pt x="53" y="362"/>
                    <a:pt x="68" y="352"/>
                  </a:cubicBezTo>
                  <a:cubicBezTo>
                    <a:pt x="71" y="347"/>
                    <a:pt x="79" y="341"/>
                    <a:pt x="75" y="334"/>
                  </a:cubicBezTo>
                  <a:cubicBezTo>
                    <a:pt x="69" y="325"/>
                    <a:pt x="58" y="326"/>
                    <a:pt x="51" y="318"/>
                  </a:cubicBezTo>
                  <a:cubicBezTo>
                    <a:pt x="54" y="316"/>
                    <a:pt x="61" y="312"/>
                    <a:pt x="57" y="307"/>
                  </a:cubicBezTo>
                  <a:cubicBezTo>
                    <a:pt x="53" y="300"/>
                    <a:pt x="47" y="294"/>
                    <a:pt x="44" y="287"/>
                  </a:cubicBezTo>
                  <a:cubicBezTo>
                    <a:pt x="43" y="280"/>
                    <a:pt x="50" y="276"/>
                    <a:pt x="50" y="270"/>
                  </a:cubicBezTo>
                  <a:cubicBezTo>
                    <a:pt x="46" y="260"/>
                    <a:pt x="40" y="252"/>
                    <a:pt x="33" y="244"/>
                  </a:cubicBezTo>
                  <a:cubicBezTo>
                    <a:pt x="38" y="238"/>
                    <a:pt x="45" y="236"/>
                    <a:pt x="50" y="229"/>
                  </a:cubicBezTo>
                  <a:cubicBezTo>
                    <a:pt x="44" y="223"/>
                    <a:pt x="37" y="219"/>
                    <a:pt x="30" y="218"/>
                  </a:cubicBezTo>
                  <a:cubicBezTo>
                    <a:pt x="25" y="217"/>
                    <a:pt x="24" y="210"/>
                    <a:pt x="27" y="206"/>
                  </a:cubicBezTo>
                  <a:cubicBezTo>
                    <a:pt x="27" y="200"/>
                    <a:pt x="34" y="201"/>
                    <a:pt x="36" y="197"/>
                  </a:cubicBezTo>
                  <a:cubicBezTo>
                    <a:pt x="44" y="190"/>
                    <a:pt x="53" y="185"/>
                    <a:pt x="62" y="186"/>
                  </a:cubicBezTo>
                  <a:cubicBezTo>
                    <a:pt x="67" y="185"/>
                    <a:pt x="70" y="180"/>
                    <a:pt x="75" y="181"/>
                  </a:cubicBezTo>
                  <a:cubicBezTo>
                    <a:pt x="79" y="179"/>
                    <a:pt x="84" y="178"/>
                    <a:pt x="88" y="176"/>
                  </a:cubicBezTo>
                  <a:cubicBezTo>
                    <a:pt x="90" y="185"/>
                    <a:pt x="99" y="187"/>
                    <a:pt x="105" y="187"/>
                  </a:cubicBezTo>
                  <a:cubicBezTo>
                    <a:pt x="112" y="184"/>
                    <a:pt x="108" y="198"/>
                    <a:pt x="114" y="192"/>
                  </a:cubicBezTo>
                  <a:cubicBezTo>
                    <a:pt x="119" y="190"/>
                    <a:pt x="124" y="193"/>
                    <a:pt x="129" y="192"/>
                  </a:cubicBezTo>
                  <a:cubicBezTo>
                    <a:pt x="139" y="193"/>
                    <a:pt x="149" y="191"/>
                    <a:pt x="159" y="195"/>
                  </a:cubicBezTo>
                  <a:cubicBezTo>
                    <a:pt x="172" y="199"/>
                    <a:pt x="185" y="200"/>
                    <a:pt x="197" y="209"/>
                  </a:cubicBezTo>
                  <a:cubicBezTo>
                    <a:pt x="209" y="219"/>
                    <a:pt x="224" y="216"/>
                    <a:pt x="237" y="223"/>
                  </a:cubicBezTo>
                  <a:cubicBezTo>
                    <a:pt x="241" y="225"/>
                    <a:pt x="247" y="225"/>
                    <a:pt x="249" y="230"/>
                  </a:cubicBezTo>
                  <a:cubicBezTo>
                    <a:pt x="247" y="236"/>
                    <a:pt x="253" y="238"/>
                    <a:pt x="254" y="243"/>
                  </a:cubicBezTo>
                  <a:cubicBezTo>
                    <a:pt x="249" y="252"/>
                    <a:pt x="240" y="256"/>
                    <a:pt x="232" y="259"/>
                  </a:cubicBezTo>
                  <a:cubicBezTo>
                    <a:pt x="217" y="264"/>
                    <a:pt x="201" y="266"/>
                    <a:pt x="185" y="262"/>
                  </a:cubicBezTo>
                  <a:cubicBezTo>
                    <a:pt x="171" y="260"/>
                    <a:pt x="156" y="260"/>
                    <a:pt x="142" y="254"/>
                  </a:cubicBezTo>
                  <a:cubicBezTo>
                    <a:pt x="132" y="251"/>
                    <a:pt x="123" y="249"/>
                    <a:pt x="113" y="248"/>
                  </a:cubicBezTo>
                  <a:cubicBezTo>
                    <a:pt x="107" y="241"/>
                    <a:pt x="99" y="239"/>
                    <a:pt x="91" y="241"/>
                  </a:cubicBezTo>
                  <a:cubicBezTo>
                    <a:pt x="93" y="243"/>
                    <a:pt x="98" y="247"/>
                    <a:pt x="101" y="250"/>
                  </a:cubicBezTo>
                  <a:cubicBezTo>
                    <a:pt x="109" y="253"/>
                    <a:pt x="116" y="260"/>
                    <a:pt x="125" y="261"/>
                  </a:cubicBezTo>
                  <a:cubicBezTo>
                    <a:pt x="130" y="262"/>
                    <a:pt x="137" y="265"/>
                    <a:pt x="136" y="273"/>
                  </a:cubicBezTo>
                  <a:cubicBezTo>
                    <a:pt x="135" y="278"/>
                    <a:pt x="126" y="275"/>
                    <a:pt x="130" y="282"/>
                  </a:cubicBezTo>
                  <a:cubicBezTo>
                    <a:pt x="131" y="288"/>
                    <a:pt x="138" y="292"/>
                    <a:pt x="138" y="299"/>
                  </a:cubicBezTo>
                  <a:cubicBezTo>
                    <a:pt x="142" y="306"/>
                    <a:pt x="150" y="302"/>
                    <a:pt x="156" y="305"/>
                  </a:cubicBezTo>
                  <a:cubicBezTo>
                    <a:pt x="161" y="303"/>
                    <a:pt x="162" y="313"/>
                    <a:pt x="167" y="312"/>
                  </a:cubicBezTo>
                  <a:cubicBezTo>
                    <a:pt x="173" y="313"/>
                    <a:pt x="179" y="313"/>
                    <a:pt x="185" y="315"/>
                  </a:cubicBezTo>
                  <a:cubicBezTo>
                    <a:pt x="188" y="312"/>
                    <a:pt x="195" y="316"/>
                    <a:pt x="196" y="309"/>
                  </a:cubicBezTo>
                  <a:cubicBezTo>
                    <a:pt x="196" y="303"/>
                    <a:pt x="190" y="301"/>
                    <a:pt x="186" y="303"/>
                  </a:cubicBezTo>
                  <a:cubicBezTo>
                    <a:pt x="179" y="303"/>
                    <a:pt x="174" y="297"/>
                    <a:pt x="169" y="292"/>
                  </a:cubicBezTo>
                  <a:cubicBezTo>
                    <a:pt x="172" y="289"/>
                    <a:pt x="176" y="283"/>
                    <a:pt x="180" y="286"/>
                  </a:cubicBezTo>
                  <a:cubicBezTo>
                    <a:pt x="192" y="293"/>
                    <a:pt x="205" y="295"/>
                    <a:pt x="217" y="298"/>
                  </a:cubicBezTo>
                  <a:cubicBezTo>
                    <a:pt x="222" y="299"/>
                    <a:pt x="227" y="298"/>
                    <a:pt x="232" y="298"/>
                  </a:cubicBezTo>
                  <a:cubicBezTo>
                    <a:pt x="236" y="301"/>
                    <a:pt x="242" y="297"/>
                    <a:pt x="239" y="291"/>
                  </a:cubicBezTo>
                  <a:cubicBezTo>
                    <a:pt x="235" y="287"/>
                    <a:pt x="230" y="284"/>
                    <a:pt x="228" y="277"/>
                  </a:cubicBezTo>
                  <a:cubicBezTo>
                    <a:pt x="232" y="271"/>
                    <a:pt x="239" y="272"/>
                    <a:pt x="244" y="269"/>
                  </a:cubicBezTo>
                  <a:cubicBezTo>
                    <a:pt x="252" y="267"/>
                    <a:pt x="261" y="264"/>
                    <a:pt x="268" y="257"/>
                  </a:cubicBezTo>
                  <a:cubicBezTo>
                    <a:pt x="273" y="253"/>
                    <a:pt x="278" y="257"/>
                    <a:pt x="284" y="257"/>
                  </a:cubicBezTo>
                  <a:cubicBezTo>
                    <a:pt x="291" y="257"/>
                    <a:pt x="297" y="264"/>
                    <a:pt x="304" y="264"/>
                  </a:cubicBezTo>
                  <a:cubicBezTo>
                    <a:pt x="305" y="258"/>
                    <a:pt x="309" y="254"/>
                    <a:pt x="310" y="249"/>
                  </a:cubicBezTo>
                  <a:cubicBezTo>
                    <a:pt x="311" y="244"/>
                    <a:pt x="308" y="238"/>
                    <a:pt x="303" y="238"/>
                  </a:cubicBezTo>
                  <a:cubicBezTo>
                    <a:pt x="296" y="238"/>
                    <a:pt x="299" y="232"/>
                    <a:pt x="304" y="229"/>
                  </a:cubicBezTo>
                  <a:cubicBezTo>
                    <a:pt x="308" y="227"/>
                    <a:pt x="309" y="222"/>
                    <a:pt x="307" y="217"/>
                  </a:cubicBezTo>
                  <a:cubicBezTo>
                    <a:pt x="304" y="215"/>
                    <a:pt x="297" y="209"/>
                    <a:pt x="303" y="208"/>
                  </a:cubicBezTo>
                  <a:cubicBezTo>
                    <a:pt x="310" y="209"/>
                    <a:pt x="318" y="211"/>
                    <a:pt x="325" y="209"/>
                  </a:cubicBezTo>
                  <a:cubicBezTo>
                    <a:pt x="331" y="208"/>
                    <a:pt x="337" y="208"/>
                    <a:pt x="341" y="214"/>
                  </a:cubicBezTo>
                  <a:cubicBezTo>
                    <a:pt x="344" y="218"/>
                    <a:pt x="348" y="221"/>
                    <a:pt x="351" y="225"/>
                  </a:cubicBezTo>
                  <a:cubicBezTo>
                    <a:pt x="342" y="227"/>
                    <a:pt x="332" y="225"/>
                    <a:pt x="323" y="230"/>
                  </a:cubicBezTo>
                  <a:cubicBezTo>
                    <a:pt x="316" y="234"/>
                    <a:pt x="322" y="238"/>
                    <a:pt x="327" y="239"/>
                  </a:cubicBezTo>
                  <a:cubicBezTo>
                    <a:pt x="331" y="241"/>
                    <a:pt x="334" y="246"/>
                    <a:pt x="339" y="246"/>
                  </a:cubicBezTo>
                  <a:cubicBezTo>
                    <a:pt x="349" y="249"/>
                    <a:pt x="358" y="245"/>
                    <a:pt x="368" y="246"/>
                  </a:cubicBezTo>
                  <a:cubicBezTo>
                    <a:pt x="374" y="243"/>
                    <a:pt x="373" y="232"/>
                    <a:pt x="378" y="228"/>
                  </a:cubicBezTo>
                  <a:cubicBezTo>
                    <a:pt x="388" y="227"/>
                    <a:pt x="397" y="221"/>
                    <a:pt x="407" y="219"/>
                  </a:cubicBezTo>
                  <a:cubicBezTo>
                    <a:pt x="422" y="214"/>
                    <a:pt x="438" y="213"/>
                    <a:pt x="452" y="206"/>
                  </a:cubicBezTo>
                  <a:cubicBezTo>
                    <a:pt x="453" y="213"/>
                    <a:pt x="459" y="212"/>
                    <a:pt x="462" y="210"/>
                  </a:cubicBezTo>
                  <a:cubicBezTo>
                    <a:pt x="466" y="208"/>
                    <a:pt x="466" y="200"/>
                    <a:pt x="471" y="201"/>
                  </a:cubicBezTo>
                  <a:cubicBezTo>
                    <a:pt x="474" y="200"/>
                    <a:pt x="483" y="198"/>
                    <a:pt x="481" y="203"/>
                  </a:cubicBezTo>
                  <a:cubicBezTo>
                    <a:pt x="481" y="210"/>
                    <a:pt x="479" y="212"/>
                    <a:pt x="473" y="212"/>
                  </a:cubicBezTo>
                  <a:cubicBezTo>
                    <a:pt x="469" y="216"/>
                    <a:pt x="477" y="218"/>
                    <a:pt x="480" y="217"/>
                  </a:cubicBezTo>
                  <a:cubicBezTo>
                    <a:pt x="485" y="217"/>
                    <a:pt x="491" y="214"/>
                    <a:pt x="495" y="216"/>
                  </a:cubicBezTo>
                  <a:cubicBezTo>
                    <a:pt x="498" y="220"/>
                    <a:pt x="503" y="213"/>
                    <a:pt x="504" y="210"/>
                  </a:cubicBezTo>
                  <a:cubicBezTo>
                    <a:pt x="513" y="206"/>
                    <a:pt x="523" y="205"/>
                    <a:pt x="531" y="206"/>
                  </a:cubicBezTo>
                  <a:cubicBezTo>
                    <a:pt x="539" y="209"/>
                    <a:pt x="547" y="209"/>
                    <a:pt x="554" y="204"/>
                  </a:cubicBezTo>
                  <a:cubicBezTo>
                    <a:pt x="562" y="199"/>
                    <a:pt x="572" y="197"/>
                    <a:pt x="581" y="203"/>
                  </a:cubicBezTo>
                  <a:cubicBezTo>
                    <a:pt x="575" y="205"/>
                    <a:pt x="575" y="211"/>
                    <a:pt x="581" y="211"/>
                  </a:cubicBezTo>
                  <a:cubicBezTo>
                    <a:pt x="585" y="213"/>
                    <a:pt x="592" y="212"/>
                    <a:pt x="591" y="205"/>
                  </a:cubicBezTo>
                  <a:cubicBezTo>
                    <a:pt x="597" y="203"/>
                    <a:pt x="604" y="208"/>
                    <a:pt x="608" y="201"/>
                  </a:cubicBezTo>
                  <a:cubicBezTo>
                    <a:pt x="613" y="196"/>
                    <a:pt x="606" y="192"/>
                    <a:pt x="603" y="189"/>
                  </a:cubicBezTo>
                  <a:cubicBezTo>
                    <a:pt x="596" y="185"/>
                    <a:pt x="602" y="184"/>
                    <a:pt x="606" y="181"/>
                  </a:cubicBezTo>
                  <a:cubicBezTo>
                    <a:pt x="613" y="177"/>
                    <a:pt x="621" y="180"/>
                    <a:pt x="628" y="180"/>
                  </a:cubicBezTo>
                  <a:cubicBezTo>
                    <a:pt x="638" y="180"/>
                    <a:pt x="649" y="183"/>
                    <a:pt x="659" y="185"/>
                  </a:cubicBezTo>
                  <a:cubicBezTo>
                    <a:pt x="669" y="187"/>
                    <a:pt x="679" y="191"/>
                    <a:pt x="690" y="192"/>
                  </a:cubicBezTo>
                  <a:cubicBezTo>
                    <a:pt x="702" y="196"/>
                    <a:pt x="714" y="199"/>
                    <a:pt x="725" y="205"/>
                  </a:cubicBezTo>
                  <a:cubicBezTo>
                    <a:pt x="731" y="208"/>
                    <a:pt x="737" y="213"/>
                    <a:pt x="744" y="215"/>
                  </a:cubicBezTo>
                  <a:cubicBezTo>
                    <a:pt x="749" y="211"/>
                    <a:pt x="753" y="205"/>
                    <a:pt x="757" y="200"/>
                  </a:cubicBezTo>
                  <a:cubicBezTo>
                    <a:pt x="751" y="200"/>
                    <a:pt x="742" y="201"/>
                    <a:pt x="739" y="193"/>
                  </a:cubicBezTo>
                  <a:cubicBezTo>
                    <a:pt x="741" y="186"/>
                    <a:pt x="736" y="184"/>
                    <a:pt x="732" y="183"/>
                  </a:cubicBezTo>
                  <a:cubicBezTo>
                    <a:pt x="727" y="182"/>
                    <a:pt x="721" y="183"/>
                    <a:pt x="716" y="181"/>
                  </a:cubicBezTo>
                  <a:cubicBezTo>
                    <a:pt x="713" y="176"/>
                    <a:pt x="721" y="173"/>
                    <a:pt x="724" y="172"/>
                  </a:cubicBezTo>
                  <a:cubicBezTo>
                    <a:pt x="728" y="170"/>
                    <a:pt x="726" y="163"/>
                    <a:pt x="726" y="159"/>
                  </a:cubicBezTo>
                  <a:cubicBezTo>
                    <a:pt x="722" y="154"/>
                    <a:pt x="715" y="160"/>
                    <a:pt x="713" y="154"/>
                  </a:cubicBezTo>
                  <a:cubicBezTo>
                    <a:pt x="715" y="149"/>
                    <a:pt x="718" y="145"/>
                    <a:pt x="722" y="145"/>
                  </a:cubicBezTo>
                  <a:cubicBezTo>
                    <a:pt x="733" y="142"/>
                    <a:pt x="744" y="138"/>
                    <a:pt x="751" y="127"/>
                  </a:cubicBezTo>
                  <a:cubicBezTo>
                    <a:pt x="754" y="121"/>
                    <a:pt x="754" y="112"/>
                    <a:pt x="760" y="110"/>
                  </a:cubicBezTo>
                  <a:cubicBezTo>
                    <a:pt x="764" y="108"/>
                    <a:pt x="769" y="111"/>
                    <a:pt x="774" y="111"/>
                  </a:cubicBezTo>
                  <a:cubicBezTo>
                    <a:pt x="786" y="111"/>
                    <a:pt x="798" y="108"/>
                    <a:pt x="810" y="109"/>
                  </a:cubicBezTo>
                  <a:cubicBezTo>
                    <a:pt x="815" y="109"/>
                    <a:pt x="822" y="107"/>
                    <a:pt x="825" y="114"/>
                  </a:cubicBezTo>
                  <a:cubicBezTo>
                    <a:pt x="824" y="122"/>
                    <a:pt x="819" y="129"/>
                    <a:pt x="813" y="133"/>
                  </a:cubicBezTo>
                  <a:cubicBezTo>
                    <a:pt x="810" y="135"/>
                    <a:pt x="802" y="141"/>
                    <a:pt x="809" y="143"/>
                  </a:cubicBezTo>
                  <a:cubicBezTo>
                    <a:pt x="814" y="146"/>
                    <a:pt x="822" y="151"/>
                    <a:pt x="823" y="160"/>
                  </a:cubicBezTo>
                  <a:cubicBezTo>
                    <a:pt x="826" y="166"/>
                    <a:pt x="816" y="166"/>
                    <a:pt x="818" y="172"/>
                  </a:cubicBezTo>
                  <a:cubicBezTo>
                    <a:pt x="820" y="179"/>
                    <a:pt x="819" y="187"/>
                    <a:pt x="819" y="195"/>
                  </a:cubicBezTo>
                  <a:cubicBezTo>
                    <a:pt x="820" y="203"/>
                    <a:pt x="827" y="206"/>
                    <a:pt x="832" y="207"/>
                  </a:cubicBezTo>
                  <a:cubicBezTo>
                    <a:pt x="838" y="210"/>
                    <a:pt x="829" y="214"/>
                    <a:pt x="829" y="219"/>
                  </a:cubicBezTo>
                  <a:cubicBezTo>
                    <a:pt x="825" y="230"/>
                    <a:pt x="815" y="232"/>
                    <a:pt x="808" y="238"/>
                  </a:cubicBezTo>
                  <a:cubicBezTo>
                    <a:pt x="805" y="240"/>
                    <a:pt x="796" y="240"/>
                    <a:pt x="800" y="246"/>
                  </a:cubicBezTo>
                  <a:cubicBezTo>
                    <a:pt x="802" y="250"/>
                    <a:pt x="793" y="249"/>
                    <a:pt x="790" y="251"/>
                  </a:cubicBezTo>
                  <a:cubicBezTo>
                    <a:pt x="783" y="252"/>
                    <a:pt x="776" y="246"/>
                    <a:pt x="768" y="247"/>
                  </a:cubicBezTo>
                  <a:cubicBezTo>
                    <a:pt x="765" y="248"/>
                    <a:pt x="755" y="246"/>
                    <a:pt x="758" y="251"/>
                  </a:cubicBezTo>
                  <a:cubicBezTo>
                    <a:pt x="765" y="258"/>
                    <a:pt x="776" y="258"/>
                    <a:pt x="785" y="259"/>
                  </a:cubicBezTo>
                  <a:cubicBezTo>
                    <a:pt x="792" y="260"/>
                    <a:pt x="799" y="259"/>
                    <a:pt x="805" y="261"/>
                  </a:cubicBezTo>
                  <a:cubicBezTo>
                    <a:pt x="810" y="261"/>
                    <a:pt x="814" y="261"/>
                    <a:pt x="817" y="256"/>
                  </a:cubicBezTo>
                  <a:cubicBezTo>
                    <a:pt x="821" y="250"/>
                    <a:pt x="828" y="252"/>
                    <a:pt x="833" y="248"/>
                  </a:cubicBezTo>
                  <a:cubicBezTo>
                    <a:pt x="838" y="246"/>
                    <a:pt x="842" y="243"/>
                    <a:pt x="844" y="237"/>
                  </a:cubicBezTo>
                  <a:cubicBezTo>
                    <a:pt x="847" y="233"/>
                    <a:pt x="852" y="233"/>
                    <a:pt x="855" y="229"/>
                  </a:cubicBezTo>
                  <a:cubicBezTo>
                    <a:pt x="860" y="227"/>
                    <a:pt x="860" y="221"/>
                    <a:pt x="857" y="216"/>
                  </a:cubicBezTo>
                  <a:cubicBezTo>
                    <a:pt x="853" y="214"/>
                    <a:pt x="851" y="208"/>
                    <a:pt x="856" y="204"/>
                  </a:cubicBezTo>
                  <a:cubicBezTo>
                    <a:pt x="866" y="201"/>
                    <a:pt x="878" y="200"/>
                    <a:pt x="889" y="202"/>
                  </a:cubicBezTo>
                  <a:cubicBezTo>
                    <a:pt x="893" y="203"/>
                    <a:pt x="898" y="205"/>
                    <a:pt x="900" y="209"/>
                  </a:cubicBezTo>
                  <a:cubicBezTo>
                    <a:pt x="902" y="215"/>
                    <a:pt x="900" y="221"/>
                    <a:pt x="899" y="227"/>
                  </a:cubicBezTo>
                  <a:cubicBezTo>
                    <a:pt x="904" y="233"/>
                    <a:pt x="912" y="231"/>
                    <a:pt x="919" y="232"/>
                  </a:cubicBezTo>
                  <a:cubicBezTo>
                    <a:pt x="923" y="233"/>
                    <a:pt x="931" y="228"/>
                    <a:pt x="924" y="226"/>
                  </a:cubicBezTo>
                  <a:cubicBezTo>
                    <a:pt x="919" y="223"/>
                    <a:pt x="913" y="225"/>
                    <a:pt x="908" y="223"/>
                  </a:cubicBezTo>
                  <a:cubicBezTo>
                    <a:pt x="908" y="216"/>
                    <a:pt x="915" y="218"/>
                    <a:pt x="917" y="214"/>
                  </a:cubicBezTo>
                  <a:cubicBezTo>
                    <a:pt x="916" y="210"/>
                    <a:pt x="913" y="206"/>
                    <a:pt x="911" y="201"/>
                  </a:cubicBezTo>
                  <a:cubicBezTo>
                    <a:pt x="906" y="195"/>
                    <a:pt x="899" y="197"/>
                    <a:pt x="893" y="195"/>
                  </a:cubicBezTo>
                  <a:cubicBezTo>
                    <a:pt x="884" y="193"/>
                    <a:pt x="875" y="189"/>
                    <a:pt x="867" y="193"/>
                  </a:cubicBezTo>
                  <a:cubicBezTo>
                    <a:pt x="859" y="196"/>
                    <a:pt x="852" y="191"/>
                    <a:pt x="844" y="192"/>
                  </a:cubicBezTo>
                  <a:cubicBezTo>
                    <a:pt x="844" y="186"/>
                    <a:pt x="837" y="181"/>
                    <a:pt x="841" y="175"/>
                  </a:cubicBezTo>
                  <a:cubicBezTo>
                    <a:pt x="843" y="169"/>
                    <a:pt x="848" y="166"/>
                    <a:pt x="850" y="160"/>
                  </a:cubicBezTo>
                  <a:cubicBezTo>
                    <a:pt x="845" y="152"/>
                    <a:pt x="839" y="146"/>
                    <a:pt x="832" y="142"/>
                  </a:cubicBezTo>
                  <a:cubicBezTo>
                    <a:pt x="830" y="138"/>
                    <a:pt x="838" y="134"/>
                    <a:pt x="841" y="134"/>
                  </a:cubicBezTo>
                  <a:cubicBezTo>
                    <a:pt x="848" y="133"/>
                    <a:pt x="857" y="132"/>
                    <a:pt x="863" y="126"/>
                  </a:cubicBezTo>
                  <a:cubicBezTo>
                    <a:pt x="866" y="122"/>
                    <a:pt x="864" y="114"/>
                    <a:pt x="864" y="112"/>
                  </a:cubicBezTo>
                  <a:cubicBezTo>
                    <a:pt x="868" y="114"/>
                    <a:pt x="874" y="110"/>
                    <a:pt x="875" y="116"/>
                  </a:cubicBezTo>
                  <a:cubicBezTo>
                    <a:pt x="877" y="123"/>
                    <a:pt x="871" y="126"/>
                    <a:pt x="869" y="131"/>
                  </a:cubicBezTo>
                  <a:cubicBezTo>
                    <a:pt x="866" y="136"/>
                    <a:pt x="868" y="142"/>
                    <a:pt x="873" y="144"/>
                  </a:cubicBezTo>
                  <a:cubicBezTo>
                    <a:pt x="878" y="148"/>
                    <a:pt x="885" y="146"/>
                    <a:pt x="892" y="148"/>
                  </a:cubicBezTo>
                  <a:cubicBezTo>
                    <a:pt x="899" y="150"/>
                    <a:pt x="907" y="148"/>
                    <a:pt x="914" y="151"/>
                  </a:cubicBezTo>
                  <a:cubicBezTo>
                    <a:pt x="918" y="155"/>
                    <a:pt x="923" y="154"/>
                    <a:pt x="929" y="154"/>
                  </a:cubicBezTo>
                  <a:cubicBezTo>
                    <a:pt x="926" y="148"/>
                    <a:pt x="923" y="141"/>
                    <a:pt x="917" y="142"/>
                  </a:cubicBezTo>
                  <a:cubicBezTo>
                    <a:pt x="909" y="141"/>
                    <a:pt x="900" y="142"/>
                    <a:pt x="892" y="138"/>
                  </a:cubicBezTo>
                  <a:cubicBezTo>
                    <a:pt x="886" y="136"/>
                    <a:pt x="888" y="129"/>
                    <a:pt x="894" y="130"/>
                  </a:cubicBezTo>
                  <a:cubicBezTo>
                    <a:pt x="898" y="129"/>
                    <a:pt x="902" y="131"/>
                    <a:pt x="907" y="132"/>
                  </a:cubicBezTo>
                  <a:cubicBezTo>
                    <a:pt x="911" y="133"/>
                    <a:pt x="915" y="133"/>
                    <a:pt x="920" y="131"/>
                  </a:cubicBezTo>
                  <a:cubicBezTo>
                    <a:pt x="917" y="124"/>
                    <a:pt x="921" y="122"/>
                    <a:pt x="926" y="122"/>
                  </a:cubicBezTo>
                  <a:cubicBezTo>
                    <a:pt x="938" y="120"/>
                    <a:pt x="950" y="123"/>
                    <a:pt x="961" y="128"/>
                  </a:cubicBezTo>
                  <a:cubicBezTo>
                    <a:pt x="971" y="136"/>
                    <a:pt x="984" y="138"/>
                    <a:pt x="995" y="137"/>
                  </a:cubicBezTo>
                  <a:cubicBezTo>
                    <a:pt x="999" y="139"/>
                    <a:pt x="1005" y="132"/>
                    <a:pt x="1006" y="139"/>
                  </a:cubicBezTo>
                  <a:cubicBezTo>
                    <a:pt x="1002" y="142"/>
                    <a:pt x="998" y="144"/>
                    <a:pt x="994" y="146"/>
                  </a:cubicBezTo>
                  <a:cubicBezTo>
                    <a:pt x="992" y="152"/>
                    <a:pt x="991" y="158"/>
                    <a:pt x="991" y="164"/>
                  </a:cubicBezTo>
                  <a:cubicBezTo>
                    <a:pt x="995" y="168"/>
                    <a:pt x="996" y="158"/>
                    <a:pt x="1000" y="156"/>
                  </a:cubicBezTo>
                  <a:cubicBezTo>
                    <a:pt x="1003" y="151"/>
                    <a:pt x="1008" y="158"/>
                    <a:pt x="1009" y="161"/>
                  </a:cubicBezTo>
                  <a:cubicBezTo>
                    <a:pt x="1006" y="169"/>
                    <a:pt x="1011" y="167"/>
                    <a:pt x="1016" y="165"/>
                  </a:cubicBezTo>
                  <a:cubicBezTo>
                    <a:pt x="1022" y="164"/>
                    <a:pt x="1019" y="159"/>
                    <a:pt x="1017" y="155"/>
                  </a:cubicBezTo>
                  <a:cubicBezTo>
                    <a:pt x="1015" y="151"/>
                    <a:pt x="1008" y="147"/>
                    <a:pt x="1013" y="143"/>
                  </a:cubicBezTo>
                  <a:cubicBezTo>
                    <a:pt x="1018" y="138"/>
                    <a:pt x="1018" y="135"/>
                    <a:pt x="1012" y="132"/>
                  </a:cubicBezTo>
                  <a:cubicBezTo>
                    <a:pt x="1008" y="129"/>
                    <a:pt x="1002" y="129"/>
                    <a:pt x="997" y="126"/>
                  </a:cubicBezTo>
                  <a:cubicBezTo>
                    <a:pt x="996" y="120"/>
                    <a:pt x="990" y="123"/>
                    <a:pt x="986" y="121"/>
                  </a:cubicBezTo>
                  <a:cubicBezTo>
                    <a:pt x="981" y="118"/>
                    <a:pt x="975" y="120"/>
                    <a:pt x="970" y="116"/>
                  </a:cubicBezTo>
                  <a:cubicBezTo>
                    <a:pt x="967" y="113"/>
                    <a:pt x="972" y="105"/>
                    <a:pt x="966" y="102"/>
                  </a:cubicBezTo>
                  <a:cubicBezTo>
                    <a:pt x="961" y="100"/>
                    <a:pt x="962" y="93"/>
                    <a:pt x="968" y="93"/>
                  </a:cubicBezTo>
                  <a:cubicBezTo>
                    <a:pt x="991" y="90"/>
                    <a:pt x="1014" y="92"/>
                    <a:pt x="1037" y="88"/>
                  </a:cubicBezTo>
                  <a:cubicBezTo>
                    <a:pt x="1040" y="93"/>
                    <a:pt x="1045" y="92"/>
                    <a:pt x="1049" y="90"/>
                  </a:cubicBezTo>
                  <a:cubicBezTo>
                    <a:pt x="1057" y="87"/>
                    <a:pt x="1065" y="84"/>
                    <a:pt x="1073" y="86"/>
                  </a:cubicBezTo>
                  <a:cubicBezTo>
                    <a:pt x="1079" y="88"/>
                    <a:pt x="1068" y="89"/>
                    <a:pt x="1066" y="92"/>
                  </a:cubicBezTo>
                  <a:cubicBezTo>
                    <a:pt x="1061" y="97"/>
                    <a:pt x="1072" y="93"/>
                    <a:pt x="1075" y="93"/>
                  </a:cubicBezTo>
                  <a:cubicBezTo>
                    <a:pt x="1081" y="92"/>
                    <a:pt x="1088" y="90"/>
                    <a:pt x="1093" y="84"/>
                  </a:cubicBezTo>
                  <a:cubicBezTo>
                    <a:pt x="1090" y="76"/>
                    <a:pt x="1081" y="78"/>
                    <a:pt x="1077" y="72"/>
                  </a:cubicBezTo>
                  <a:cubicBezTo>
                    <a:pt x="1076" y="66"/>
                    <a:pt x="1081" y="63"/>
                    <a:pt x="1085" y="62"/>
                  </a:cubicBezTo>
                  <a:cubicBezTo>
                    <a:pt x="1097" y="58"/>
                    <a:pt x="1109" y="54"/>
                    <a:pt x="1121" y="49"/>
                  </a:cubicBezTo>
                  <a:cubicBezTo>
                    <a:pt x="1141" y="45"/>
                    <a:pt x="1161" y="46"/>
                    <a:pt x="1180" y="42"/>
                  </a:cubicBezTo>
                  <a:cubicBezTo>
                    <a:pt x="1192" y="41"/>
                    <a:pt x="1204" y="39"/>
                    <a:pt x="1215" y="34"/>
                  </a:cubicBezTo>
                  <a:cubicBezTo>
                    <a:pt x="1223" y="31"/>
                    <a:pt x="1232" y="34"/>
                    <a:pt x="1240" y="33"/>
                  </a:cubicBezTo>
                  <a:cubicBezTo>
                    <a:pt x="1249" y="31"/>
                    <a:pt x="1239" y="40"/>
                    <a:pt x="1245" y="39"/>
                  </a:cubicBezTo>
                  <a:cubicBezTo>
                    <a:pt x="1259" y="42"/>
                    <a:pt x="1273" y="37"/>
                    <a:pt x="1286" y="35"/>
                  </a:cubicBezTo>
                  <a:cubicBezTo>
                    <a:pt x="1294" y="34"/>
                    <a:pt x="1303" y="40"/>
                    <a:pt x="1311" y="35"/>
                  </a:cubicBezTo>
                  <a:cubicBezTo>
                    <a:pt x="1311" y="30"/>
                    <a:pt x="1312" y="26"/>
                    <a:pt x="1317" y="26"/>
                  </a:cubicBezTo>
                  <a:cubicBezTo>
                    <a:pt x="1324" y="25"/>
                    <a:pt x="1331" y="28"/>
                    <a:pt x="1337" y="24"/>
                  </a:cubicBezTo>
                  <a:cubicBezTo>
                    <a:pt x="1345" y="22"/>
                    <a:pt x="1332" y="19"/>
                    <a:pt x="1336" y="14"/>
                  </a:cubicBezTo>
                  <a:cubicBezTo>
                    <a:pt x="1350" y="7"/>
                    <a:pt x="1365" y="3"/>
                    <a:pt x="1380" y="1"/>
                  </a:cubicBezTo>
                  <a:cubicBezTo>
                    <a:pt x="1389" y="0"/>
                    <a:pt x="1398" y="1"/>
                    <a:pt x="1407" y="1"/>
                  </a:cubicBezTo>
                  <a:cubicBezTo>
                    <a:pt x="1411" y="1"/>
                    <a:pt x="1417" y="7"/>
                    <a:pt x="1410" y="8"/>
                  </a:cubicBezTo>
                  <a:cubicBezTo>
                    <a:pt x="1405" y="9"/>
                    <a:pt x="1400" y="10"/>
                    <a:pt x="1396" y="14"/>
                  </a:cubicBezTo>
                  <a:cubicBezTo>
                    <a:pt x="1404" y="18"/>
                    <a:pt x="1413" y="13"/>
                    <a:pt x="1421" y="15"/>
                  </a:cubicBezTo>
                  <a:cubicBezTo>
                    <a:pt x="1429" y="17"/>
                    <a:pt x="1437" y="14"/>
                    <a:pt x="1445" y="16"/>
                  </a:cubicBezTo>
                  <a:cubicBezTo>
                    <a:pt x="1445" y="19"/>
                    <a:pt x="1438" y="21"/>
                    <a:pt x="1435" y="23"/>
                  </a:cubicBezTo>
                  <a:cubicBezTo>
                    <a:pt x="1428" y="26"/>
                    <a:pt x="1432" y="28"/>
                    <a:pt x="1438" y="27"/>
                  </a:cubicBezTo>
                  <a:cubicBezTo>
                    <a:pt x="1444" y="27"/>
                    <a:pt x="1450" y="26"/>
                    <a:pt x="1456" y="27"/>
                  </a:cubicBezTo>
                  <a:cubicBezTo>
                    <a:pt x="1460" y="24"/>
                    <a:pt x="1464" y="21"/>
                    <a:pt x="1469" y="22"/>
                  </a:cubicBezTo>
                  <a:cubicBezTo>
                    <a:pt x="1478" y="22"/>
                    <a:pt x="1487" y="20"/>
                    <a:pt x="1496" y="22"/>
                  </a:cubicBezTo>
                  <a:cubicBezTo>
                    <a:pt x="1509" y="22"/>
                    <a:pt x="1523" y="23"/>
                    <a:pt x="1536" y="28"/>
                  </a:cubicBezTo>
                  <a:cubicBezTo>
                    <a:pt x="1540" y="29"/>
                    <a:pt x="1544" y="33"/>
                    <a:pt x="1547" y="35"/>
                  </a:cubicBezTo>
                  <a:cubicBezTo>
                    <a:pt x="1551" y="36"/>
                    <a:pt x="1556" y="34"/>
                    <a:pt x="1560" y="35"/>
                  </a:cubicBezTo>
                  <a:cubicBezTo>
                    <a:pt x="1566" y="40"/>
                    <a:pt x="1559" y="42"/>
                    <a:pt x="1555" y="45"/>
                  </a:cubicBezTo>
                  <a:cubicBezTo>
                    <a:pt x="1548" y="48"/>
                    <a:pt x="1556" y="51"/>
                    <a:pt x="1560" y="53"/>
                  </a:cubicBezTo>
                  <a:cubicBezTo>
                    <a:pt x="1561" y="55"/>
                    <a:pt x="1552" y="57"/>
                    <a:pt x="1549" y="59"/>
                  </a:cubicBezTo>
                  <a:cubicBezTo>
                    <a:pt x="1541" y="63"/>
                    <a:pt x="1532" y="65"/>
                    <a:pt x="1523" y="66"/>
                  </a:cubicBezTo>
                  <a:cubicBezTo>
                    <a:pt x="1503" y="74"/>
                    <a:pt x="1483" y="82"/>
                    <a:pt x="1463" y="90"/>
                  </a:cubicBezTo>
                  <a:cubicBezTo>
                    <a:pt x="1451" y="92"/>
                    <a:pt x="1438" y="95"/>
                    <a:pt x="1426" y="100"/>
                  </a:cubicBezTo>
                  <a:cubicBezTo>
                    <a:pt x="1420" y="103"/>
                    <a:pt x="1415" y="107"/>
                    <a:pt x="1410" y="111"/>
                  </a:cubicBezTo>
                  <a:cubicBezTo>
                    <a:pt x="1418" y="112"/>
                    <a:pt x="1426" y="108"/>
                    <a:pt x="1432" y="104"/>
                  </a:cubicBezTo>
                  <a:cubicBezTo>
                    <a:pt x="1445" y="101"/>
                    <a:pt x="1458" y="102"/>
                    <a:pt x="1471" y="99"/>
                  </a:cubicBezTo>
                  <a:cubicBezTo>
                    <a:pt x="1482" y="97"/>
                    <a:pt x="1493" y="96"/>
                    <a:pt x="1503" y="92"/>
                  </a:cubicBezTo>
                  <a:cubicBezTo>
                    <a:pt x="1504" y="86"/>
                    <a:pt x="1494" y="87"/>
                    <a:pt x="1502" y="83"/>
                  </a:cubicBezTo>
                  <a:cubicBezTo>
                    <a:pt x="1507" y="80"/>
                    <a:pt x="1513" y="84"/>
                    <a:pt x="1517" y="87"/>
                  </a:cubicBezTo>
                  <a:cubicBezTo>
                    <a:pt x="1524" y="88"/>
                    <a:pt x="1530" y="92"/>
                    <a:pt x="1536" y="90"/>
                  </a:cubicBezTo>
                  <a:cubicBezTo>
                    <a:pt x="1542" y="91"/>
                    <a:pt x="1549" y="85"/>
                    <a:pt x="1554" y="89"/>
                  </a:cubicBezTo>
                  <a:cubicBezTo>
                    <a:pt x="1556" y="93"/>
                    <a:pt x="1555" y="100"/>
                    <a:pt x="1560" y="100"/>
                  </a:cubicBezTo>
                  <a:cubicBezTo>
                    <a:pt x="1565" y="97"/>
                    <a:pt x="1570" y="91"/>
                    <a:pt x="1577" y="92"/>
                  </a:cubicBezTo>
                  <a:cubicBezTo>
                    <a:pt x="1588" y="92"/>
                    <a:pt x="1600" y="90"/>
                    <a:pt x="1611" y="91"/>
                  </a:cubicBezTo>
                  <a:cubicBezTo>
                    <a:pt x="1624" y="91"/>
                    <a:pt x="1636" y="93"/>
                    <a:pt x="1648" y="93"/>
                  </a:cubicBezTo>
                  <a:cubicBezTo>
                    <a:pt x="1645" y="98"/>
                    <a:pt x="1646" y="105"/>
                    <a:pt x="1652" y="104"/>
                  </a:cubicBezTo>
                  <a:cubicBezTo>
                    <a:pt x="1667" y="105"/>
                    <a:pt x="1683" y="110"/>
                    <a:pt x="1699" y="108"/>
                  </a:cubicBezTo>
                  <a:cubicBezTo>
                    <a:pt x="1708" y="107"/>
                    <a:pt x="1717" y="106"/>
                    <a:pt x="1726" y="110"/>
                  </a:cubicBezTo>
                  <a:cubicBezTo>
                    <a:pt x="1731" y="111"/>
                    <a:pt x="1734" y="105"/>
                    <a:pt x="1738" y="102"/>
                  </a:cubicBezTo>
                  <a:cubicBezTo>
                    <a:pt x="1741" y="100"/>
                    <a:pt x="1734" y="92"/>
                    <a:pt x="1742" y="93"/>
                  </a:cubicBezTo>
                  <a:cubicBezTo>
                    <a:pt x="1749" y="90"/>
                    <a:pt x="1757" y="87"/>
                    <a:pt x="1764" y="90"/>
                  </a:cubicBezTo>
                  <a:cubicBezTo>
                    <a:pt x="1772" y="92"/>
                    <a:pt x="1779" y="97"/>
                    <a:pt x="1787" y="96"/>
                  </a:cubicBezTo>
                  <a:cubicBezTo>
                    <a:pt x="1799" y="97"/>
                    <a:pt x="1812" y="93"/>
                    <a:pt x="1824" y="99"/>
                  </a:cubicBezTo>
                  <a:cubicBezTo>
                    <a:pt x="1827" y="99"/>
                    <a:pt x="1833" y="106"/>
                    <a:pt x="1827" y="107"/>
                  </a:cubicBezTo>
                  <a:cubicBezTo>
                    <a:pt x="1814" y="109"/>
                    <a:pt x="1800" y="114"/>
                    <a:pt x="1788" y="120"/>
                  </a:cubicBezTo>
                  <a:cubicBezTo>
                    <a:pt x="1785" y="124"/>
                    <a:pt x="1795" y="122"/>
                    <a:pt x="1797" y="123"/>
                  </a:cubicBezTo>
                  <a:cubicBezTo>
                    <a:pt x="1809" y="121"/>
                    <a:pt x="1818" y="130"/>
                    <a:pt x="1828" y="133"/>
                  </a:cubicBezTo>
                  <a:cubicBezTo>
                    <a:pt x="1838" y="141"/>
                    <a:pt x="1847" y="148"/>
                    <a:pt x="1857" y="153"/>
                  </a:cubicBezTo>
                  <a:cubicBezTo>
                    <a:pt x="1863" y="156"/>
                    <a:pt x="1870" y="159"/>
                    <a:pt x="1876" y="157"/>
                  </a:cubicBezTo>
                  <a:cubicBezTo>
                    <a:pt x="1886" y="153"/>
                    <a:pt x="1892" y="140"/>
                    <a:pt x="1900" y="134"/>
                  </a:cubicBezTo>
                  <a:cubicBezTo>
                    <a:pt x="1905" y="128"/>
                    <a:pt x="1906" y="138"/>
                    <a:pt x="1910" y="139"/>
                  </a:cubicBezTo>
                  <a:cubicBezTo>
                    <a:pt x="1922" y="143"/>
                    <a:pt x="1934" y="147"/>
                    <a:pt x="1946" y="142"/>
                  </a:cubicBezTo>
                  <a:cubicBezTo>
                    <a:pt x="1955" y="138"/>
                    <a:pt x="1966" y="137"/>
                    <a:pt x="1976" y="140"/>
                  </a:cubicBezTo>
                  <a:cubicBezTo>
                    <a:pt x="1983" y="142"/>
                    <a:pt x="1989" y="147"/>
                    <a:pt x="1995" y="149"/>
                  </a:cubicBezTo>
                  <a:cubicBezTo>
                    <a:pt x="1998" y="148"/>
                    <a:pt x="2005" y="144"/>
                    <a:pt x="2003" y="142"/>
                  </a:cubicBezTo>
                  <a:cubicBezTo>
                    <a:pt x="2004" y="137"/>
                    <a:pt x="2010" y="136"/>
                    <a:pt x="2014" y="137"/>
                  </a:cubicBezTo>
                  <a:cubicBezTo>
                    <a:pt x="2019" y="141"/>
                    <a:pt x="2026" y="141"/>
                    <a:pt x="2032" y="141"/>
                  </a:cubicBezTo>
                  <a:cubicBezTo>
                    <a:pt x="2035" y="136"/>
                    <a:pt x="2031" y="131"/>
                    <a:pt x="2034" y="126"/>
                  </a:cubicBezTo>
                  <a:cubicBezTo>
                    <a:pt x="2036" y="119"/>
                    <a:pt x="2027" y="125"/>
                    <a:pt x="2024" y="124"/>
                  </a:cubicBezTo>
                  <a:cubicBezTo>
                    <a:pt x="2017" y="126"/>
                    <a:pt x="2020" y="120"/>
                    <a:pt x="2025" y="119"/>
                  </a:cubicBezTo>
                  <a:cubicBezTo>
                    <a:pt x="2035" y="117"/>
                    <a:pt x="2046" y="119"/>
                    <a:pt x="2055" y="113"/>
                  </a:cubicBezTo>
                  <a:cubicBezTo>
                    <a:pt x="2062" y="107"/>
                    <a:pt x="2069" y="112"/>
                    <a:pt x="2076" y="112"/>
                  </a:cubicBezTo>
                  <a:cubicBezTo>
                    <a:pt x="2093" y="114"/>
                    <a:pt x="2109" y="116"/>
                    <a:pt x="2126" y="117"/>
                  </a:cubicBezTo>
                  <a:cubicBezTo>
                    <a:pt x="2129" y="118"/>
                    <a:pt x="2139" y="117"/>
                    <a:pt x="2137" y="119"/>
                  </a:cubicBezTo>
                  <a:cubicBezTo>
                    <a:pt x="2133" y="120"/>
                    <a:pt x="2128" y="122"/>
                    <a:pt x="2124" y="124"/>
                  </a:cubicBezTo>
                  <a:cubicBezTo>
                    <a:pt x="2129" y="125"/>
                    <a:pt x="2135" y="124"/>
                    <a:pt x="2140" y="124"/>
                  </a:cubicBezTo>
                  <a:cubicBezTo>
                    <a:pt x="2145" y="127"/>
                    <a:pt x="2136" y="131"/>
                    <a:pt x="2133" y="131"/>
                  </a:cubicBezTo>
                  <a:cubicBezTo>
                    <a:pt x="2131" y="131"/>
                    <a:pt x="2121" y="135"/>
                    <a:pt x="2126" y="137"/>
                  </a:cubicBezTo>
                  <a:cubicBezTo>
                    <a:pt x="2132" y="137"/>
                    <a:pt x="2137" y="135"/>
                    <a:pt x="2143" y="134"/>
                  </a:cubicBezTo>
                  <a:cubicBezTo>
                    <a:pt x="2150" y="132"/>
                    <a:pt x="2156" y="125"/>
                    <a:pt x="2163" y="123"/>
                  </a:cubicBezTo>
                  <a:cubicBezTo>
                    <a:pt x="2178" y="123"/>
                    <a:pt x="2192" y="122"/>
                    <a:pt x="2206" y="126"/>
                  </a:cubicBezTo>
                  <a:cubicBezTo>
                    <a:pt x="2210" y="127"/>
                    <a:pt x="2215" y="131"/>
                    <a:pt x="2208" y="132"/>
                  </a:cubicBezTo>
                  <a:cubicBezTo>
                    <a:pt x="2203" y="133"/>
                    <a:pt x="2199" y="135"/>
                    <a:pt x="2194" y="136"/>
                  </a:cubicBezTo>
                  <a:cubicBezTo>
                    <a:pt x="2207" y="141"/>
                    <a:pt x="2221" y="141"/>
                    <a:pt x="2234" y="143"/>
                  </a:cubicBezTo>
                  <a:cubicBezTo>
                    <a:pt x="2239" y="145"/>
                    <a:pt x="2245" y="148"/>
                    <a:pt x="2248" y="153"/>
                  </a:cubicBezTo>
                  <a:cubicBezTo>
                    <a:pt x="2255" y="161"/>
                    <a:pt x="2265" y="157"/>
                    <a:pt x="2273" y="157"/>
                  </a:cubicBezTo>
                  <a:cubicBezTo>
                    <a:pt x="2295" y="155"/>
                    <a:pt x="2316" y="149"/>
                    <a:pt x="2338" y="151"/>
                  </a:cubicBezTo>
                  <a:cubicBezTo>
                    <a:pt x="2352" y="152"/>
                    <a:pt x="2366" y="151"/>
                    <a:pt x="2379" y="159"/>
                  </a:cubicBezTo>
                  <a:cubicBezTo>
                    <a:pt x="2384" y="160"/>
                    <a:pt x="2390" y="163"/>
                    <a:pt x="2391" y="169"/>
                  </a:cubicBezTo>
                  <a:cubicBezTo>
                    <a:pt x="2391" y="174"/>
                    <a:pt x="2386" y="180"/>
                    <a:pt x="2392" y="181"/>
                  </a:cubicBezTo>
                  <a:cubicBezTo>
                    <a:pt x="2398" y="182"/>
                    <a:pt x="2405" y="181"/>
                    <a:pt x="2411" y="183"/>
                  </a:cubicBezTo>
                  <a:cubicBezTo>
                    <a:pt x="2409" y="188"/>
                    <a:pt x="2412" y="196"/>
                    <a:pt x="2417" y="193"/>
                  </a:cubicBezTo>
                  <a:cubicBezTo>
                    <a:pt x="2421" y="192"/>
                    <a:pt x="2424" y="186"/>
                    <a:pt x="2429" y="186"/>
                  </a:cubicBezTo>
                  <a:cubicBezTo>
                    <a:pt x="2436" y="182"/>
                    <a:pt x="2444" y="184"/>
                    <a:pt x="2452" y="183"/>
                  </a:cubicBezTo>
                  <a:cubicBezTo>
                    <a:pt x="2459" y="183"/>
                    <a:pt x="2466" y="178"/>
                    <a:pt x="2473" y="182"/>
                  </a:cubicBezTo>
                  <a:cubicBezTo>
                    <a:pt x="2479" y="189"/>
                    <a:pt x="2488" y="186"/>
                    <a:pt x="2496" y="187"/>
                  </a:cubicBezTo>
                  <a:cubicBezTo>
                    <a:pt x="2506" y="187"/>
                    <a:pt x="2517" y="189"/>
                    <a:pt x="2527" y="183"/>
                  </a:cubicBezTo>
                  <a:cubicBezTo>
                    <a:pt x="2532" y="178"/>
                    <a:pt x="2536" y="186"/>
                    <a:pt x="2541" y="188"/>
                  </a:cubicBezTo>
                  <a:cubicBezTo>
                    <a:pt x="2547" y="193"/>
                    <a:pt x="2556" y="192"/>
                    <a:pt x="2561" y="198"/>
                  </a:cubicBezTo>
                  <a:cubicBezTo>
                    <a:pt x="2565" y="205"/>
                    <a:pt x="2572" y="201"/>
                    <a:pt x="2578" y="201"/>
                  </a:cubicBezTo>
                  <a:cubicBezTo>
                    <a:pt x="2583" y="200"/>
                    <a:pt x="2589" y="199"/>
                    <a:pt x="2594" y="197"/>
                  </a:cubicBezTo>
                  <a:cubicBezTo>
                    <a:pt x="2596" y="192"/>
                    <a:pt x="2590" y="188"/>
                    <a:pt x="2588" y="184"/>
                  </a:cubicBezTo>
                  <a:cubicBezTo>
                    <a:pt x="2585" y="181"/>
                    <a:pt x="2576" y="184"/>
                    <a:pt x="2583" y="178"/>
                  </a:cubicBezTo>
                  <a:cubicBezTo>
                    <a:pt x="2585" y="172"/>
                    <a:pt x="2589" y="172"/>
                    <a:pt x="2594" y="173"/>
                  </a:cubicBezTo>
                  <a:cubicBezTo>
                    <a:pt x="2607" y="174"/>
                    <a:pt x="2619" y="174"/>
                    <a:pt x="2631" y="177"/>
                  </a:cubicBezTo>
                  <a:cubicBezTo>
                    <a:pt x="2633" y="183"/>
                    <a:pt x="2639" y="178"/>
                    <a:pt x="2643" y="179"/>
                  </a:cubicBezTo>
                  <a:cubicBezTo>
                    <a:pt x="2660" y="178"/>
                    <a:pt x="2676" y="176"/>
                    <a:pt x="2693" y="180"/>
                  </a:cubicBezTo>
                  <a:cubicBezTo>
                    <a:pt x="2704" y="185"/>
                    <a:pt x="2717" y="183"/>
                    <a:pt x="2728" y="188"/>
                  </a:cubicBezTo>
                  <a:cubicBezTo>
                    <a:pt x="2736" y="191"/>
                    <a:pt x="2745" y="190"/>
                    <a:pt x="2752" y="196"/>
                  </a:cubicBezTo>
                  <a:cubicBezTo>
                    <a:pt x="2758" y="197"/>
                    <a:pt x="2755" y="205"/>
                    <a:pt x="2756" y="209"/>
                  </a:cubicBezTo>
                  <a:cubicBezTo>
                    <a:pt x="2756" y="236"/>
                    <a:pt x="2756" y="262"/>
                    <a:pt x="2756" y="288"/>
                  </a:cubicBezTo>
                  <a:cubicBezTo>
                    <a:pt x="2751" y="290"/>
                    <a:pt x="2746" y="292"/>
                    <a:pt x="2741" y="292"/>
                  </a:cubicBezTo>
                  <a:cubicBezTo>
                    <a:pt x="2736" y="298"/>
                    <a:pt x="2728" y="297"/>
                    <a:pt x="2722" y="297"/>
                  </a:cubicBezTo>
                  <a:cubicBezTo>
                    <a:pt x="2719" y="295"/>
                    <a:pt x="2712" y="299"/>
                    <a:pt x="2712" y="292"/>
                  </a:cubicBezTo>
                  <a:cubicBezTo>
                    <a:pt x="2707" y="290"/>
                    <a:pt x="2707" y="289"/>
                    <a:pt x="2706" y="289"/>
                  </a:cubicBezTo>
                  <a:cubicBezTo>
                    <a:pt x="2701" y="292"/>
                    <a:pt x="2694" y="294"/>
                    <a:pt x="2690" y="290"/>
                  </a:cubicBezTo>
                  <a:cubicBezTo>
                    <a:pt x="2682" y="287"/>
                    <a:pt x="2695" y="296"/>
                    <a:pt x="2686" y="297"/>
                  </a:cubicBezTo>
                  <a:cubicBezTo>
                    <a:pt x="2686" y="298"/>
                    <a:pt x="2694" y="301"/>
                    <a:pt x="2697" y="299"/>
                  </a:cubicBezTo>
                  <a:cubicBezTo>
                    <a:pt x="2699" y="296"/>
                    <a:pt x="2707" y="295"/>
                    <a:pt x="2707" y="301"/>
                  </a:cubicBezTo>
                  <a:cubicBezTo>
                    <a:pt x="2707" y="306"/>
                    <a:pt x="2713" y="307"/>
                    <a:pt x="2716" y="307"/>
                  </a:cubicBezTo>
                  <a:cubicBezTo>
                    <a:pt x="2722" y="305"/>
                    <a:pt x="2724" y="305"/>
                    <a:pt x="2721" y="308"/>
                  </a:cubicBezTo>
                  <a:cubicBezTo>
                    <a:pt x="2726" y="304"/>
                    <a:pt x="2727" y="309"/>
                    <a:pt x="2729" y="314"/>
                  </a:cubicBezTo>
                  <a:cubicBezTo>
                    <a:pt x="2734" y="318"/>
                    <a:pt x="2721" y="323"/>
                    <a:pt x="2727" y="322"/>
                  </a:cubicBezTo>
                  <a:cubicBezTo>
                    <a:pt x="2733" y="320"/>
                    <a:pt x="2735" y="330"/>
                    <a:pt x="2740" y="330"/>
                  </a:cubicBezTo>
                  <a:cubicBezTo>
                    <a:pt x="2741" y="337"/>
                    <a:pt x="2740" y="339"/>
                    <a:pt x="2747" y="337"/>
                  </a:cubicBezTo>
                  <a:cubicBezTo>
                    <a:pt x="2746" y="342"/>
                    <a:pt x="2744" y="346"/>
                    <a:pt x="2739" y="347"/>
                  </a:cubicBezTo>
                  <a:cubicBezTo>
                    <a:pt x="2733" y="350"/>
                    <a:pt x="2726" y="345"/>
                    <a:pt x="2719" y="345"/>
                  </a:cubicBezTo>
                  <a:cubicBezTo>
                    <a:pt x="2715" y="344"/>
                    <a:pt x="2711" y="345"/>
                    <a:pt x="2708" y="343"/>
                  </a:cubicBezTo>
                  <a:cubicBezTo>
                    <a:pt x="2711" y="337"/>
                    <a:pt x="2701" y="339"/>
                    <a:pt x="2700" y="343"/>
                  </a:cubicBezTo>
                  <a:cubicBezTo>
                    <a:pt x="2696" y="349"/>
                    <a:pt x="2689" y="349"/>
                    <a:pt x="2683" y="352"/>
                  </a:cubicBezTo>
                  <a:cubicBezTo>
                    <a:pt x="2676" y="355"/>
                    <a:pt x="2668" y="357"/>
                    <a:pt x="2660" y="358"/>
                  </a:cubicBezTo>
                  <a:cubicBezTo>
                    <a:pt x="2656" y="362"/>
                    <a:pt x="2650" y="365"/>
                    <a:pt x="2645" y="364"/>
                  </a:cubicBezTo>
                  <a:cubicBezTo>
                    <a:pt x="2638" y="363"/>
                    <a:pt x="2635" y="373"/>
                    <a:pt x="2629" y="372"/>
                  </a:cubicBezTo>
                  <a:cubicBezTo>
                    <a:pt x="2623" y="371"/>
                    <a:pt x="2619" y="376"/>
                    <a:pt x="2615" y="381"/>
                  </a:cubicBezTo>
                  <a:cubicBezTo>
                    <a:pt x="2610" y="383"/>
                    <a:pt x="2604" y="383"/>
                    <a:pt x="2600" y="387"/>
                  </a:cubicBezTo>
                  <a:cubicBezTo>
                    <a:pt x="2597" y="394"/>
                    <a:pt x="2589" y="390"/>
                    <a:pt x="2585" y="395"/>
                  </a:cubicBezTo>
                  <a:cubicBezTo>
                    <a:pt x="2584" y="400"/>
                    <a:pt x="2581" y="404"/>
                    <a:pt x="2577" y="403"/>
                  </a:cubicBezTo>
                  <a:cubicBezTo>
                    <a:pt x="2572" y="402"/>
                    <a:pt x="2571" y="396"/>
                    <a:pt x="2568" y="393"/>
                  </a:cubicBezTo>
                  <a:cubicBezTo>
                    <a:pt x="2561" y="388"/>
                    <a:pt x="2553" y="391"/>
                    <a:pt x="2545" y="391"/>
                  </a:cubicBezTo>
                  <a:cubicBezTo>
                    <a:pt x="2536" y="393"/>
                    <a:pt x="2525" y="393"/>
                    <a:pt x="2517" y="400"/>
                  </a:cubicBezTo>
                  <a:cubicBezTo>
                    <a:pt x="2514" y="402"/>
                    <a:pt x="2510" y="408"/>
                    <a:pt x="2506" y="406"/>
                  </a:cubicBezTo>
                  <a:cubicBezTo>
                    <a:pt x="2505" y="402"/>
                    <a:pt x="2512" y="393"/>
                    <a:pt x="2509" y="393"/>
                  </a:cubicBezTo>
                  <a:cubicBezTo>
                    <a:pt x="2504" y="393"/>
                    <a:pt x="2501" y="392"/>
                    <a:pt x="2497" y="397"/>
                  </a:cubicBezTo>
                  <a:cubicBezTo>
                    <a:pt x="2494" y="400"/>
                    <a:pt x="2486" y="398"/>
                    <a:pt x="2487" y="406"/>
                  </a:cubicBezTo>
                  <a:cubicBezTo>
                    <a:pt x="2484" y="409"/>
                    <a:pt x="2478" y="409"/>
                    <a:pt x="2477" y="402"/>
                  </a:cubicBezTo>
                  <a:cubicBezTo>
                    <a:pt x="2474" y="397"/>
                    <a:pt x="2470" y="400"/>
                    <a:pt x="2466" y="404"/>
                  </a:cubicBezTo>
                  <a:cubicBezTo>
                    <a:pt x="2464" y="407"/>
                    <a:pt x="2467" y="401"/>
                    <a:pt x="2460" y="404"/>
                  </a:cubicBezTo>
                  <a:cubicBezTo>
                    <a:pt x="2458" y="407"/>
                    <a:pt x="2452" y="410"/>
                    <a:pt x="2454" y="415"/>
                  </a:cubicBezTo>
                  <a:cubicBezTo>
                    <a:pt x="2461" y="417"/>
                    <a:pt x="2451" y="420"/>
                    <a:pt x="2449" y="423"/>
                  </a:cubicBezTo>
                  <a:cubicBezTo>
                    <a:pt x="2451" y="426"/>
                    <a:pt x="2449" y="427"/>
                    <a:pt x="2444" y="430"/>
                  </a:cubicBezTo>
                  <a:cubicBezTo>
                    <a:pt x="2440" y="434"/>
                    <a:pt x="2433" y="438"/>
                    <a:pt x="2431" y="445"/>
                  </a:cubicBezTo>
                  <a:cubicBezTo>
                    <a:pt x="2429" y="453"/>
                    <a:pt x="2438" y="454"/>
                    <a:pt x="2442" y="453"/>
                  </a:cubicBezTo>
                  <a:cubicBezTo>
                    <a:pt x="2446" y="453"/>
                    <a:pt x="2452" y="452"/>
                    <a:pt x="2455" y="456"/>
                  </a:cubicBezTo>
                  <a:cubicBezTo>
                    <a:pt x="2452" y="461"/>
                    <a:pt x="2446" y="462"/>
                    <a:pt x="2444" y="468"/>
                  </a:cubicBezTo>
                  <a:cubicBezTo>
                    <a:pt x="2445" y="472"/>
                    <a:pt x="2446" y="479"/>
                    <a:pt x="2451" y="478"/>
                  </a:cubicBezTo>
                  <a:cubicBezTo>
                    <a:pt x="2456" y="478"/>
                    <a:pt x="2457" y="488"/>
                    <a:pt x="2454" y="491"/>
                  </a:cubicBezTo>
                  <a:cubicBezTo>
                    <a:pt x="2452" y="495"/>
                    <a:pt x="2443" y="494"/>
                    <a:pt x="2445" y="488"/>
                  </a:cubicBezTo>
                  <a:cubicBezTo>
                    <a:pt x="2450" y="483"/>
                    <a:pt x="2443" y="482"/>
                    <a:pt x="2440" y="486"/>
                  </a:cubicBezTo>
                  <a:cubicBezTo>
                    <a:pt x="2434" y="492"/>
                    <a:pt x="2428" y="498"/>
                    <a:pt x="2425" y="508"/>
                  </a:cubicBezTo>
                  <a:cubicBezTo>
                    <a:pt x="2426" y="514"/>
                    <a:pt x="2430" y="516"/>
                    <a:pt x="2434" y="519"/>
                  </a:cubicBezTo>
                  <a:cubicBezTo>
                    <a:pt x="2436" y="523"/>
                    <a:pt x="2429" y="526"/>
                    <a:pt x="2426" y="527"/>
                  </a:cubicBezTo>
                  <a:cubicBezTo>
                    <a:pt x="2418" y="529"/>
                    <a:pt x="2410" y="524"/>
                    <a:pt x="2403" y="530"/>
                  </a:cubicBezTo>
                  <a:cubicBezTo>
                    <a:pt x="2399" y="534"/>
                    <a:pt x="2393" y="537"/>
                    <a:pt x="2392" y="544"/>
                  </a:cubicBezTo>
                  <a:cubicBezTo>
                    <a:pt x="2392" y="548"/>
                    <a:pt x="2400" y="551"/>
                    <a:pt x="2395" y="555"/>
                  </a:cubicBezTo>
                  <a:cubicBezTo>
                    <a:pt x="2390" y="558"/>
                    <a:pt x="2385" y="556"/>
                    <a:pt x="2380" y="559"/>
                  </a:cubicBezTo>
                  <a:cubicBezTo>
                    <a:pt x="2376" y="562"/>
                    <a:pt x="2369" y="561"/>
                    <a:pt x="2370" y="568"/>
                  </a:cubicBezTo>
                  <a:cubicBezTo>
                    <a:pt x="2371" y="576"/>
                    <a:pt x="2367" y="583"/>
                    <a:pt x="2363" y="587"/>
                  </a:cubicBezTo>
                  <a:cubicBezTo>
                    <a:pt x="2356" y="595"/>
                    <a:pt x="2348" y="600"/>
                    <a:pt x="2340" y="606"/>
                  </a:cubicBezTo>
                  <a:cubicBezTo>
                    <a:pt x="2336" y="607"/>
                    <a:pt x="2336" y="597"/>
                    <a:pt x="2335" y="593"/>
                  </a:cubicBezTo>
                  <a:cubicBezTo>
                    <a:pt x="2333" y="587"/>
                    <a:pt x="2332" y="581"/>
                    <a:pt x="2332" y="576"/>
                  </a:cubicBezTo>
                  <a:cubicBezTo>
                    <a:pt x="2330" y="569"/>
                    <a:pt x="2326" y="565"/>
                    <a:pt x="2325" y="558"/>
                  </a:cubicBezTo>
                  <a:cubicBezTo>
                    <a:pt x="2324" y="550"/>
                    <a:pt x="2320" y="543"/>
                    <a:pt x="2321" y="535"/>
                  </a:cubicBezTo>
                  <a:cubicBezTo>
                    <a:pt x="2320" y="528"/>
                    <a:pt x="2318" y="522"/>
                    <a:pt x="2316" y="515"/>
                  </a:cubicBezTo>
                  <a:cubicBezTo>
                    <a:pt x="2316" y="505"/>
                    <a:pt x="2318" y="495"/>
                    <a:pt x="2320" y="485"/>
                  </a:cubicBezTo>
                  <a:cubicBezTo>
                    <a:pt x="2325" y="478"/>
                    <a:pt x="2332" y="474"/>
                    <a:pt x="2337" y="469"/>
                  </a:cubicBezTo>
                  <a:cubicBezTo>
                    <a:pt x="2339" y="465"/>
                    <a:pt x="2344" y="460"/>
                    <a:pt x="2340" y="456"/>
                  </a:cubicBezTo>
                  <a:cubicBezTo>
                    <a:pt x="2354" y="452"/>
                    <a:pt x="2367" y="447"/>
                    <a:pt x="2380" y="438"/>
                  </a:cubicBezTo>
                  <a:cubicBezTo>
                    <a:pt x="2384" y="435"/>
                    <a:pt x="2390" y="431"/>
                    <a:pt x="2392" y="424"/>
                  </a:cubicBezTo>
                  <a:cubicBezTo>
                    <a:pt x="2404" y="416"/>
                    <a:pt x="2418" y="409"/>
                    <a:pt x="2429" y="399"/>
                  </a:cubicBezTo>
                  <a:cubicBezTo>
                    <a:pt x="2431" y="392"/>
                    <a:pt x="2437" y="392"/>
                    <a:pt x="2442" y="390"/>
                  </a:cubicBezTo>
                  <a:cubicBezTo>
                    <a:pt x="2447" y="388"/>
                    <a:pt x="2454" y="387"/>
                    <a:pt x="2459" y="384"/>
                  </a:cubicBezTo>
                  <a:cubicBezTo>
                    <a:pt x="2460" y="378"/>
                    <a:pt x="2466" y="378"/>
                    <a:pt x="2467" y="373"/>
                  </a:cubicBezTo>
                  <a:cubicBezTo>
                    <a:pt x="2460" y="372"/>
                    <a:pt x="2466" y="366"/>
                    <a:pt x="2469" y="362"/>
                  </a:cubicBezTo>
                  <a:cubicBezTo>
                    <a:pt x="2470" y="358"/>
                    <a:pt x="2469" y="350"/>
                    <a:pt x="2475" y="350"/>
                  </a:cubicBezTo>
                  <a:cubicBezTo>
                    <a:pt x="2481" y="349"/>
                    <a:pt x="2487" y="350"/>
                    <a:pt x="2494" y="349"/>
                  </a:cubicBezTo>
                  <a:cubicBezTo>
                    <a:pt x="2488" y="343"/>
                    <a:pt x="2481" y="345"/>
                    <a:pt x="2474" y="343"/>
                  </a:cubicBezTo>
                  <a:cubicBezTo>
                    <a:pt x="2467" y="344"/>
                    <a:pt x="2459" y="345"/>
                    <a:pt x="2452" y="348"/>
                  </a:cubicBezTo>
                  <a:cubicBezTo>
                    <a:pt x="2454" y="353"/>
                    <a:pt x="2446" y="357"/>
                    <a:pt x="2448" y="362"/>
                  </a:cubicBezTo>
                  <a:cubicBezTo>
                    <a:pt x="2447" y="367"/>
                    <a:pt x="2440" y="364"/>
                    <a:pt x="2437" y="367"/>
                  </a:cubicBezTo>
                  <a:cubicBezTo>
                    <a:pt x="2427" y="372"/>
                    <a:pt x="2418" y="380"/>
                    <a:pt x="2408" y="385"/>
                  </a:cubicBezTo>
                  <a:cubicBezTo>
                    <a:pt x="2405" y="386"/>
                    <a:pt x="2396" y="391"/>
                    <a:pt x="2400" y="384"/>
                  </a:cubicBezTo>
                  <a:cubicBezTo>
                    <a:pt x="2406" y="377"/>
                    <a:pt x="2398" y="380"/>
                    <a:pt x="2395" y="377"/>
                  </a:cubicBezTo>
                  <a:cubicBezTo>
                    <a:pt x="2392" y="373"/>
                    <a:pt x="2398" y="369"/>
                    <a:pt x="2400" y="365"/>
                  </a:cubicBezTo>
                  <a:cubicBezTo>
                    <a:pt x="2403" y="358"/>
                    <a:pt x="2394" y="362"/>
                    <a:pt x="2392" y="363"/>
                  </a:cubicBezTo>
                  <a:cubicBezTo>
                    <a:pt x="2387" y="367"/>
                    <a:pt x="2384" y="365"/>
                    <a:pt x="2381" y="361"/>
                  </a:cubicBezTo>
                  <a:cubicBezTo>
                    <a:pt x="2374" y="359"/>
                    <a:pt x="2366" y="362"/>
                    <a:pt x="2359" y="362"/>
                  </a:cubicBezTo>
                  <a:cubicBezTo>
                    <a:pt x="2350" y="363"/>
                    <a:pt x="2341" y="364"/>
                    <a:pt x="2334" y="369"/>
                  </a:cubicBezTo>
                  <a:cubicBezTo>
                    <a:pt x="2334" y="375"/>
                    <a:pt x="2332" y="377"/>
                    <a:pt x="2327" y="379"/>
                  </a:cubicBezTo>
                  <a:cubicBezTo>
                    <a:pt x="2322" y="380"/>
                    <a:pt x="2319" y="383"/>
                    <a:pt x="2321" y="388"/>
                  </a:cubicBezTo>
                  <a:cubicBezTo>
                    <a:pt x="2309" y="392"/>
                    <a:pt x="2296" y="397"/>
                    <a:pt x="2289" y="410"/>
                  </a:cubicBezTo>
                  <a:cubicBezTo>
                    <a:pt x="2288" y="417"/>
                    <a:pt x="2295" y="417"/>
                    <a:pt x="2298" y="417"/>
                  </a:cubicBezTo>
                  <a:cubicBezTo>
                    <a:pt x="2301" y="414"/>
                    <a:pt x="2310" y="421"/>
                    <a:pt x="2303" y="421"/>
                  </a:cubicBezTo>
                  <a:cubicBezTo>
                    <a:pt x="2296" y="422"/>
                    <a:pt x="2289" y="427"/>
                    <a:pt x="2281" y="425"/>
                  </a:cubicBezTo>
                  <a:cubicBezTo>
                    <a:pt x="2276" y="423"/>
                    <a:pt x="2270" y="422"/>
                    <a:pt x="2266" y="427"/>
                  </a:cubicBezTo>
                  <a:cubicBezTo>
                    <a:pt x="2262" y="432"/>
                    <a:pt x="2258" y="422"/>
                    <a:pt x="2254" y="426"/>
                  </a:cubicBezTo>
                  <a:cubicBezTo>
                    <a:pt x="2248" y="429"/>
                    <a:pt x="2242" y="432"/>
                    <a:pt x="2236" y="428"/>
                  </a:cubicBezTo>
                  <a:cubicBezTo>
                    <a:pt x="2237" y="422"/>
                    <a:pt x="2244" y="425"/>
                    <a:pt x="2247" y="423"/>
                  </a:cubicBezTo>
                  <a:cubicBezTo>
                    <a:pt x="2255" y="424"/>
                    <a:pt x="2247" y="418"/>
                    <a:pt x="2245" y="415"/>
                  </a:cubicBezTo>
                  <a:cubicBezTo>
                    <a:pt x="2237" y="412"/>
                    <a:pt x="2229" y="414"/>
                    <a:pt x="2222" y="415"/>
                  </a:cubicBezTo>
                  <a:cubicBezTo>
                    <a:pt x="2217" y="414"/>
                    <a:pt x="2213" y="408"/>
                    <a:pt x="2208" y="410"/>
                  </a:cubicBezTo>
                  <a:cubicBezTo>
                    <a:pt x="2203" y="409"/>
                    <a:pt x="2199" y="410"/>
                    <a:pt x="2195" y="413"/>
                  </a:cubicBezTo>
                  <a:cubicBezTo>
                    <a:pt x="2197" y="418"/>
                    <a:pt x="2190" y="423"/>
                    <a:pt x="2186" y="420"/>
                  </a:cubicBezTo>
                  <a:cubicBezTo>
                    <a:pt x="2177" y="414"/>
                    <a:pt x="2166" y="421"/>
                    <a:pt x="2156" y="418"/>
                  </a:cubicBezTo>
                  <a:cubicBezTo>
                    <a:pt x="2153" y="417"/>
                    <a:pt x="2146" y="415"/>
                    <a:pt x="2145" y="421"/>
                  </a:cubicBezTo>
                  <a:cubicBezTo>
                    <a:pt x="2145" y="426"/>
                    <a:pt x="2135" y="425"/>
                    <a:pt x="2136" y="419"/>
                  </a:cubicBezTo>
                  <a:cubicBezTo>
                    <a:pt x="2134" y="413"/>
                    <a:pt x="2129" y="418"/>
                    <a:pt x="2125" y="417"/>
                  </a:cubicBezTo>
                  <a:cubicBezTo>
                    <a:pt x="2113" y="415"/>
                    <a:pt x="2101" y="418"/>
                    <a:pt x="2089" y="417"/>
                  </a:cubicBezTo>
                  <a:cubicBezTo>
                    <a:pt x="2079" y="420"/>
                    <a:pt x="2069" y="425"/>
                    <a:pt x="2062" y="435"/>
                  </a:cubicBezTo>
                  <a:cubicBezTo>
                    <a:pt x="2055" y="438"/>
                    <a:pt x="2046" y="439"/>
                    <a:pt x="2042" y="448"/>
                  </a:cubicBezTo>
                  <a:cubicBezTo>
                    <a:pt x="2039" y="453"/>
                    <a:pt x="2035" y="456"/>
                    <a:pt x="2030" y="458"/>
                  </a:cubicBezTo>
                  <a:cubicBezTo>
                    <a:pt x="2015" y="465"/>
                    <a:pt x="2003" y="478"/>
                    <a:pt x="1990" y="489"/>
                  </a:cubicBezTo>
                  <a:cubicBezTo>
                    <a:pt x="1977" y="501"/>
                    <a:pt x="1961" y="507"/>
                    <a:pt x="1947" y="518"/>
                  </a:cubicBezTo>
                  <a:cubicBezTo>
                    <a:pt x="1943" y="522"/>
                    <a:pt x="1946" y="528"/>
                    <a:pt x="1951" y="527"/>
                  </a:cubicBezTo>
                  <a:cubicBezTo>
                    <a:pt x="1958" y="529"/>
                    <a:pt x="1966" y="525"/>
                    <a:pt x="1974" y="527"/>
                  </a:cubicBezTo>
                  <a:cubicBezTo>
                    <a:pt x="1973" y="532"/>
                    <a:pt x="1971" y="538"/>
                    <a:pt x="1971" y="544"/>
                  </a:cubicBezTo>
                  <a:cubicBezTo>
                    <a:pt x="1976" y="546"/>
                    <a:pt x="1980" y="543"/>
                    <a:pt x="1984" y="540"/>
                  </a:cubicBezTo>
                  <a:cubicBezTo>
                    <a:pt x="1990" y="540"/>
                    <a:pt x="1991" y="543"/>
                    <a:pt x="1985" y="546"/>
                  </a:cubicBezTo>
                  <a:cubicBezTo>
                    <a:pt x="1983" y="552"/>
                    <a:pt x="1992" y="549"/>
                    <a:pt x="1995" y="549"/>
                  </a:cubicBezTo>
                  <a:cubicBezTo>
                    <a:pt x="2001" y="550"/>
                    <a:pt x="2008" y="547"/>
                    <a:pt x="2008" y="540"/>
                  </a:cubicBezTo>
                  <a:cubicBezTo>
                    <a:pt x="2007" y="532"/>
                    <a:pt x="2014" y="536"/>
                    <a:pt x="2018" y="535"/>
                  </a:cubicBezTo>
                  <a:cubicBezTo>
                    <a:pt x="2027" y="534"/>
                    <a:pt x="2038" y="537"/>
                    <a:pt x="2043" y="548"/>
                  </a:cubicBezTo>
                  <a:cubicBezTo>
                    <a:pt x="2047" y="552"/>
                    <a:pt x="2053" y="555"/>
                    <a:pt x="2057" y="559"/>
                  </a:cubicBezTo>
                  <a:cubicBezTo>
                    <a:pt x="2053" y="564"/>
                    <a:pt x="2052" y="563"/>
                    <a:pt x="2057" y="569"/>
                  </a:cubicBezTo>
                  <a:cubicBezTo>
                    <a:pt x="2054" y="575"/>
                    <a:pt x="2054" y="577"/>
                    <a:pt x="2060" y="580"/>
                  </a:cubicBezTo>
                  <a:cubicBezTo>
                    <a:pt x="2058" y="588"/>
                    <a:pt x="2050" y="593"/>
                    <a:pt x="2048" y="602"/>
                  </a:cubicBezTo>
                  <a:cubicBezTo>
                    <a:pt x="2045" y="608"/>
                    <a:pt x="2041" y="616"/>
                    <a:pt x="2045" y="623"/>
                  </a:cubicBezTo>
                  <a:cubicBezTo>
                    <a:pt x="2046" y="629"/>
                    <a:pt x="2043" y="636"/>
                    <a:pt x="2043" y="643"/>
                  </a:cubicBezTo>
                  <a:cubicBezTo>
                    <a:pt x="2041" y="649"/>
                    <a:pt x="2040" y="657"/>
                    <a:pt x="2038" y="663"/>
                  </a:cubicBezTo>
                  <a:cubicBezTo>
                    <a:pt x="2032" y="670"/>
                    <a:pt x="2024" y="675"/>
                    <a:pt x="2020" y="683"/>
                  </a:cubicBezTo>
                  <a:cubicBezTo>
                    <a:pt x="2019" y="691"/>
                    <a:pt x="2012" y="693"/>
                    <a:pt x="2008" y="698"/>
                  </a:cubicBezTo>
                  <a:cubicBezTo>
                    <a:pt x="2003" y="705"/>
                    <a:pt x="2001" y="715"/>
                    <a:pt x="1995" y="720"/>
                  </a:cubicBezTo>
                  <a:cubicBezTo>
                    <a:pt x="1987" y="730"/>
                    <a:pt x="1977" y="738"/>
                    <a:pt x="1970" y="748"/>
                  </a:cubicBezTo>
                  <a:cubicBezTo>
                    <a:pt x="1967" y="759"/>
                    <a:pt x="1956" y="759"/>
                    <a:pt x="1952" y="768"/>
                  </a:cubicBezTo>
                  <a:cubicBezTo>
                    <a:pt x="1944" y="780"/>
                    <a:pt x="1933" y="788"/>
                    <a:pt x="1921" y="791"/>
                  </a:cubicBezTo>
                  <a:cubicBezTo>
                    <a:pt x="1917" y="791"/>
                    <a:pt x="1912" y="796"/>
                    <a:pt x="1909" y="793"/>
                  </a:cubicBezTo>
                  <a:cubicBezTo>
                    <a:pt x="1907" y="787"/>
                    <a:pt x="1899" y="793"/>
                    <a:pt x="1898" y="786"/>
                  </a:cubicBezTo>
                  <a:cubicBezTo>
                    <a:pt x="1896" y="780"/>
                    <a:pt x="1891" y="787"/>
                    <a:pt x="1887" y="787"/>
                  </a:cubicBezTo>
                  <a:cubicBezTo>
                    <a:pt x="1892" y="781"/>
                    <a:pt x="1889" y="779"/>
                    <a:pt x="1884" y="784"/>
                  </a:cubicBezTo>
                  <a:cubicBezTo>
                    <a:pt x="1878" y="791"/>
                    <a:pt x="1871" y="797"/>
                    <a:pt x="1864" y="804"/>
                  </a:cubicBezTo>
                  <a:cubicBezTo>
                    <a:pt x="1863" y="798"/>
                    <a:pt x="1858" y="794"/>
                    <a:pt x="1866" y="793"/>
                  </a:cubicBezTo>
                  <a:cubicBezTo>
                    <a:pt x="1870" y="791"/>
                    <a:pt x="1875" y="788"/>
                    <a:pt x="1877" y="782"/>
                  </a:cubicBezTo>
                  <a:cubicBezTo>
                    <a:pt x="1876" y="777"/>
                    <a:pt x="1878" y="772"/>
                    <a:pt x="1877" y="767"/>
                  </a:cubicBezTo>
                  <a:cubicBezTo>
                    <a:pt x="1878" y="759"/>
                    <a:pt x="1873" y="753"/>
                    <a:pt x="1874" y="746"/>
                  </a:cubicBezTo>
                  <a:cubicBezTo>
                    <a:pt x="1879" y="743"/>
                    <a:pt x="1884" y="738"/>
                    <a:pt x="1889" y="736"/>
                  </a:cubicBezTo>
                  <a:cubicBezTo>
                    <a:pt x="1895" y="736"/>
                    <a:pt x="1901" y="743"/>
                    <a:pt x="1907" y="742"/>
                  </a:cubicBezTo>
                  <a:cubicBezTo>
                    <a:pt x="1917" y="732"/>
                    <a:pt x="1922" y="718"/>
                    <a:pt x="1927" y="704"/>
                  </a:cubicBezTo>
                  <a:cubicBezTo>
                    <a:pt x="1929" y="697"/>
                    <a:pt x="1930" y="688"/>
                    <a:pt x="1936" y="685"/>
                  </a:cubicBezTo>
                  <a:cubicBezTo>
                    <a:pt x="1940" y="683"/>
                    <a:pt x="1943" y="679"/>
                    <a:pt x="1941" y="673"/>
                  </a:cubicBezTo>
                  <a:cubicBezTo>
                    <a:pt x="1941" y="666"/>
                    <a:pt x="1935" y="668"/>
                    <a:pt x="1932" y="668"/>
                  </a:cubicBezTo>
                  <a:cubicBezTo>
                    <a:pt x="1920" y="670"/>
                    <a:pt x="1908" y="674"/>
                    <a:pt x="1897" y="679"/>
                  </a:cubicBezTo>
                  <a:cubicBezTo>
                    <a:pt x="1889" y="679"/>
                    <a:pt x="1881" y="679"/>
                    <a:pt x="1873" y="680"/>
                  </a:cubicBezTo>
                  <a:cubicBezTo>
                    <a:pt x="1869" y="671"/>
                    <a:pt x="1868" y="661"/>
                    <a:pt x="1865" y="653"/>
                  </a:cubicBezTo>
                  <a:cubicBezTo>
                    <a:pt x="1857" y="648"/>
                    <a:pt x="1848" y="645"/>
                    <a:pt x="1840" y="643"/>
                  </a:cubicBezTo>
                  <a:cubicBezTo>
                    <a:pt x="1831" y="641"/>
                    <a:pt x="1822" y="639"/>
                    <a:pt x="1814" y="634"/>
                  </a:cubicBezTo>
                  <a:cubicBezTo>
                    <a:pt x="1809" y="627"/>
                    <a:pt x="1807" y="617"/>
                    <a:pt x="1803" y="609"/>
                  </a:cubicBezTo>
                  <a:cubicBezTo>
                    <a:pt x="1797" y="597"/>
                    <a:pt x="1792" y="583"/>
                    <a:pt x="1787" y="570"/>
                  </a:cubicBezTo>
                  <a:cubicBezTo>
                    <a:pt x="1783" y="563"/>
                    <a:pt x="1778" y="555"/>
                    <a:pt x="1771" y="556"/>
                  </a:cubicBezTo>
                  <a:cubicBezTo>
                    <a:pt x="1764" y="557"/>
                    <a:pt x="1757" y="558"/>
                    <a:pt x="1751" y="553"/>
                  </a:cubicBezTo>
                  <a:cubicBezTo>
                    <a:pt x="1738" y="545"/>
                    <a:pt x="1724" y="550"/>
                    <a:pt x="1710" y="551"/>
                  </a:cubicBezTo>
                  <a:cubicBezTo>
                    <a:pt x="1701" y="552"/>
                    <a:pt x="1690" y="552"/>
                    <a:pt x="1683" y="561"/>
                  </a:cubicBezTo>
                  <a:cubicBezTo>
                    <a:pt x="1681" y="562"/>
                    <a:pt x="1673" y="568"/>
                    <a:pt x="1676" y="569"/>
                  </a:cubicBezTo>
                  <a:cubicBezTo>
                    <a:pt x="1681" y="568"/>
                    <a:pt x="1689" y="567"/>
                    <a:pt x="1691" y="574"/>
                  </a:cubicBezTo>
                  <a:cubicBezTo>
                    <a:pt x="1691" y="581"/>
                    <a:pt x="1688" y="584"/>
                    <a:pt x="1684" y="586"/>
                  </a:cubicBezTo>
                  <a:cubicBezTo>
                    <a:pt x="1673" y="590"/>
                    <a:pt x="1668" y="604"/>
                    <a:pt x="1661" y="613"/>
                  </a:cubicBezTo>
                  <a:cubicBezTo>
                    <a:pt x="1659" y="617"/>
                    <a:pt x="1668" y="621"/>
                    <a:pt x="1663" y="626"/>
                  </a:cubicBezTo>
                  <a:cubicBezTo>
                    <a:pt x="1653" y="631"/>
                    <a:pt x="1643" y="634"/>
                    <a:pt x="1634" y="637"/>
                  </a:cubicBezTo>
                  <a:cubicBezTo>
                    <a:pt x="1627" y="638"/>
                    <a:pt x="1623" y="631"/>
                    <a:pt x="1617" y="629"/>
                  </a:cubicBezTo>
                  <a:cubicBezTo>
                    <a:pt x="1609" y="624"/>
                    <a:pt x="1601" y="634"/>
                    <a:pt x="1593" y="630"/>
                  </a:cubicBezTo>
                  <a:cubicBezTo>
                    <a:pt x="1587" y="629"/>
                    <a:pt x="1584" y="621"/>
                    <a:pt x="1577" y="621"/>
                  </a:cubicBezTo>
                  <a:cubicBezTo>
                    <a:pt x="1568" y="621"/>
                    <a:pt x="1560" y="626"/>
                    <a:pt x="1553" y="633"/>
                  </a:cubicBezTo>
                  <a:cubicBezTo>
                    <a:pt x="1544" y="643"/>
                    <a:pt x="1531" y="641"/>
                    <a:pt x="1520" y="644"/>
                  </a:cubicBezTo>
                  <a:cubicBezTo>
                    <a:pt x="1506" y="645"/>
                    <a:pt x="1491" y="647"/>
                    <a:pt x="1477" y="641"/>
                  </a:cubicBezTo>
                  <a:cubicBezTo>
                    <a:pt x="1471" y="640"/>
                    <a:pt x="1465" y="639"/>
                    <a:pt x="1460" y="635"/>
                  </a:cubicBezTo>
                  <a:cubicBezTo>
                    <a:pt x="1450" y="633"/>
                    <a:pt x="1443" y="625"/>
                    <a:pt x="1434" y="620"/>
                  </a:cubicBezTo>
                  <a:cubicBezTo>
                    <a:pt x="1426" y="617"/>
                    <a:pt x="1417" y="619"/>
                    <a:pt x="1408" y="618"/>
                  </a:cubicBezTo>
                  <a:cubicBezTo>
                    <a:pt x="1398" y="618"/>
                    <a:pt x="1389" y="623"/>
                    <a:pt x="1380" y="624"/>
                  </a:cubicBezTo>
                  <a:cubicBezTo>
                    <a:pt x="1374" y="623"/>
                    <a:pt x="1367" y="620"/>
                    <a:pt x="1361" y="617"/>
                  </a:cubicBezTo>
                  <a:cubicBezTo>
                    <a:pt x="1357" y="613"/>
                    <a:pt x="1353" y="606"/>
                    <a:pt x="1354" y="599"/>
                  </a:cubicBezTo>
                  <a:cubicBezTo>
                    <a:pt x="1352" y="595"/>
                    <a:pt x="1346" y="597"/>
                    <a:pt x="1342" y="594"/>
                  </a:cubicBezTo>
                  <a:cubicBezTo>
                    <a:pt x="1329" y="588"/>
                    <a:pt x="1314" y="586"/>
                    <a:pt x="1300" y="583"/>
                  </a:cubicBezTo>
                  <a:cubicBezTo>
                    <a:pt x="1295" y="580"/>
                    <a:pt x="1292" y="585"/>
                    <a:pt x="1288" y="588"/>
                  </a:cubicBezTo>
                  <a:cubicBezTo>
                    <a:pt x="1284" y="593"/>
                    <a:pt x="1279" y="597"/>
                    <a:pt x="1277" y="603"/>
                  </a:cubicBezTo>
                  <a:cubicBezTo>
                    <a:pt x="1278" y="609"/>
                    <a:pt x="1281" y="613"/>
                    <a:pt x="1284" y="617"/>
                  </a:cubicBezTo>
                  <a:cubicBezTo>
                    <a:pt x="1284" y="624"/>
                    <a:pt x="1278" y="627"/>
                    <a:pt x="1274" y="630"/>
                  </a:cubicBezTo>
                  <a:cubicBezTo>
                    <a:pt x="1268" y="634"/>
                    <a:pt x="1262" y="633"/>
                    <a:pt x="1257" y="630"/>
                  </a:cubicBezTo>
                  <a:cubicBezTo>
                    <a:pt x="1246" y="629"/>
                    <a:pt x="1235" y="628"/>
                    <a:pt x="1225" y="629"/>
                  </a:cubicBezTo>
                  <a:cubicBezTo>
                    <a:pt x="1220" y="629"/>
                    <a:pt x="1217" y="625"/>
                    <a:pt x="1214" y="621"/>
                  </a:cubicBezTo>
                  <a:cubicBezTo>
                    <a:pt x="1212" y="615"/>
                    <a:pt x="1207" y="615"/>
                    <a:pt x="1203" y="615"/>
                  </a:cubicBezTo>
                  <a:cubicBezTo>
                    <a:pt x="1193" y="615"/>
                    <a:pt x="1183" y="612"/>
                    <a:pt x="1173" y="611"/>
                  </a:cubicBezTo>
                  <a:cubicBezTo>
                    <a:pt x="1163" y="614"/>
                    <a:pt x="1153" y="618"/>
                    <a:pt x="1143" y="622"/>
                  </a:cubicBezTo>
                  <a:cubicBezTo>
                    <a:pt x="1134" y="628"/>
                    <a:pt x="1126" y="639"/>
                    <a:pt x="1115" y="638"/>
                  </a:cubicBezTo>
                  <a:cubicBezTo>
                    <a:pt x="1108" y="637"/>
                    <a:pt x="1102" y="641"/>
                    <a:pt x="1096" y="645"/>
                  </a:cubicBezTo>
                  <a:cubicBezTo>
                    <a:pt x="1092" y="647"/>
                    <a:pt x="1088" y="646"/>
                    <a:pt x="1085" y="645"/>
                  </a:cubicBezTo>
                  <a:cubicBezTo>
                    <a:pt x="1081" y="646"/>
                    <a:pt x="1079" y="638"/>
                    <a:pt x="1076" y="636"/>
                  </a:cubicBezTo>
                  <a:cubicBezTo>
                    <a:pt x="1077" y="630"/>
                    <a:pt x="1069" y="638"/>
                    <a:pt x="1067" y="639"/>
                  </a:cubicBezTo>
                  <a:cubicBezTo>
                    <a:pt x="1062" y="638"/>
                    <a:pt x="1057" y="639"/>
                    <a:pt x="1052" y="637"/>
                  </a:cubicBezTo>
                  <a:cubicBezTo>
                    <a:pt x="1047" y="632"/>
                    <a:pt x="1044" y="623"/>
                    <a:pt x="1037" y="624"/>
                  </a:cubicBezTo>
                  <a:cubicBezTo>
                    <a:pt x="1032" y="624"/>
                    <a:pt x="1033" y="615"/>
                    <a:pt x="1028" y="613"/>
                  </a:cubicBezTo>
                  <a:cubicBezTo>
                    <a:pt x="1024" y="609"/>
                    <a:pt x="1020" y="605"/>
                    <a:pt x="1015" y="606"/>
                  </a:cubicBezTo>
                  <a:cubicBezTo>
                    <a:pt x="1007" y="607"/>
                    <a:pt x="999" y="613"/>
                    <a:pt x="990" y="611"/>
                  </a:cubicBezTo>
                  <a:cubicBezTo>
                    <a:pt x="986" y="613"/>
                    <a:pt x="983" y="608"/>
                    <a:pt x="980" y="607"/>
                  </a:cubicBezTo>
                  <a:cubicBezTo>
                    <a:pt x="976" y="608"/>
                    <a:pt x="977" y="597"/>
                    <a:pt x="971" y="599"/>
                  </a:cubicBezTo>
                  <a:cubicBezTo>
                    <a:pt x="966" y="597"/>
                    <a:pt x="965" y="604"/>
                    <a:pt x="961" y="607"/>
                  </a:cubicBezTo>
                  <a:cubicBezTo>
                    <a:pt x="957" y="613"/>
                    <a:pt x="955" y="607"/>
                    <a:pt x="952" y="602"/>
                  </a:cubicBezTo>
                  <a:cubicBezTo>
                    <a:pt x="946" y="592"/>
                    <a:pt x="938" y="583"/>
                    <a:pt x="932" y="572"/>
                  </a:cubicBezTo>
                  <a:cubicBezTo>
                    <a:pt x="924" y="559"/>
                    <a:pt x="914" y="548"/>
                    <a:pt x="902" y="543"/>
                  </a:cubicBezTo>
                  <a:cubicBezTo>
                    <a:pt x="899" y="540"/>
                    <a:pt x="891" y="540"/>
                    <a:pt x="893" y="534"/>
                  </a:cubicBezTo>
                  <a:cubicBezTo>
                    <a:pt x="899" y="534"/>
                    <a:pt x="899" y="525"/>
                    <a:pt x="893" y="528"/>
                  </a:cubicBezTo>
                  <a:cubicBezTo>
                    <a:pt x="888" y="530"/>
                    <a:pt x="884" y="532"/>
                    <a:pt x="879" y="534"/>
                  </a:cubicBezTo>
                  <a:cubicBezTo>
                    <a:pt x="875" y="538"/>
                    <a:pt x="869" y="539"/>
                    <a:pt x="863" y="541"/>
                  </a:cubicBezTo>
                  <a:cubicBezTo>
                    <a:pt x="859" y="542"/>
                    <a:pt x="857" y="550"/>
                    <a:pt x="853" y="547"/>
                  </a:cubicBezTo>
                  <a:cubicBezTo>
                    <a:pt x="847" y="545"/>
                    <a:pt x="842" y="547"/>
                    <a:pt x="837" y="547"/>
                  </a:cubicBezTo>
                  <a:cubicBezTo>
                    <a:pt x="832" y="544"/>
                    <a:pt x="840" y="541"/>
                    <a:pt x="842" y="538"/>
                  </a:cubicBezTo>
                  <a:cubicBezTo>
                    <a:pt x="841" y="533"/>
                    <a:pt x="835" y="542"/>
                    <a:pt x="832" y="538"/>
                  </a:cubicBezTo>
                  <a:cubicBezTo>
                    <a:pt x="829" y="533"/>
                    <a:pt x="824" y="534"/>
                    <a:pt x="821" y="537"/>
                  </a:cubicBezTo>
                  <a:cubicBezTo>
                    <a:pt x="818" y="535"/>
                    <a:pt x="815" y="527"/>
                    <a:pt x="811" y="532"/>
                  </a:cubicBezTo>
                  <a:cubicBezTo>
                    <a:pt x="807" y="532"/>
                    <a:pt x="804" y="532"/>
                    <a:pt x="800" y="533"/>
                  </a:cubicBezTo>
                  <a:cubicBezTo>
                    <a:pt x="793" y="533"/>
                    <a:pt x="796" y="531"/>
                    <a:pt x="796" y="526"/>
                  </a:cubicBezTo>
                  <a:cubicBezTo>
                    <a:pt x="801" y="520"/>
                    <a:pt x="794" y="520"/>
                    <a:pt x="793" y="515"/>
                  </a:cubicBezTo>
                  <a:cubicBezTo>
                    <a:pt x="794" y="508"/>
                    <a:pt x="788" y="508"/>
                    <a:pt x="784" y="509"/>
                  </a:cubicBezTo>
                  <a:cubicBezTo>
                    <a:pt x="779" y="510"/>
                    <a:pt x="776" y="510"/>
                    <a:pt x="772" y="507"/>
                  </a:cubicBezTo>
                  <a:cubicBezTo>
                    <a:pt x="766" y="506"/>
                    <a:pt x="760" y="504"/>
                    <a:pt x="754" y="505"/>
                  </a:cubicBezTo>
                  <a:cubicBezTo>
                    <a:pt x="753" y="511"/>
                    <a:pt x="744" y="506"/>
                    <a:pt x="744" y="512"/>
                  </a:cubicBezTo>
                  <a:cubicBezTo>
                    <a:pt x="741" y="519"/>
                    <a:pt x="733" y="516"/>
                    <a:pt x="727" y="517"/>
                  </a:cubicBezTo>
                  <a:cubicBezTo>
                    <a:pt x="716" y="517"/>
                    <a:pt x="706" y="523"/>
                    <a:pt x="695" y="522"/>
                  </a:cubicBezTo>
                  <a:cubicBezTo>
                    <a:pt x="690" y="524"/>
                    <a:pt x="689" y="531"/>
                    <a:pt x="684" y="529"/>
                  </a:cubicBezTo>
                  <a:cubicBezTo>
                    <a:pt x="673" y="530"/>
                    <a:pt x="663" y="531"/>
                    <a:pt x="653" y="532"/>
                  </a:cubicBezTo>
                  <a:cubicBezTo>
                    <a:pt x="648" y="534"/>
                    <a:pt x="643" y="536"/>
                    <a:pt x="638" y="538"/>
                  </a:cubicBezTo>
                  <a:cubicBezTo>
                    <a:pt x="632" y="538"/>
                    <a:pt x="625" y="537"/>
                    <a:pt x="619" y="536"/>
                  </a:cubicBezTo>
                  <a:cubicBezTo>
                    <a:pt x="616" y="537"/>
                    <a:pt x="615" y="546"/>
                    <a:pt x="618" y="548"/>
                  </a:cubicBezTo>
                  <a:cubicBezTo>
                    <a:pt x="615" y="550"/>
                    <a:pt x="618" y="555"/>
                    <a:pt x="623" y="554"/>
                  </a:cubicBezTo>
                  <a:cubicBezTo>
                    <a:pt x="626" y="555"/>
                    <a:pt x="634" y="555"/>
                    <a:pt x="632" y="560"/>
                  </a:cubicBezTo>
                  <a:cubicBezTo>
                    <a:pt x="625" y="562"/>
                    <a:pt x="617" y="556"/>
                    <a:pt x="612" y="563"/>
                  </a:cubicBezTo>
                  <a:cubicBezTo>
                    <a:pt x="606" y="565"/>
                    <a:pt x="610" y="570"/>
                    <a:pt x="613" y="574"/>
                  </a:cubicBezTo>
                  <a:cubicBezTo>
                    <a:pt x="609" y="579"/>
                    <a:pt x="603" y="578"/>
                    <a:pt x="599" y="582"/>
                  </a:cubicBezTo>
                  <a:cubicBezTo>
                    <a:pt x="591" y="583"/>
                    <a:pt x="600" y="586"/>
                    <a:pt x="601" y="588"/>
                  </a:cubicBezTo>
                  <a:cubicBezTo>
                    <a:pt x="602" y="592"/>
                    <a:pt x="610" y="588"/>
                    <a:pt x="611" y="594"/>
                  </a:cubicBezTo>
                  <a:cubicBezTo>
                    <a:pt x="615" y="596"/>
                    <a:pt x="622" y="593"/>
                    <a:pt x="623" y="599"/>
                  </a:cubicBezTo>
                  <a:cubicBezTo>
                    <a:pt x="623" y="605"/>
                    <a:pt x="621" y="610"/>
                    <a:pt x="615" y="610"/>
                  </a:cubicBezTo>
                  <a:cubicBezTo>
                    <a:pt x="610" y="612"/>
                    <a:pt x="605" y="614"/>
                    <a:pt x="600" y="612"/>
                  </a:cubicBezTo>
                  <a:cubicBezTo>
                    <a:pt x="596" y="604"/>
                    <a:pt x="594" y="614"/>
                    <a:pt x="590" y="615"/>
                  </a:cubicBezTo>
                  <a:cubicBezTo>
                    <a:pt x="586" y="615"/>
                    <a:pt x="582" y="613"/>
                    <a:pt x="578" y="612"/>
                  </a:cubicBezTo>
                  <a:cubicBezTo>
                    <a:pt x="572" y="612"/>
                    <a:pt x="572" y="605"/>
                    <a:pt x="568" y="603"/>
                  </a:cubicBezTo>
                  <a:cubicBezTo>
                    <a:pt x="563" y="602"/>
                    <a:pt x="559" y="603"/>
                    <a:pt x="555" y="603"/>
                  </a:cubicBezTo>
                  <a:cubicBezTo>
                    <a:pt x="555" y="611"/>
                    <a:pt x="547" y="609"/>
                    <a:pt x="545" y="605"/>
                  </a:cubicBezTo>
                  <a:cubicBezTo>
                    <a:pt x="541" y="603"/>
                    <a:pt x="536" y="604"/>
                    <a:pt x="532" y="603"/>
                  </a:cubicBezTo>
                  <a:cubicBezTo>
                    <a:pt x="526" y="607"/>
                    <a:pt x="523" y="615"/>
                    <a:pt x="517" y="615"/>
                  </a:cubicBezTo>
                  <a:cubicBezTo>
                    <a:pt x="514" y="612"/>
                    <a:pt x="508" y="613"/>
                    <a:pt x="505" y="609"/>
                  </a:cubicBezTo>
                  <a:cubicBezTo>
                    <a:pt x="504" y="605"/>
                    <a:pt x="494" y="602"/>
                    <a:pt x="498" y="609"/>
                  </a:cubicBezTo>
                  <a:cubicBezTo>
                    <a:pt x="501" y="616"/>
                    <a:pt x="492" y="616"/>
                    <a:pt x="494" y="608"/>
                  </a:cubicBezTo>
                  <a:cubicBezTo>
                    <a:pt x="491" y="604"/>
                    <a:pt x="485" y="602"/>
                    <a:pt x="480" y="599"/>
                  </a:cubicBezTo>
                  <a:cubicBezTo>
                    <a:pt x="481" y="593"/>
                    <a:pt x="473" y="595"/>
                    <a:pt x="469" y="594"/>
                  </a:cubicBezTo>
                  <a:cubicBezTo>
                    <a:pt x="465" y="595"/>
                    <a:pt x="459" y="596"/>
                    <a:pt x="457" y="589"/>
                  </a:cubicBezTo>
                  <a:cubicBezTo>
                    <a:pt x="452" y="586"/>
                    <a:pt x="446" y="595"/>
                    <a:pt x="441" y="593"/>
                  </a:cubicBezTo>
                  <a:cubicBezTo>
                    <a:pt x="438" y="589"/>
                    <a:pt x="433" y="591"/>
                    <a:pt x="429" y="591"/>
                  </a:cubicBezTo>
                  <a:cubicBezTo>
                    <a:pt x="423" y="596"/>
                    <a:pt x="416" y="601"/>
                    <a:pt x="409" y="602"/>
                  </a:cubicBezTo>
                  <a:cubicBezTo>
                    <a:pt x="404" y="603"/>
                    <a:pt x="403" y="610"/>
                    <a:pt x="398" y="611"/>
                  </a:cubicBezTo>
                  <a:cubicBezTo>
                    <a:pt x="395" y="613"/>
                    <a:pt x="389" y="614"/>
                    <a:pt x="392" y="620"/>
                  </a:cubicBezTo>
                  <a:cubicBezTo>
                    <a:pt x="394" y="625"/>
                    <a:pt x="392" y="631"/>
                    <a:pt x="388" y="631"/>
                  </a:cubicBezTo>
                  <a:cubicBezTo>
                    <a:pt x="380" y="633"/>
                    <a:pt x="378" y="619"/>
                    <a:pt x="371" y="619"/>
                  </a:cubicBezTo>
                  <a:cubicBezTo>
                    <a:pt x="366" y="618"/>
                    <a:pt x="367" y="629"/>
                    <a:pt x="362" y="628"/>
                  </a:cubicBezTo>
                  <a:cubicBezTo>
                    <a:pt x="356" y="627"/>
                    <a:pt x="357" y="635"/>
                    <a:pt x="356" y="640"/>
                  </a:cubicBezTo>
                  <a:cubicBezTo>
                    <a:pt x="355" y="644"/>
                    <a:pt x="365" y="647"/>
                    <a:pt x="358" y="650"/>
                  </a:cubicBezTo>
                  <a:cubicBezTo>
                    <a:pt x="353" y="653"/>
                    <a:pt x="353" y="660"/>
                    <a:pt x="350" y="664"/>
                  </a:cubicBezTo>
                  <a:cubicBezTo>
                    <a:pt x="354" y="666"/>
                    <a:pt x="360" y="665"/>
                    <a:pt x="362" y="670"/>
                  </a:cubicBezTo>
                  <a:cubicBezTo>
                    <a:pt x="360" y="674"/>
                    <a:pt x="366" y="684"/>
                    <a:pt x="367" y="676"/>
                  </a:cubicBezTo>
                  <a:cubicBezTo>
                    <a:pt x="370" y="680"/>
                    <a:pt x="375" y="677"/>
                    <a:pt x="379" y="679"/>
                  </a:cubicBezTo>
                  <a:cubicBezTo>
                    <a:pt x="382" y="684"/>
                    <a:pt x="387" y="684"/>
                    <a:pt x="389" y="690"/>
                  </a:cubicBezTo>
                  <a:cubicBezTo>
                    <a:pt x="391" y="694"/>
                    <a:pt x="396" y="699"/>
                    <a:pt x="397" y="703"/>
                  </a:cubicBezTo>
                  <a:cubicBezTo>
                    <a:pt x="394" y="704"/>
                    <a:pt x="386" y="698"/>
                    <a:pt x="388" y="705"/>
                  </a:cubicBezTo>
                  <a:cubicBezTo>
                    <a:pt x="391" y="708"/>
                    <a:pt x="395" y="709"/>
                    <a:pt x="400" y="711"/>
                  </a:cubicBezTo>
                  <a:cubicBezTo>
                    <a:pt x="398" y="716"/>
                    <a:pt x="391" y="715"/>
                    <a:pt x="391" y="719"/>
                  </a:cubicBezTo>
                  <a:cubicBezTo>
                    <a:pt x="390" y="722"/>
                    <a:pt x="384" y="719"/>
                    <a:pt x="382" y="724"/>
                  </a:cubicBezTo>
                  <a:cubicBezTo>
                    <a:pt x="378" y="725"/>
                    <a:pt x="374" y="728"/>
                    <a:pt x="370" y="725"/>
                  </a:cubicBezTo>
                  <a:cubicBezTo>
                    <a:pt x="369" y="729"/>
                    <a:pt x="368" y="733"/>
                    <a:pt x="365" y="737"/>
                  </a:cubicBezTo>
                  <a:cubicBezTo>
                    <a:pt x="363" y="742"/>
                    <a:pt x="361" y="746"/>
                    <a:pt x="356" y="748"/>
                  </a:cubicBezTo>
                  <a:cubicBezTo>
                    <a:pt x="351" y="753"/>
                    <a:pt x="357" y="757"/>
                    <a:pt x="361" y="758"/>
                  </a:cubicBezTo>
                  <a:cubicBezTo>
                    <a:pt x="363" y="761"/>
                    <a:pt x="368" y="764"/>
                    <a:pt x="368" y="770"/>
                  </a:cubicBezTo>
                  <a:cubicBezTo>
                    <a:pt x="366" y="779"/>
                    <a:pt x="368" y="771"/>
                    <a:pt x="370" y="768"/>
                  </a:cubicBezTo>
                  <a:cubicBezTo>
                    <a:pt x="372" y="771"/>
                    <a:pt x="365" y="777"/>
                    <a:pt x="370" y="781"/>
                  </a:cubicBezTo>
                  <a:cubicBezTo>
                    <a:pt x="365" y="787"/>
                    <a:pt x="372" y="788"/>
                    <a:pt x="373" y="793"/>
                  </a:cubicBezTo>
                  <a:cubicBezTo>
                    <a:pt x="374" y="797"/>
                    <a:pt x="378" y="799"/>
                    <a:pt x="380" y="804"/>
                  </a:cubicBezTo>
                  <a:cubicBezTo>
                    <a:pt x="383" y="807"/>
                    <a:pt x="385" y="812"/>
                    <a:pt x="388" y="814"/>
                  </a:cubicBezTo>
                  <a:cubicBezTo>
                    <a:pt x="386" y="821"/>
                    <a:pt x="379" y="820"/>
                    <a:pt x="377" y="826"/>
                  </a:cubicBezTo>
                  <a:cubicBezTo>
                    <a:pt x="373" y="831"/>
                    <a:pt x="368" y="825"/>
                    <a:pt x="364" y="826"/>
                  </a:cubicBezTo>
                  <a:cubicBezTo>
                    <a:pt x="365" y="820"/>
                    <a:pt x="359" y="819"/>
                    <a:pt x="356" y="816"/>
                  </a:cubicBezTo>
                  <a:cubicBezTo>
                    <a:pt x="353" y="812"/>
                    <a:pt x="351" y="815"/>
                    <a:pt x="348" y="811"/>
                  </a:cubicBezTo>
                  <a:cubicBezTo>
                    <a:pt x="343" y="811"/>
                    <a:pt x="339" y="809"/>
                    <a:pt x="335" y="804"/>
                  </a:cubicBezTo>
                  <a:cubicBezTo>
                    <a:pt x="339" y="798"/>
                    <a:pt x="335" y="796"/>
                    <a:pt x="330" y="798"/>
                  </a:cubicBezTo>
                  <a:cubicBezTo>
                    <a:pt x="328" y="795"/>
                    <a:pt x="324" y="792"/>
                    <a:pt x="321" y="793"/>
                  </a:cubicBezTo>
                  <a:cubicBezTo>
                    <a:pt x="318" y="796"/>
                    <a:pt x="313" y="789"/>
                    <a:pt x="310" y="794"/>
                  </a:cubicBezTo>
                  <a:cubicBezTo>
                    <a:pt x="308" y="797"/>
                    <a:pt x="302" y="798"/>
                    <a:pt x="301" y="795"/>
                  </a:cubicBezTo>
                  <a:cubicBezTo>
                    <a:pt x="304" y="791"/>
                    <a:pt x="295" y="790"/>
                    <a:pt x="293" y="789"/>
                  </a:cubicBezTo>
                  <a:cubicBezTo>
                    <a:pt x="289" y="789"/>
                    <a:pt x="287" y="781"/>
                    <a:pt x="282" y="784"/>
                  </a:cubicBezTo>
                  <a:cubicBezTo>
                    <a:pt x="279" y="783"/>
                    <a:pt x="275" y="781"/>
                    <a:pt x="270" y="783"/>
                  </a:cubicBezTo>
                  <a:cubicBezTo>
                    <a:pt x="266" y="784"/>
                    <a:pt x="261" y="782"/>
                    <a:pt x="257" y="779"/>
                  </a:cubicBezTo>
                  <a:cubicBezTo>
                    <a:pt x="252" y="780"/>
                    <a:pt x="247" y="774"/>
                    <a:pt x="242" y="775"/>
                  </a:cubicBezTo>
                  <a:cubicBezTo>
                    <a:pt x="237" y="772"/>
                    <a:pt x="234" y="777"/>
                    <a:pt x="232" y="778"/>
                  </a:cubicBezTo>
                  <a:cubicBezTo>
                    <a:pt x="223" y="770"/>
                    <a:pt x="215" y="760"/>
                    <a:pt x="205" y="756"/>
                  </a:cubicBezTo>
                  <a:cubicBezTo>
                    <a:pt x="200" y="756"/>
                    <a:pt x="196" y="753"/>
                    <a:pt x="193" y="748"/>
                  </a:cubicBezTo>
                  <a:cubicBezTo>
                    <a:pt x="189" y="749"/>
                    <a:pt x="185" y="751"/>
                    <a:pt x="183" y="744"/>
                  </a:cubicBezTo>
                  <a:cubicBezTo>
                    <a:pt x="180" y="740"/>
                    <a:pt x="173" y="736"/>
                    <a:pt x="181" y="735"/>
                  </a:cubicBezTo>
                  <a:cubicBezTo>
                    <a:pt x="185" y="735"/>
                    <a:pt x="191" y="736"/>
                    <a:pt x="190" y="729"/>
                  </a:cubicBezTo>
                  <a:cubicBezTo>
                    <a:pt x="193" y="725"/>
                    <a:pt x="193" y="717"/>
                    <a:pt x="199" y="719"/>
                  </a:cubicBezTo>
                  <a:cubicBezTo>
                    <a:pt x="206" y="719"/>
                    <a:pt x="202" y="712"/>
                    <a:pt x="197" y="710"/>
                  </a:cubicBezTo>
                  <a:cubicBezTo>
                    <a:pt x="193" y="709"/>
                    <a:pt x="188" y="703"/>
                    <a:pt x="196" y="704"/>
                  </a:cubicBezTo>
                  <a:cubicBezTo>
                    <a:pt x="203" y="704"/>
                    <a:pt x="210" y="697"/>
                    <a:pt x="217" y="695"/>
                  </a:cubicBezTo>
                  <a:cubicBezTo>
                    <a:pt x="220" y="691"/>
                    <a:pt x="213" y="689"/>
                    <a:pt x="210" y="691"/>
                  </a:cubicBezTo>
                  <a:cubicBezTo>
                    <a:pt x="207" y="690"/>
                    <a:pt x="199" y="696"/>
                    <a:pt x="199" y="690"/>
                  </a:cubicBezTo>
                  <a:cubicBezTo>
                    <a:pt x="198" y="684"/>
                    <a:pt x="201" y="681"/>
                    <a:pt x="206" y="681"/>
                  </a:cubicBezTo>
                  <a:cubicBezTo>
                    <a:pt x="210" y="679"/>
                    <a:pt x="211" y="675"/>
                    <a:pt x="216" y="676"/>
                  </a:cubicBezTo>
                  <a:cubicBezTo>
                    <a:pt x="220" y="675"/>
                    <a:pt x="224" y="680"/>
                    <a:pt x="227" y="676"/>
                  </a:cubicBezTo>
                  <a:cubicBezTo>
                    <a:pt x="228" y="672"/>
                    <a:pt x="231" y="667"/>
                    <a:pt x="228" y="662"/>
                  </a:cubicBezTo>
                  <a:cubicBezTo>
                    <a:pt x="225" y="661"/>
                    <a:pt x="224" y="654"/>
                    <a:pt x="229" y="655"/>
                  </a:cubicBezTo>
                  <a:cubicBezTo>
                    <a:pt x="236" y="654"/>
                    <a:pt x="222" y="652"/>
                    <a:pt x="227" y="650"/>
                  </a:cubicBezTo>
                  <a:cubicBezTo>
                    <a:pt x="229" y="648"/>
                    <a:pt x="236" y="646"/>
                    <a:pt x="233" y="641"/>
                  </a:cubicBezTo>
                  <a:cubicBezTo>
                    <a:pt x="234" y="635"/>
                    <a:pt x="230" y="639"/>
                    <a:pt x="226" y="638"/>
                  </a:cubicBezTo>
                  <a:cubicBezTo>
                    <a:pt x="223" y="634"/>
                    <a:pt x="219" y="635"/>
                    <a:pt x="216" y="632"/>
                  </a:cubicBezTo>
                  <a:cubicBezTo>
                    <a:pt x="212" y="632"/>
                    <a:pt x="209" y="630"/>
                    <a:pt x="205" y="630"/>
                  </a:cubicBezTo>
                  <a:cubicBezTo>
                    <a:pt x="201" y="625"/>
                    <a:pt x="199" y="629"/>
                    <a:pt x="195" y="629"/>
                  </a:cubicBezTo>
                  <a:cubicBezTo>
                    <a:pt x="191" y="627"/>
                    <a:pt x="188" y="626"/>
                    <a:pt x="186" y="621"/>
                  </a:cubicBezTo>
                  <a:cubicBezTo>
                    <a:pt x="184" y="616"/>
                    <a:pt x="180" y="621"/>
                    <a:pt x="176" y="621"/>
                  </a:cubicBezTo>
                  <a:cubicBezTo>
                    <a:pt x="172" y="623"/>
                    <a:pt x="169" y="622"/>
                    <a:pt x="165" y="622"/>
                  </a:cubicBezTo>
                  <a:cubicBezTo>
                    <a:pt x="161" y="619"/>
                    <a:pt x="156" y="616"/>
                    <a:pt x="153" y="621"/>
                  </a:cubicBezTo>
                  <a:cubicBezTo>
                    <a:pt x="148" y="618"/>
                    <a:pt x="149" y="613"/>
                    <a:pt x="147" y="609"/>
                  </a:cubicBezTo>
                  <a:cubicBezTo>
                    <a:pt x="146" y="603"/>
                    <a:pt x="144" y="603"/>
                    <a:pt x="141" y="600"/>
                  </a:cubicBezTo>
                  <a:cubicBezTo>
                    <a:pt x="137" y="602"/>
                    <a:pt x="133" y="599"/>
                    <a:pt x="129" y="600"/>
                  </a:cubicBezTo>
                  <a:cubicBezTo>
                    <a:pt x="127" y="597"/>
                    <a:pt x="123" y="589"/>
                    <a:pt x="128" y="589"/>
                  </a:cubicBezTo>
                  <a:cubicBezTo>
                    <a:pt x="134" y="588"/>
                    <a:pt x="125" y="584"/>
                    <a:pt x="124" y="580"/>
                  </a:cubicBezTo>
                  <a:cubicBezTo>
                    <a:pt x="121" y="576"/>
                    <a:pt x="118" y="572"/>
                    <a:pt x="113" y="575"/>
                  </a:cubicBezTo>
                  <a:cubicBezTo>
                    <a:pt x="108" y="572"/>
                    <a:pt x="102" y="580"/>
                    <a:pt x="96" y="575"/>
                  </a:cubicBezTo>
                  <a:cubicBezTo>
                    <a:pt x="93" y="573"/>
                    <a:pt x="92" y="584"/>
                    <a:pt x="86" y="581"/>
                  </a:cubicBezTo>
                  <a:cubicBezTo>
                    <a:pt x="85" y="581"/>
                    <a:pt x="84" y="580"/>
                    <a:pt x="83" y="58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297">
              <a:extLst>
                <a:ext uri="{FF2B5EF4-FFF2-40B4-BE49-F238E27FC236}">
                  <a16:creationId xmlns:a16="http://schemas.microsoft.com/office/drawing/2014/main" id="{302711F7-4864-4A9C-AAB7-484BE2B8A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618" y="3261251"/>
              <a:ext cx="135587" cy="43974"/>
            </a:xfrm>
            <a:custGeom>
              <a:avLst/>
              <a:gdLst/>
              <a:ahLst/>
              <a:cxnLst>
                <a:cxn ang="0">
                  <a:pos x="55" y="82"/>
                </a:cxn>
                <a:cxn ang="0">
                  <a:pos x="23" y="78"/>
                </a:cxn>
                <a:cxn ang="0">
                  <a:pos x="7" y="77"/>
                </a:cxn>
                <a:cxn ang="0">
                  <a:pos x="8" y="70"/>
                </a:cxn>
                <a:cxn ang="0">
                  <a:pos x="32" y="65"/>
                </a:cxn>
                <a:cxn ang="0">
                  <a:pos x="30" y="58"/>
                </a:cxn>
                <a:cxn ang="0">
                  <a:pos x="49" y="51"/>
                </a:cxn>
                <a:cxn ang="0">
                  <a:pos x="48" y="44"/>
                </a:cxn>
                <a:cxn ang="0">
                  <a:pos x="63" y="38"/>
                </a:cxn>
                <a:cxn ang="0">
                  <a:pos x="77" y="32"/>
                </a:cxn>
                <a:cxn ang="0">
                  <a:pos x="121" y="24"/>
                </a:cxn>
                <a:cxn ang="0">
                  <a:pos x="133" y="16"/>
                </a:cxn>
                <a:cxn ang="0">
                  <a:pos x="149" y="16"/>
                </a:cxn>
                <a:cxn ang="0">
                  <a:pos x="184" y="14"/>
                </a:cxn>
                <a:cxn ang="0">
                  <a:pos x="217" y="10"/>
                </a:cxn>
                <a:cxn ang="0">
                  <a:pos x="232" y="2"/>
                </a:cxn>
                <a:cxn ang="0">
                  <a:pos x="264" y="1"/>
                </a:cxn>
                <a:cxn ang="0">
                  <a:pos x="268" y="10"/>
                </a:cxn>
                <a:cxn ang="0">
                  <a:pos x="235" y="21"/>
                </a:cxn>
                <a:cxn ang="0">
                  <a:pos x="143" y="36"/>
                </a:cxn>
                <a:cxn ang="0">
                  <a:pos x="117" y="42"/>
                </a:cxn>
                <a:cxn ang="0">
                  <a:pos x="117" y="48"/>
                </a:cxn>
                <a:cxn ang="0">
                  <a:pos x="89" y="51"/>
                </a:cxn>
                <a:cxn ang="0">
                  <a:pos x="88" y="59"/>
                </a:cxn>
                <a:cxn ang="0">
                  <a:pos x="76" y="65"/>
                </a:cxn>
                <a:cxn ang="0">
                  <a:pos x="63" y="66"/>
                </a:cxn>
                <a:cxn ang="0">
                  <a:pos x="68" y="74"/>
                </a:cxn>
                <a:cxn ang="0">
                  <a:pos x="55" y="82"/>
                </a:cxn>
              </a:cxnLst>
              <a:rect l="0" t="0" r="r" b="b"/>
              <a:pathLst>
                <a:path w="274" h="82">
                  <a:moveTo>
                    <a:pt x="55" y="82"/>
                  </a:moveTo>
                  <a:cubicBezTo>
                    <a:pt x="44" y="78"/>
                    <a:pt x="33" y="76"/>
                    <a:pt x="23" y="78"/>
                  </a:cubicBezTo>
                  <a:cubicBezTo>
                    <a:pt x="17" y="77"/>
                    <a:pt x="12" y="81"/>
                    <a:pt x="7" y="77"/>
                  </a:cubicBezTo>
                  <a:cubicBezTo>
                    <a:pt x="0" y="74"/>
                    <a:pt x="2" y="72"/>
                    <a:pt x="8" y="70"/>
                  </a:cubicBezTo>
                  <a:cubicBezTo>
                    <a:pt x="16" y="65"/>
                    <a:pt x="24" y="64"/>
                    <a:pt x="32" y="65"/>
                  </a:cubicBezTo>
                  <a:cubicBezTo>
                    <a:pt x="39" y="66"/>
                    <a:pt x="35" y="58"/>
                    <a:pt x="30" y="58"/>
                  </a:cubicBezTo>
                  <a:cubicBezTo>
                    <a:pt x="35" y="51"/>
                    <a:pt x="43" y="54"/>
                    <a:pt x="49" y="51"/>
                  </a:cubicBezTo>
                  <a:cubicBezTo>
                    <a:pt x="44" y="48"/>
                    <a:pt x="41" y="47"/>
                    <a:pt x="48" y="44"/>
                  </a:cubicBezTo>
                  <a:cubicBezTo>
                    <a:pt x="52" y="40"/>
                    <a:pt x="57" y="35"/>
                    <a:pt x="63" y="38"/>
                  </a:cubicBezTo>
                  <a:cubicBezTo>
                    <a:pt x="68" y="39"/>
                    <a:pt x="72" y="35"/>
                    <a:pt x="77" y="32"/>
                  </a:cubicBezTo>
                  <a:cubicBezTo>
                    <a:pt x="91" y="25"/>
                    <a:pt x="106" y="23"/>
                    <a:pt x="121" y="24"/>
                  </a:cubicBezTo>
                  <a:cubicBezTo>
                    <a:pt x="126" y="24"/>
                    <a:pt x="130" y="20"/>
                    <a:pt x="133" y="16"/>
                  </a:cubicBezTo>
                  <a:cubicBezTo>
                    <a:pt x="138" y="16"/>
                    <a:pt x="144" y="14"/>
                    <a:pt x="149" y="16"/>
                  </a:cubicBezTo>
                  <a:cubicBezTo>
                    <a:pt x="160" y="21"/>
                    <a:pt x="172" y="13"/>
                    <a:pt x="184" y="14"/>
                  </a:cubicBezTo>
                  <a:cubicBezTo>
                    <a:pt x="195" y="12"/>
                    <a:pt x="206" y="11"/>
                    <a:pt x="217" y="10"/>
                  </a:cubicBezTo>
                  <a:cubicBezTo>
                    <a:pt x="221" y="6"/>
                    <a:pt x="226" y="1"/>
                    <a:pt x="232" y="2"/>
                  </a:cubicBezTo>
                  <a:cubicBezTo>
                    <a:pt x="242" y="2"/>
                    <a:pt x="253" y="0"/>
                    <a:pt x="264" y="1"/>
                  </a:cubicBezTo>
                  <a:cubicBezTo>
                    <a:pt x="267" y="1"/>
                    <a:pt x="274" y="7"/>
                    <a:pt x="268" y="10"/>
                  </a:cubicBezTo>
                  <a:cubicBezTo>
                    <a:pt x="258" y="17"/>
                    <a:pt x="246" y="18"/>
                    <a:pt x="235" y="21"/>
                  </a:cubicBezTo>
                  <a:cubicBezTo>
                    <a:pt x="204" y="26"/>
                    <a:pt x="173" y="29"/>
                    <a:pt x="143" y="36"/>
                  </a:cubicBezTo>
                  <a:cubicBezTo>
                    <a:pt x="134" y="38"/>
                    <a:pt x="125" y="38"/>
                    <a:pt x="117" y="42"/>
                  </a:cubicBezTo>
                  <a:cubicBezTo>
                    <a:pt x="113" y="45"/>
                    <a:pt x="126" y="45"/>
                    <a:pt x="117" y="48"/>
                  </a:cubicBezTo>
                  <a:cubicBezTo>
                    <a:pt x="108" y="54"/>
                    <a:pt x="98" y="51"/>
                    <a:pt x="89" y="51"/>
                  </a:cubicBezTo>
                  <a:cubicBezTo>
                    <a:pt x="80" y="54"/>
                    <a:pt x="89" y="57"/>
                    <a:pt x="88" y="59"/>
                  </a:cubicBezTo>
                  <a:cubicBezTo>
                    <a:pt x="85" y="62"/>
                    <a:pt x="80" y="64"/>
                    <a:pt x="76" y="65"/>
                  </a:cubicBezTo>
                  <a:cubicBezTo>
                    <a:pt x="72" y="63"/>
                    <a:pt x="67" y="62"/>
                    <a:pt x="63" y="66"/>
                  </a:cubicBezTo>
                  <a:cubicBezTo>
                    <a:pt x="66" y="67"/>
                    <a:pt x="74" y="70"/>
                    <a:pt x="68" y="74"/>
                  </a:cubicBezTo>
                  <a:cubicBezTo>
                    <a:pt x="64" y="78"/>
                    <a:pt x="59" y="80"/>
                    <a:pt x="55" y="8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298">
              <a:extLst>
                <a:ext uri="{FF2B5EF4-FFF2-40B4-BE49-F238E27FC236}">
                  <a16:creationId xmlns:a16="http://schemas.microsoft.com/office/drawing/2014/main" id="{0CCEE465-4152-401D-B895-B01FDCCAB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798" y="3303393"/>
              <a:ext cx="56800" cy="36645"/>
            </a:xfrm>
            <a:custGeom>
              <a:avLst/>
              <a:gdLst/>
              <a:ahLst/>
              <a:cxnLst>
                <a:cxn ang="0">
                  <a:pos x="22" y="15"/>
                </a:cxn>
                <a:cxn ang="0">
                  <a:pos x="39" y="6"/>
                </a:cxn>
                <a:cxn ang="0">
                  <a:pos x="61" y="3"/>
                </a:cxn>
                <a:cxn ang="0">
                  <a:pos x="91" y="5"/>
                </a:cxn>
                <a:cxn ang="0">
                  <a:pos x="84" y="14"/>
                </a:cxn>
                <a:cxn ang="0">
                  <a:pos x="75" y="25"/>
                </a:cxn>
                <a:cxn ang="0">
                  <a:pos x="79" y="41"/>
                </a:cxn>
                <a:cxn ang="0">
                  <a:pos x="103" y="57"/>
                </a:cxn>
                <a:cxn ang="0">
                  <a:pos x="98" y="61"/>
                </a:cxn>
                <a:cxn ang="0">
                  <a:pos x="70" y="64"/>
                </a:cxn>
                <a:cxn ang="0">
                  <a:pos x="58" y="60"/>
                </a:cxn>
                <a:cxn ang="0">
                  <a:pos x="42" y="60"/>
                </a:cxn>
                <a:cxn ang="0">
                  <a:pos x="52" y="53"/>
                </a:cxn>
                <a:cxn ang="0">
                  <a:pos x="45" y="47"/>
                </a:cxn>
                <a:cxn ang="0">
                  <a:pos x="20" y="41"/>
                </a:cxn>
                <a:cxn ang="0">
                  <a:pos x="2" y="39"/>
                </a:cxn>
                <a:cxn ang="0">
                  <a:pos x="12" y="31"/>
                </a:cxn>
                <a:cxn ang="0">
                  <a:pos x="31" y="20"/>
                </a:cxn>
                <a:cxn ang="0">
                  <a:pos x="22" y="15"/>
                </a:cxn>
                <a:cxn ang="0">
                  <a:pos x="22" y="15"/>
                </a:cxn>
              </a:cxnLst>
              <a:rect l="0" t="0" r="r" b="b"/>
              <a:pathLst>
                <a:path w="110" h="68">
                  <a:moveTo>
                    <a:pt x="22" y="15"/>
                  </a:moveTo>
                  <a:cubicBezTo>
                    <a:pt x="28" y="13"/>
                    <a:pt x="33" y="8"/>
                    <a:pt x="39" y="6"/>
                  </a:cubicBezTo>
                  <a:cubicBezTo>
                    <a:pt x="46" y="6"/>
                    <a:pt x="54" y="5"/>
                    <a:pt x="61" y="3"/>
                  </a:cubicBezTo>
                  <a:cubicBezTo>
                    <a:pt x="71" y="3"/>
                    <a:pt x="82" y="0"/>
                    <a:pt x="91" y="5"/>
                  </a:cubicBezTo>
                  <a:cubicBezTo>
                    <a:pt x="93" y="7"/>
                    <a:pt x="88" y="14"/>
                    <a:pt x="84" y="14"/>
                  </a:cubicBezTo>
                  <a:cubicBezTo>
                    <a:pt x="79" y="13"/>
                    <a:pt x="73" y="18"/>
                    <a:pt x="75" y="25"/>
                  </a:cubicBezTo>
                  <a:cubicBezTo>
                    <a:pt x="74" y="31"/>
                    <a:pt x="77" y="37"/>
                    <a:pt x="79" y="41"/>
                  </a:cubicBezTo>
                  <a:cubicBezTo>
                    <a:pt x="86" y="49"/>
                    <a:pt x="94" y="54"/>
                    <a:pt x="103" y="57"/>
                  </a:cubicBezTo>
                  <a:cubicBezTo>
                    <a:pt x="110" y="60"/>
                    <a:pt x="103" y="63"/>
                    <a:pt x="98" y="61"/>
                  </a:cubicBezTo>
                  <a:cubicBezTo>
                    <a:pt x="89" y="61"/>
                    <a:pt x="79" y="59"/>
                    <a:pt x="70" y="64"/>
                  </a:cubicBezTo>
                  <a:cubicBezTo>
                    <a:pt x="65" y="68"/>
                    <a:pt x="62" y="61"/>
                    <a:pt x="58" y="60"/>
                  </a:cubicBezTo>
                  <a:cubicBezTo>
                    <a:pt x="53" y="60"/>
                    <a:pt x="48" y="62"/>
                    <a:pt x="42" y="60"/>
                  </a:cubicBezTo>
                  <a:cubicBezTo>
                    <a:pt x="41" y="53"/>
                    <a:pt x="49" y="55"/>
                    <a:pt x="52" y="53"/>
                  </a:cubicBezTo>
                  <a:cubicBezTo>
                    <a:pt x="57" y="49"/>
                    <a:pt x="47" y="48"/>
                    <a:pt x="45" y="47"/>
                  </a:cubicBezTo>
                  <a:cubicBezTo>
                    <a:pt x="37" y="44"/>
                    <a:pt x="29" y="41"/>
                    <a:pt x="20" y="41"/>
                  </a:cubicBezTo>
                  <a:cubicBezTo>
                    <a:pt x="15" y="45"/>
                    <a:pt x="6" y="45"/>
                    <a:pt x="2" y="39"/>
                  </a:cubicBezTo>
                  <a:cubicBezTo>
                    <a:pt x="0" y="32"/>
                    <a:pt x="8" y="27"/>
                    <a:pt x="12" y="31"/>
                  </a:cubicBezTo>
                  <a:cubicBezTo>
                    <a:pt x="20" y="32"/>
                    <a:pt x="26" y="25"/>
                    <a:pt x="31" y="20"/>
                  </a:cubicBezTo>
                  <a:cubicBezTo>
                    <a:pt x="35" y="15"/>
                    <a:pt x="25" y="17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299">
              <a:extLst>
                <a:ext uri="{FF2B5EF4-FFF2-40B4-BE49-F238E27FC236}">
                  <a16:creationId xmlns:a16="http://schemas.microsoft.com/office/drawing/2014/main" id="{8DFA7386-963C-44CA-89EE-5CF40F9B32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3431" y="3673511"/>
              <a:ext cx="170399" cy="73291"/>
            </a:xfrm>
            <a:custGeom>
              <a:avLst/>
              <a:gdLst/>
              <a:ahLst/>
              <a:cxnLst>
                <a:cxn ang="0">
                  <a:pos x="329" y="117"/>
                </a:cxn>
                <a:cxn ang="0">
                  <a:pos x="309" y="110"/>
                </a:cxn>
                <a:cxn ang="0">
                  <a:pos x="289" y="115"/>
                </a:cxn>
                <a:cxn ang="0">
                  <a:pos x="244" y="125"/>
                </a:cxn>
                <a:cxn ang="0">
                  <a:pos x="195" y="123"/>
                </a:cxn>
                <a:cxn ang="0">
                  <a:pos x="185" y="141"/>
                </a:cxn>
                <a:cxn ang="0">
                  <a:pos x="183" y="126"/>
                </a:cxn>
                <a:cxn ang="0">
                  <a:pos x="165" y="128"/>
                </a:cxn>
                <a:cxn ang="0">
                  <a:pos x="142" y="137"/>
                </a:cxn>
                <a:cxn ang="0">
                  <a:pos x="109" y="130"/>
                </a:cxn>
                <a:cxn ang="0">
                  <a:pos x="82" y="131"/>
                </a:cxn>
                <a:cxn ang="0">
                  <a:pos x="58" y="130"/>
                </a:cxn>
                <a:cxn ang="0">
                  <a:pos x="38" y="125"/>
                </a:cxn>
                <a:cxn ang="0">
                  <a:pos x="24" y="116"/>
                </a:cxn>
                <a:cxn ang="0">
                  <a:pos x="21" y="95"/>
                </a:cxn>
                <a:cxn ang="0">
                  <a:pos x="13" y="85"/>
                </a:cxn>
                <a:cxn ang="0">
                  <a:pos x="18" y="72"/>
                </a:cxn>
                <a:cxn ang="0">
                  <a:pos x="16" y="57"/>
                </a:cxn>
                <a:cxn ang="0">
                  <a:pos x="5" y="48"/>
                </a:cxn>
                <a:cxn ang="0">
                  <a:pos x="25" y="39"/>
                </a:cxn>
                <a:cxn ang="0">
                  <a:pos x="36" y="39"/>
                </a:cxn>
                <a:cxn ang="0">
                  <a:pos x="54" y="33"/>
                </a:cxn>
                <a:cxn ang="0">
                  <a:pos x="59" y="28"/>
                </a:cxn>
                <a:cxn ang="0">
                  <a:pos x="78" y="21"/>
                </a:cxn>
                <a:cxn ang="0">
                  <a:pos x="106" y="14"/>
                </a:cxn>
                <a:cxn ang="0">
                  <a:pos x="163" y="1"/>
                </a:cxn>
                <a:cxn ang="0">
                  <a:pos x="182" y="13"/>
                </a:cxn>
                <a:cxn ang="0">
                  <a:pos x="209" y="24"/>
                </a:cxn>
                <a:cxn ang="0">
                  <a:pos x="259" y="26"/>
                </a:cxn>
                <a:cxn ang="0">
                  <a:pos x="291" y="16"/>
                </a:cxn>
                <a:cxn ang="0">
                  <a:pos x="323" y="31"/>
                </a:cxn>
                <a:cxn ang="0">
                  <a:pos x="337" y="52"/>
                </a:cxn>
                <a:cxn ang="0">
                  <a:pos x="329" y="72"/>
                </a:cxn>
                <a:cxn ang="0">
                  <a:pos x="330" y="96"/>
                </a:cxn>
                <a:cxn ang="0">
                  <a:pos x="340" y="113"/>
                </a:cxn>
                <a:cxn ang="0">
                  <a:pos x="42" y="14"/>
                </a:cxn>
                <a:cxn ang="0">
                  <a:pos x="46" y="25"/>
                </a:cxn>
                <a:cxn ang="0">
                  <a:pos x="23" y="32"/>
                </a:cxn>
                <a:cxn ang="0">
                  <a:pos x="4" y="41"/>
                </a:cxn>
                <a:cxn ang="0">
                  <a:pos x="4" y="26"/>
                </a:cxn>
                <a:cxn ang="0">
                  <a:pos x="12" y="5"/>
                </a:cxn>
                <a:cxn ang="0">
                  <a:pos x="35" y="3"/>
                </a:cxn>
              </a:cxnLst>
              <a:rect l="0" t="0" r="r" b="b"/>
              <a:pathLst>
                <a:path w="341" h="143">
                  <a:moveTo>
                    <a:pt x="340" y="113"/>
                  </a:moveTo>
                  <a:cubicBezTo>
                    <a:pt x="335" y="110"/>
                    <a:pt x="334" y="120"/>
                    <a:pt x="329" y="117"/>
                  </a:cubicBezTo>
                  <a:cubicBezTo>
                    <a:pt x="330" y="112"/>
                    <a:pt x="325" y="106"/>
                    <a:pt x="322" y="111"/>
                  </a:cubicBezTo>
                  <a:cubicBezTo>
                    <a:pt x="318" y="112"/>
                    <a:pt x="313" y="108"/>
                    <a:pt x="309" y="110"/>
                  </a:cubicBezTo>
                  <a:cubicBezTo>
                    <a:pt x="306" y="105"/>
                    <a:pt x="300" y="114"/>
                    <a:pt x="299" y="109"/>
                  </a:cubicBezTo>
                  <a:cubicBezTo>
                    <a:pt x="296" y="107"/>
                    <a:pt x="293" y="115"/>
                    <a:pt x="289" y="115"/>
                  </a:cubicBezTo>
                  <a:cubicBezTo>
                    <a:pt x="282" y="117"/>
                    <a:pt x="275" y="117"/>
                    <a:pt x="268" y="115"/>
                  </a:cubicBezTo>
                  <a:cubicBezTo>
                    <a:pt x="259" y="117"/>
                    <a:pt x="253" y="125"/>
                    <a:pt x="244" y="125"/>
                  </a:cubicBezTo>
                  <a:cubicBezTo>
                    <a:pt x="235" y="128"/>
                    <a:pt x="228" y="120"/>
                    <a:pt x="219" y="120"/>
                  </a:cubicBezTo>
                  <a:cubicBezTo>
                    <a:pt x="212" y="125"/>
                    <a:pt x="203" y="126"/>
                    <a:pt x="195" y="123"/>
                  </a:cubicBezTo>
                  <a:cubicBezTo>
                    <a:pt x="189" y="121"/>
                    <a:pt x="192" y="130"/>
                    <a:pt x="194" y="133"/>
                  </a:cubicBezTo>
                  <a:cubicBezTo>
                    <a:pt x="192" y="135"/>
                    <a:pt x="188" y="138"/>
                    <a:pt x="185" y="141"/>
                  </a:cubicBezTo>
                  <a:cubicBezTo>
                    <a:pt x="182" y="143"/>
                    <a:pt x="177" y="141"/>
                    <a:pt x="175" y="136"/>
                  </a:cubicBezTo>
                  <a:cubicBezTo>
                    <a:pt x="175" y="131"/>
                    <a:pt x="183" y="130"/>
                    <a:pt x="183" y="126"/>
                  </a:cubicBezTo>
                  <a:cubicBezTo>
                    <a:pt x="181" y="118"/>
                    <a:pt x="177" y="124"/>
                    <a:pt x="173" y="125"/>
                  </a:cubicBezTo>
                  <a:cubicBezTo>
                    <a:pt x="173" y="127"/>
                    <a:pt x="169" y="131"/>
                    <a:pt x="165" y="128"/>
                  </a:cubicBezTo>
                  <a:cubicBezTo>
                    <a:pt x="161" y="125"/>
                    <a:pt x="155" y="121"/>
                    <a:pt x="150" y="127"/>
                  </a:cubicBezTo>
                  <a:cubicBezTo>
                    <a:pt x="146" y="129"/>
                    <a:pt x="144" y="134"/>
                    <a:pt x="142" y="137"/>
                  </a:cubicBezTo>
                  <a:cubicBezTo>
                    <a:pt x="139" y="133"/>
                    <a:pt x="134" y="139"/>
                    <a:pt x="130" y="139"/>
                  </a:cubicBezTo>
                  <a:cubicBezTo>
                    <a:pt x="122" y="140"/>
                    <a:pt x="115" y="137"/>
                    <a:pt x="109" y="130"/>
                  </a:cubicBezTo>
                  <a:cubicBezTo>
                    <a:pt x="104" y="124"/>
                    <a:pt x="96" y="121"/>
                    <a:pt x="88" y="120"/>
                  </a:cubicBezTo>
                  <a:cubicBezTo>
                    <a:pt x="83" y="119"/>
                    <a:pt x="82" y="125"/>
                    <a:pt x="82" y="131"/>
                  </a:cubicBezTo>
                  <a:cubicBezTo>
                    <a:pt x="82" y="139"/>
                    <a:pt x="76" y="133"/>
                    <a:pt x="72" y="135"/>
                  </a:cubicBezTo>
                  <a:cubicBezTo>
                    <a:pt x="67" y="137"/>
                    <a:pt x="60" y="138"/>
                    <a:pt x="58" y="130"/>
                  </a:cubicBezTo>
                  <a:cubicBezTo>
                    <a:pt x="56" y="121"/>
                    <a:pt x="54" y="126"/>
                    <a:pt x="50" y="125"/>
                  </a:cubicBezTo>
                  <a:cubicBezTo>
                    <a:pt x="46" y="121"/>
                    <a:pt x="41" y="121"/>
                    <a:pt x="38" y="125"/>
                  </a:cubicBezTo>
                  <a:cubicBezTo>
                    <a:pt x="32" y="127"/>
                    <a:pt x="40" y="117"/>
                    <a:pt x="35" y="118"/>
                  </a:cubicBezTo>
                  <a:cubicBezTo>
                    <a:pt x="32" y="117"/>
                    <a:pt x="26" y="120"/>
                    <a:pt x="24" y="116"/>
                  </a:cubicBezTo>
                  <a:cubicBezTo>
                    <a:pt x="27" y="114"/>
                    <a:pt x="30" y="109"/>
                    <a:pt x="23" y="108"/>
                  </a:cubicBezTo>
                  <a:cubicBezTo>
                    <a:pt x="18" y="107"/>
                    <a:pt x="23" y="99"/>
                    <a:pt x="21" y="95"/>
                  </a:cubicBezTo>
                  <a:cubicBezTo>
                    <a:pt x="17" y="95"/>
                    <a:pt x="14" y="89"/>
                    <a:pt x="10" y="91"/>
                  </a:cubicBezTo>
                  <a:cubicBezTo>
                    <a:pt x="5" y="91"/>
                    <a:pt x="9" y="78"/>
                    <a:pt x="13" y="85"/>
                  </a:cubicBezTo>
                  <a:cubicBezTo>
                    <a:pt x="17" y="88"/>
                    <a:pt x="20" y="83"/>
                    <a:pt x="16" y="80"/>
                  </a:cubicBezTo>
                  <a:cubicBezTo>
                    <a:pt x="8" y="76"/>
                    <a:pt x="23" y="77"/>
                    <a:pt x="18" y="72"/>
                  </a:cubicBezTo>
                  <a:cubicBezTo>
                    <a:pt x="13" y="72"/>
                    <a:pt x="17" y="68"/>
                    <a:pt x="13" y="65"/>
                  </a:cubicBezTo>
                  <a:cubicBezTo>
                    <a:pt x="8" y="65"/>
                    <a:pt x="22" y="58"/>
                    <a:pt x="16" y="57"/>
                  </a:cubicBezTo>
                  <a:cubicBezTo>
                    <a:pt x="11" y="58"/>
                    <a:pt x="6" y="60"/>
                    <a:pt x="2" y="60"/>
                  </a:cubicBezTo>
                  <a:cubicBezTo>
                    <a:pt x="4" y="56"/>
                    <a:pt x="2" y="50"/>
                    <a:pt x="5" y="48"/>
                  </a:cubicBezTo>
                  <a:cubicBezTo>
                    <a:pt x="8" y="46"/>
                    <a:pt x="10" y="41"/>
                    <a:pt x="14" y="39"/>
                  </a:cubicBezTo>
                  <a:cubicBezTo>
                    <a:pt x="18" y="41"/>
                    <a:pt x="22" y="34"/>
                    <a:pt x="25" y="39"/>
                  </a:cubicBezTo>
                  <a:cubicBezTo>
                    <a:pt x="27" y="42"/>
                    <a:pt x="37" y="42"/>
                    <a:pt x="32" y="38"/>
                  </a:cubicBezTo>
                  <a:cubicBezTo>
                    <a:pt x="31" y="34"/>
                    <a:pt x="39" y="37"/>
                    <a:pt x="36" y="39"/>
                  </a:cubicBezTo>
                  <a:cubicBezTo>
                    <a:pt x="42" y="38"/>
                    <a:pt x="49" y="38"/>
                    <a:pt x="56" y="40"/>
                  </a:cubicBezTo>
                  <a:cubicBezTo>
                    <a:pt x="60" y="35"/>
                    <a:pt x="45" y="37"/>
                    <a:pt x="54" y="33"/>
                  </a:cubicBezTo>
                  <a:cubicBezTo>
                    <a:pt x="59" y="32"/>
                    <a:pt x="65" y="33"/>
                    <a:pt x="71" y="31"/>
                  </a:cubicBezTo>
                  <a:cubicBezTo>
                    <a:pt x="67" y="29"/>
                    <a:pt x="61" y="33"/>
                    <a:pt x="59" y="28"/>
                  </a:cubicBezTo>
                  <a:cubicBezTo>
                    <a:pt x="53" y="27"/>
                    <a:pt x="57" y="17"/>
                    <a:pt x="61" y="20"/>
                  </a:cubicBezTo>
                  <a:cubicBezTo>
                    <a:pt x="67" y="21"/>
                    <a:pt x="73" y="22"/>
                    <a:pt x="78" y="21"/>
                  </a:cubicBezTo>
                  <a:cubicBezTo>
                    <a:pt x="84" y="23"/>
                    <a:pt x="91" y="26"/>
                    <a:pt x="97" y="22"/>
                  </a:cubicBezTo>
                  <a:cubicBezTo>
                    <a:pt x="98" y="18"/>
                    <a:pt x="101" y="16"/>
                    <a:pt x="106" y="14"/>
                  </a:cubicBezTo>
                  <a:cubicBezTo>
                    <a:pt x="118" y="6"/>
                    <a:pt x="132" y="0"/>
                    <a:pt x="146" y="4"/>
                  </a:cubicBezTo>
                  <a:cubicBezTo>
                    <a:pt x="152" y="5"/>
                    <a:pt x="158" y="6"/>
                    <a:pt x="163" y="1"/>
                  </a:cubicBezTo>
                  <a:cubicBezTo>
                    <a:pt x="164" y="5"/>
                    <a:pt x="167" y="10"/>
                    <a:pt x="171" y="10"/>
                  </a:cubicBezTo>
                  <a:cubicBezTo>
                    <a:pt x="175" y="12"/>
                    <a:pt x="181" y="6"/>
                    <a:pt x="182" y="13"/>
                  </a:cubicBezTo>
                  <a:cubicBezTo>
                    <a:pt x="184" y="18"/>
                    <a:pt x="189" y="21"/>
                    <a:pt x="193" y="18"/>
                  </a:cubicBezTo>
                  <a:cubicBezTo>
                    <a:pt x="199" y="18"/>
                    <a:pt x="202" y="26"/>
                    <a:pt x="209" y="24"/>
                  </a:cubicBezTo>
                  <a:cubicBezTo>
                    <a:pt x="217" y="24"/>
                    <a:pt x="226" y="29"/>
                    <a:pt x="235" y="25"/>
                  </a:cubicBezTo>
                  <a:cubicBezTo>
                    <a:pt x="243" y="21"/>
                    <a:pt x="251" y="27"/>
                    <a:pt x="259" y="26"/>
                  </a:cubicBezTo>
                  <a:cubicBezTo>
                    <a:pt x="266" y="24"/>
                    <a:pt x="272" y="21"/>
                    <a:pt x="278" y="17"/>
                  </a:cubicBezTo>
                  <a:cubicBezTo>
                    <a:pt x="281" y="13"/>
                    <a:pt x="287" y="16"/>
                    <a:pt x="291" y="16"/>
                  </a:cubicBezTo>
                  <a:cubicBezTo>
                    <a:pt x="297" y="19"/>
                    <a:pt x="302" y="8"/>
                    <a:pt x="307" y="14"/>
                  </a:cubicBezTo>
                  <a:cubicBezTo>
                    <a:pt x="312" y="19"/>
                    <a:pt x="319" y="24"/>
                    <a:pt x="323" y="31"/>
                  </a:cubicBezTo>
                  <a:cubicBezTo>
                    <a:pt x="323" y="36"/>
                    <a:pt x="317" y="42"/>
                    <a:pt x="321" y="46"/>
                  </a:cubicBezTo>
                  <a:cubicBezTo>
                    <a:pt x="326" y="50"/>
                    <a:pt x="333" y="45"/>
                    <a:pt x="337" y="52"/>
                  </a:cubicBezTo>
                  <a:cubicBezTo>
                    <a:pt x="340" y="57"/>
                    <a:pt x="329" y="53"/>
                    <a:pt x="332" y="61"/>
                  </a:cubicBezTo>
                  <a:cubicBezTo>
                    <a:pt x="327" y="62"/>
                    <a:pt x="326" y="67"/>
                    <a:pt x="329" y="72"/>
                  </a:cubicBezTo>
                  <a:cubicBezTo>
                    <a:pt x="328" y="76"/>
                    <a:pt x="329" y="84"/>
                    <a:pt x="332" y="83"/>
                  </a:cubicBezTo>
                  <a:cubicBezTo>
                    <a:pt x="337" y="86"/>
                    <a:pt x="330" y="91"/>
                    <a:pt x="330" y="96"/>
                  </a:cubicBezTo>
                  <a:cubicBezTo>
                    <a:pt x="334" y="98"/>
                    <a:pt x="333" y="100"/>
                    <a:pt x="335" y="106"/>
                  </a:cubicBezTo>
                  <a:cubicBezTo>
                    <a:pt x="336" y="110"/>
                    <a:pt x="341" y="108"/>
                    <a:pt x="340" y="113"/>
                  </a:cubicBezTo>
                  <a:close/>
                  <a:moveTo>
                    <a:pt x="35" y="3"/>
                  </a:moveTo>
                  <a:cubicBezTo>
                    <a:pt x="38" y="5"/>
                    <a:pt x="36" y="12"/>
                    <a:pt x="42" y="14"/>
                  </a:cubicBezTo>
                  <a:cubicBezTo>
                    <a:pt x="46" y="17"/>
                    <a:pt x="52" y="17"/>
                    <a:pt x="56" y="20"/>
                  </a:cubicBezTo>
                  <a:cubicBezTo>
                    <a:pt x="55" y="26"/>
                    <a:pt x="50" y="28"/>
                    <a:pt x="46" y="25"/>
                  </a:cubicBezTo>
                  <a:cubicBezTo>
                    <a:pt x="42" y="23"/>
                    <a:pt x="37" y="24"/>
                    <a:pt x="33" y="26"/>
                  </a:cubicBezTo>
                  <a:cubicBezTo>
                    <a:pt x="29" y="25"/>
                    <a:pt x="24" y="26"/>
                    <a:pt x="23" y="32"/>
                  </a:cubicBezTo>
                  <a:cubicBezTo>
                    <a:pt x="18" y="35"/>
                    <a:pt x="13" y="37"/>
                    <a:pt x="9" y="42"/>
                  </a:cubicBezTo>
                  <a:cubicBezTo>
                    <a:pt x="4" y="46"/>
                    <a:pt x="3" y="48"/>
                    <a:pt x="4" y="41"/>
                  </a:cubicBezTo>
                  <a:cubicBezTo>
                    <a:pt x="7" y="39"/>
                    <a:pt x="14" y="34"/>
                    <a:pt x="7" y="34"/>
                  </a:cubicBezTo>
                  <a:cubicBezTo>
                    <a:pt x="1" y="35"/>
                    <a:pt x="0" y="30"/>
                    <a:pt x="4" y="26"/>
                  </a:cubicBezTo>
                  <a:cubicBezTo>
                    <a:pt x="6" y="21"/>
                    <a:pt x="11" y="18"/>
                    <a:pt x="12" y="14"/>
                  </a:cubicBezTo>
                  <a:cubicBezTo>
                    <a:pt x="7" y="10"/>
                    <a:pt x="6" y="9"/>
                    <a:pt x="12" y="5"/>
                  </a:cubicBezTo>
                  <a:cubicBezTo>
                    <a:pt x="15" y="1"/>
                    <a:pt x="20" y="1"/>
                    <a:pt x="25" y="2"/>
                  </a:cubicBezTo>
                  <a:cubicBezTo>
                    <a:pt x="28" y="2"/>
                    <a:pt x="32" y="2"/>
                    <a:pt x="35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300">
              <a:extLst>
                <a:ext uri="{FF2B5EF4-FFF2-40B4-BE49-F238E27FC236}">
                  <a16:creationId xmlns:a16="http://schemas.microsoft.com/office/drawing/2014/main" id="{C806CDCF-B2A9-4AC2-931C-CF25432DA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025" y="3653355"/>
              <a:ext cx="62296" cy="3114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3"/>
                </a:cxn>
                <a:cxn ang="0">
                  <a:pos x="25" y="7"/>
                </a:cxn>
                <a:cxn ang="0">
                  <a:pos x="45" y="10"/>
                </a:cxn>
                <a:cxn ang="0">
                  <a:pos x="55" y="14"/>
                </a:cxn>
                <a:cxn ang="0">
                  <a:pos x="69" y="21"/>
                </a:cxn>
                <a:cxn ang="0">
                  <a:pos x="76" y="24"/>
                </a:cxn>
                <a:cxn ang="0">
                  <a:pos x="86" y="23"/>
                </a:cxn>
                <a:cxn ang="0">
                  <a:pos x="96" y="24"/>
                </a:cxn>
                <a:cxn ang="0">
                  <a:pos x="103" y="30"/>
                </a:cxn>
                <a:cxn ang="0">
                  <a:pos x="111" y="38"/>
                </a:cxn>
                <a:cxn ang="0">
                  <a:pos x="113" y="45"/>
                </a:cxn>
                <a:cxn ang="0">
                  <a:pos x="121" y="53"/>
                </a:cxn>
                <a:cxn ang="0">
                  <a:pos x="113" y="57"/>
                </a:cxn>
                <a:cxn ang="0">
                  <a:pos x="102" y="52"/>
                </a:cxn>
                <a:cxn ang="0">
                  <a:pos x="90" y="54"/>
                </a:cxn>
                <a:cxn ang="0">
                  <a:pos x="75" y="56"/>
                </a:cxn>
                <a:cxn ang="0">
                  <a:pos x="61" y="59"/>
                </a:cxn>
                <a:cxn ang="0">
                  <a:pos x="47" y="48"/>
                </a:cxn>
                <a:cxn ang="0">
                  <a:pos x="34" y="52"/>
                </a:cxn>
                <a:cxn ang="0">
                  <a:pos x="28" y="46"/>
                </a:cxn>
                <a:cxn ang="0">
                  <a:pos x="25" y="23"/>
                </a:cxn>
                <a:cxn ang="0">
                  <a:pos x="9" y="12"/>
                </a:cxn>
                <a:cxn ang="0">
                  <a:pos x="0" y="7"/>
                </a:cxn>
              </a:cxnLst>
              <a:rect l="0" t="0" r="r" b="b"/>
              <a:pathLst>
                <a:path w="123" h="60">
                  <a:moveTo>
                    <a:pt x="0" y="7"/>
                  </a:moveTo>
                  <a:cubicBezTo>
                    <a:pt x="1" y="0"/>
                    <a:pt x="6" y="3"/>
                    <a:pt x="10" y="3"/>
                  </a:cubicBezTo>
                  <a:cubicBezTo>
                    <a:pt x="15" y="2"/>
                    <a:pt x="20" y="9"/>
                    <a:pt x="25" y="7"/>
                  </a:cubicBezTo>
                  <a:cubicBezTo>
                    <a:pt x="31" y="13"/>
                    <a:pt x="38" y="10"/>
                    <a:pt x="45" y="10"/>
                  </a:cubicBezTo>
                  <a:cubicBezTo>
                    <a:pt x="48" y="14"/>
                    <a:pt x="53" y="9"/>
                    <a:pt x="55" y="14"/>
                  </a:cubicBezTo>
                  <a:cubicBezTo>
                    <a:pt x="59" y="19"/>
                    <a:pt x="65" y="17"/>
                    <a:pt x="69" y="21"/>
                  </a:cubicBezTo>
                  <a:cubicBezTo>
                    <a:pt x="65" y="26"/>
                    <a:pt x="74" y="25"/>
                    <a:pt x="76" y="24"/>
                  </a:cubicBezTo>
                  <a:cubicBezTo>
                    <a:pt x="78" y="20"/>
                    <a:pt x="83" y="19"/>
                    <a:pt x="86" y="23"/>
                  </a:cubicBezTo>
                  <a:cubicBezTo>
                    <a:pt x="89" y="18"/>
                    <a:pt x="93" y="23"/>
                    <a:pt x="96" y="24"/>
                  </a:cubicBezTo>
                  <a:cubicBezTo>
                    <a:pt x="98" y="27"/>
                    <a:pt x="107" y="24"/>
                    <a:pt x="103" y="30"/>
                  </a:cubicBezTo>
                  <a:cubicBezTo>
                    <a:pt x="101" y="35"/>
                    <a:pt x="108" y="37"/>
                    <a:pt x="111" y="38"/>
                  </a:cubicBezTo>
                  <a:cubicBezTo>
                    <a:pt x="116" y="37"/>
                    <a:pt x="118" y="42"/>
                    <a:pt x="113" y="45"/>
                  </a:cubicBezTo>
                  <a:cubicBezTo>
                    <a:pt x="113" y="50"/>
                    <a:pt x="118" y="51"/>
                    <a:pt x="121" y="53"/>
                  </a:cubicBezTo>
                  <a:cubicBezTo>
                    <a:pt x="123" y="60"/>
                    <a:pt x="116" y="60"/>
                    <a:pt x="113" y="57"/>
                  </a:cubicBezTo>
                  <a:cubicBezTo>
                    <a:pt x="109" y="58"/>
                    <a:pt x="105" y="56"/>
                    <a:pt x="102" y="52"/>
                  </a:cubicBezTo>
                  <a:cubicBezTo>
                    <a:pt x="98" y="49"/>
                    <a:pt x="94" y="51"/>
                    <a:pt x="90" y="54"/>
                  </a:cubicBezTo>
                  <a:cubicBezTo>
                    <a:pt x="85" y="56"/>
                    <a:pt x="80" y="56"/>
                    <a:pt x="75" y="56"/>
                  </a:cubicBezTo>
                  <a:cubicBezTo>
                    <a:pt x="70" y="58"/>
                    <a:pt x="65" y="58"/>
                    <a:pt x="61" y="59"/>
                  </a:cubicBezTo>
                  <a:cubicBezTo>
                    <a:pt x="56" y="55"/>
                    <a:pt x="53" y="48"/>
                    <a:pt x="47" y="48"/>
                  </a:cubicBezTo>
                  <a:cubicBezTo>
                    <a:pt x="43" y="51"/>
                    <a:pt x="38" y="53"/>
                    <a:pt x="34" y="52"/>
                  </a:cubicBezTo>
                  <a:cubicBezTo>
                    <a:pt x="30" y="51"/>
                    <a:pt x="22" y="53"/>
                    <a:pt x="28" y="46"/>
                  </a:cubicBezTo>
                  <a:cubicBezTo>
                    <a:pt x="30" y="39"/>
                    <a:pt x="27" y="31"/>
                    <a:pt x="25" y="23"/>
                  </a:cubicBezTo>
                  <a:cubicBezTo>
                    <a:pt x="22" y="15"/>
                    <a:pt x="15" y="13"/>
                    <a:pt x="9" y="12"/>
                  </a:cubicBezTo>
                  <a:cubicBezTo>
                    <a:pt x="6" y="11"/>
                    <a:pt x="2" y="9"/>
                    <a:pt x="0" y="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301">
              <a:extLst>
                <a:ext uri="{FF2B5EF4-FFF2-40B4-BE49-F238E27FC236}">
                  <a16:creationId xmlns:a16="http://schemas.microsoft.com/office/drawing/2014/main" id="{ADC707D4-3B7D-4E34-8C1C-9E4C487B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715" y="3726646"/>
              <a:ext cx="64128" cy="64130"/>
            </a:xfrm>
            <a:custGeom>
              <a:avLst/>
              <a:gdLst/>
              <a:ahLst/>
              <a:cxnLst>
                <a:cxn ang="0">
                  <a:pos x="7" y="109"/>
                </a:cxn>
                <a:cxn ang="0">
                  <a:pos x="6" y="99"/>
                </a:cxn>
                <a:cxn ang="0">
                  <a:pos x="10" y="89"/>
                </a:cxn>
                <a:cxn ang="0">
                  <a:pos x="17" y="83"/>
                </a:cxn>
                <a:cxn ang="0">
                  <a:pos x="19" y="73"/>
                </a:cxn>
                <a:cxn ang="0">
                  <a:pos x="13" y="69"/>
                </a:cxn>
                <a:cxn ang="0">
                  <a:pos x="9" y="58"/>
                </a:cxn>
                <a:cxn ang="0">
                  <a:pos x="6" y="45"/>
                </a:cxn>
                <a:cxn ang="0">
                  <a:pos x="12" y="37"/>
                </a:cxn>
                <a:cxn ang="0">
                  <a:pos x="22" y="31"/>
                </a:cxn>
                <a:cxn ang="0">
                  <a:pos x="22" y="20"/>
                </a:cxn>
                <a:cxn ang="0">
                  <a:pos x="34" y="21"/>
                </a:cxn>
                <a:cxn ang="0">
                  <a:pos x="52" y="16"/>
                </a:cxn>
                <a:cxn ang="0">
                  <a:pos x="75" y="21"/>
                </a:cxn>
                <a:cxn ang="0">
                  <a:pos x="99" y="11"/>
                </a:cxn>
                <a:cxn ang="0">
                  <a:pos x="126" y="7"/>
                </a:cxn>
                <a:cxn ang="0">
                  <a:pos x="127" y="13"/>
                </a:cxn>
                <a:cxn ang="0">
                  <a:pos x="113" y="24"/>
                </a:cxn>
                <a:cxn ang="0">
                  <a:pos x="109" y="38"/>
                </a:cxn>
                <a:cxn ang="0">
                  <a:pos x="105" y="70"/>
                </a:cxn>
                <a:cxn ang="0">
                  <a:pos x="27" y="121"/>
                </a:cxn>
                <a:cxn ang="0">
                  <a:pos x="10" y="111"/>
                </a:cxn>
                <a:cxn ang="0">
                  <a:pos x="7" y="109"/>
                </a:cxn>
              </a:cxnLst>
              <a:rect l="0" t="0" r="r" b="b"/>
              <a:pathLst>
                <a:path w="132" h="121">
                  <a:moveTo>
                    <a:pt x="7" y="109"/>
                  </a:moveTo>
                  <a:cubicBezTo>
                    <a:pt x="8" y="105"/>
                    <a:pt x="0" y="101"/>
                    <a:pt x="6" y="99"/>
                  </a:cubicBezTo>
                  <a:cubicBezTo>
                    <a:pt x="10" y="95"/>
                    <a:pt x="11" y="93"/>
                    <a:pt x="10" y="89"/>
                  </a:cubicBezTo>
                  <a:cubicBezTo>
                    <a:pt x="15" y="86"/>
                    <a:pt x="16" y="89"/>
                    <a:pt x="17" y="83"/>
                  </a:cubicBezTo>
                  <a:cubicBezTo>
                    <a:pt x="21" y="81"/>
                    <a:pt x="22" y="77"/>
                    <a:pt x="19" y="73"/>
                  </a:cubicBezTo>
                  <a:cubicBezTo>
                    <a:pt x="14" y="72"/>
                    <a:pt x="20" y="66"/>
                    <a:pt x="13" y="69"/>
                  </a:cubicBezTo>
                  <a:cubicBezTo>
                    <a:pt x="8" y="71"/>
                    <a:pt x="7" y="62"/>
                    <a:pt x="9" y="58"/>
                  </a:cubicBezTo>
                  <a:cubicBezTo>
                    <a:pt x="12" y="52"/>
                    <a:pt x="3" y="49"/>
                    <a:pt x="6" y="45"/>
                  </a:cubicBezTo>
                  <a:cubicBezTo>
                    <a:pt x="7" y="42"/>
                    <a:pt x="8" y="36"/>
                    <a:pt x="12" y="37"/>
                  </a:cubicBezTo>
                  <a:cubicBezTo>
                    <a:pt x="17" y="41"/>
                    <a:pt x="18" y="33"/>
                    <a:pt x="22" y="31"/>
                  </a:cubicBezTo>
                  <a:cubicBezTo>
                    <a:pt x="28" y="32"/>
                    <a:pt x="20" y="24"/>
                    <a:pt x="22" y="20"/>
                  </a:cubicBezTo>
                  <a:cubicBezTo>
                    <a:pt x="24" y="16"/>
                    <a:pt x="30" y="21"/>
                    <a:pt x="34" y="21"/>
                  </a:cubicBezTo>
                  <a:cubicBezTo>
                    <a:pt x="40" y="22"/>
                    <a:pt x="46" y="18"/>
                    <a:pt x="52" y="16"/>
                  </a:cubicBezTo>
                  <a:cubicBezTo>
                    <a:pt x="60" y="17"/>
                    <a:pt x="67" y="24"/>
                    <a:pt x="75" y="21"/>
                  </a:cubicBezTo>
                  <a:cubicBezTo>
                    <a:pt x="84" y="20"/>
                    <a:pt x="91" y="13"/>
                    <a:pt x="99" y="11"/>
                  </a:cubicBezTo>
                  <a:cubicBezTo>
                    <a:pt x="108" y="14"/>
                    <a:pt x="118" y="13"/>
                    <a:pt x="126" y="7"/>
                  </a:cubicBezTo>
                  <a:cubicBezTo>
                    <a:pt x="130" y="0"/>
                    <a:pt x="132" y="12"/>
                    <a:pt x="127" y="13"/>
                  </a:cubicBezTo>
                  <a:cubicBezTo>
                    <a:pt x="123" y="18"/>
                    <a:pt x="119" y="24"/>
                    <a:pt x="113" y="24"/>
                  </a:cubicBezTo>
                  <a:cubicBezTo>
                    <a:pt x="108" y="25"/>
                    <a:pt x="106" y="33"/>
                    <a:pt x="109" y="38"/>
                  </a:cubicBezTo>
                  <a:cubicBezTo>
                    <a:pt x="109" y="49"/>
                    <a:pt x="106" y="59"/>
                    <a:pt x="105" y="70"/>
                  </a:cubicBezTo>
                  <a:cubicBezTo>
                    <a:pt x="79" y="87"/>
                    <a:pt x="53" y="103"/>
                    <a:pt x="27" y="121"/>
                  </a:cubicBezTo>
                  <a:cubicBezTo>
                    <a:pt x="21" y="121"/>
                    <a:pt x="16" y="114"/>
                    <a:pt x="10" y="111"/>
                  </a:cubicBezTo>
                  <a:cubicBezTo>
                    <a:pt x="9" y="111"/>
                    <a:pt x="8" y="110"/>
                    <a:pt x="7" y="10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302">
              <a:extLst>
                <a:ext uri="{FF2B5EF4-FFF2-40B4-BE49-F238E27FC236}">
                  <a16:creationId xmlns:a16="http://schemas.microsoft.com/office/drawing/2014/main" id="{44AD5F40-7B9D-4DDA-820D-1C110D252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050" y="3777949"/>
              <a:ext cx="38477" cy="49472"/>
            </a:xfrm>
            <a:custGeom>
              <a:avLst/>
              <a:gdLst/>
              <a:ahLst/>
              <a:cxnLst>
                <a:cxn ang="0">
                  <a:pos x="2" y="91"/>
                </a:cxn>
                <a:cxn ang="0">
                  <a:pos x="3" y="77"/>
                </a:cxn>
                <a:cxn ang="0">
                  <a:pos x="6" y="60"/>
                </a:cxn>
                <a:cxn ang="0">
                  <a:pos x="11" y="40"/>
                </a:cxn>
                <a:cxn ang="0">
                  <a:pos x="13" y="17"/>
                </a:cxn>
                <a:cxn ang="0">
                  <a:pos x="20" y="15"/>
                </a:cxn>
                <a:cxn ang="0">
                  <a:pos x="34" y="23"/>
                </a:cxn>
                <a:cxn ang="0">
                  <a:pos x="69" y="0"/>
                </a:cxn>
                <a:cxn ang="0">
                  <a:pos x="79" y="24"/>
                </a:cxn>
                <a:cxn ang="0">
                  <a:pos x="60" y="35"/>
                </a:cxn>
                <a:cxn ang="0">
                  <a:pos x="39" y="42"/>
                </a:cxn>
                <a:cxn ang="0">
                  <a:pos x="54" y="65"/>
                </a:cxn>
                <a:cxn ang="0">
                  <a:pos x="37" y="78"/>
                </a:cxn>
                <a:cxn ang="0">
                  <a:pos x="27" y="87"/>
                </a:cxn>
                <a:cxn ang="0">
                  <a:pos x="16" y="93"/>
                </a:cxn>
                <a:cxn ang="0">
                  <a:pos x="2" y="91"/>
                </a:cxn>
              </a:cxnLst>
              <a:rect l="0" t="0" r="r" b="b"/>
              <a:pathLst>
                <a:path w="79" h="96">
                  <a:moveTo>
                    <a:pt x="2" y="91"/>
                  </a:moveTo>
                  <a:cubicBezTo>
                    <a:pt x="2" y="85"/>
                    <a:pt x="0" y="83"/>
                    <a:pt x="3" y="77"/>
                  </a:cubicBezTo>
                  <a:cubicBezTo>
                    <a:pt x="5" y="71"/>
                    <a:pt x="3" y="65"/>
                    <a:pt x="6" y="60"/>
                  </a:cubicBezTo>
                  <a:cubicBezTo>
                    <a:pt x="9" y="54"/>
                    <a:pt x="11" y="47"/>
                    <a:pt x="11" y="40"/>
                  </a:cubicBezTo>
                  <a:cubicBezTo>
                    <a:pt x="13" y="33"/>
                    <a:pt x="12" y="25"/>
                    <a:pt x="13" y="17"/>
                  </a:cubicBezTo>
                  <a:cubicBezTo>
                    <a:pt x="11" y="9"/>
                    <a:pt x="17" y="12"/>
                    <a:pt x="20" y="15"/>
                  </a:cubicBezTo>
                  <a:cubicBezTo>
                    <a:pt x="25" y="18"/>
                    <a:pt x="29" y="23"/>
                    <a:pt x="34" y="23"/>
                  </a:cubicBezTo>
                  <a:cubicBezTo>
                    <a:pt x="46" y="15"/>
                    <a:pt x="57" y="7"/>
                    <a:pt x="69" y="0"/>
                  </a:cubicBezTo>
                  <a:cubicBezTo>
                    <a:pt x="72" y="8"/>
                    <a:pt x="76" y="17"/>
                    <a:pt x="79" y="24"/>
                  </a:cubicBezTo>
                  <a:cubicBezTo>
                    <a:pt x="75" y="32"/>
                    <a:pt x="67" y="33"/>
                    <a:pt x="60" y="35"/>
                  </a:cubicBezTo>
                  <a:cubicBezTo>
                    <a:pt x="53" y="37"/>
                    <a:pt x="46" y="39"/>
                    <a:pt x="39" y="42"/>
                  </a:cubicBezTo>
                  <a:cubicBezTo>
                    <a:pt x="44" y="49"/>
                    <a:pt x="50" y="57"/>
                    <a:pt x="54" y="65"/>
                  </a:cubicBezTo>
                  <a:cubicBezTo>
                    <a:pt x="49" y="70"/>
                    <a:pt x="45" y="77"/>
                    <a:pt x="37" y="78"/>
                  </a:cubicBezTo>
                  <a:cubicBezTo>
                    <a:pt x="32" y="78"/>
                    <a:pt x="30" y="83"/>
                    <a:pt x="27" y="87"/>
                  </a:cubicBezTo>
                  <a:cubicBezTo>
                    <a:pt x="24" y="90"/>
                    <a:pt x="21" y="96"/>
                    <a:pt x="16" y="93"/>
                  </a:cubicBezTo>
                  <a:cubicBezTo>
                    <a:pt x="12" y="93"/>
                    <a:pt x="7" y="92"/>
                    <a:pt x="2" y="9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303">
              <a:extLst>
                <a:ext uri="{FF2B5EF4-FFF2-40B4-BE49-F238E27FC236}">
                  <a16:creationId xmlns:a16="http://schemas.microsoft.com/office/drawing/2014/main" id="{3BA357E1-C162-4D4D-8D05-477147447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218" y="3761459"/>
              <a:ext cx="16490" cy="20154"/>
            </a:xfrm>
            <a:custGeom>
              <a:avLst/>
              <a:gdLst/>
              <a:ahLst/>
              <a:cxnLst>
                <a:cxn ang="0">
                  <a:pos x="18" y="3"/>
                </a:cxn>
                <a:cxn ang="0">
                  <a:pos x="25" y="6"/>
                </a:cxn>
                <a:cxn ang="0">
                  <a:pos x="29" y="15"/>
                </a:cxn>
                <a:cxn ang="0">
                  <a:pos x="22" y="21"/>
                </a:cxn>
                <a:cxn ang="0">
                  <a:pos x="17" y="30"/>
                </a:cxn>
                <a:cxn ang="0">
                  <a:pos x="10" y="38"/>
                </a:cxn>
                <a:cxn ang="0">
                  <a:pos x="5" y="34"/>
                </a:cxn>
                <a:cxn ang="0">
                  <a:pos x="9" y="20"/>
                </a:cxn>
                <a:cxn ang="0">
                  <a:pos x="15" y="8"/>
                </a:cxn>
                <a:cxn ang="0">
                  <a:pos x="18" y="3"/>
                </a:cxn>
              </a:cxnLst>
              <a:rect l="0" t="0" r="r" b="b"/>
              <a:pathLst>
                <a:path w="32" h="40">
                  <a:moveTo>
                    <a:pt x="18" y="3"/>
                  </a:moveTo>
                  <a:cubicBezTo>
                    <a:pt x="21" y="4"/>
                    <a:pt x="29" y="0"/>
                    <a:pt x="25" y="6"/>
                  </a:cubicBezTo>
                  <a:cubicBezTo>
                    <a:pt x="29" y="6"/>
                    <a:pt x="32" y="12"/>
                    <a:pt x="29" y="15"/>
                  </a:cubicBezTo>
                  <a:cubicBezTo>
                    <a:pt x="23" y="17"/>
                    <a:pt x="27" y="23"/>
                    <a:pt x="22" y="21"/>
                  </a:cubicBezTo>
                  <a:cubicBezTo>
                    <a:pt x="15" y="23"/>
                    <a:pt x="23" y="28"/>
                    <a:pt x="17" y="30"/>
                  </a:cubicBezTo>
                  <a:cubicBezTo>
                    <a:pt x="14" y="34"/>
                    <a:pt x="10" y="34"/>
                    <a:pt x="10" y="38"/>
                  </a:cubicBezTo>
                  <a:cubicBezTo>
                    <a:pt x="7" y="38"/>
                    <a:pt x="0" y="40"/>
                    <a:pt x="5" y="34"/>
                  </a:cubicBezTo>
                  <a:cubicBezTo>
                    <a:pt x="6" y="29"/>
                    <a:pt x="10" y="25"/>
                    <a:pt x="9" y="20"/>
                  </a:cubicBezTo>
                  <a:cubicBezTo>
                    <a:pt x="14" y="20"/>
                    <a:pt x="11" y="10"/>
                    <a:pt x="15" y="8"/>
                  </a:cubicBezTo>
                  <a:cubicBezTo>
                    <a:pt x="16" y="6"/>
                    <a:pt x="20" y="6"/>
                    <a:pt x="18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304">
              <a:extLst>
                <a:ext uri="{FF2B5EF4-FFF2-40B4-BE49-F238E27FC236}">
                  <a16:creationId xmlns:a16="http://schemas.microsoft.com/office/drawing/2014/main" id="{AAF75E69-B81C-47BB-99C4-5401A9415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552" y="3776118"/>
              <a:ext cx="12826" cy="45806"/>
            </a:xfrm>
            <a:custGeom>
              <a:avLst/>
              <a:gdLst/>
              <a:ahLst/>
              <a:cxnLst>
                <a:cxn ang="0">
                  <a:pos x="14" y="89"/>
                </a:cxn>
                <a:cxn ang="0">
                  <a:pos x="0" y="48"/>
                </a:cxn>
                <a:cxn ang="0">
                  <a:pos x="12" y="15"/>
                </a:cxn>
                <a:cxn ang="0">
                  <a:pos x="19" y="10"/>
                </a:cxn>
                <a:cxn ang="0">
                  <a:pos x="26" y="9"/>
                </a:cxn>
                <a:cxn ang="0">
                  <a:pos x="27" y="20"/>
                </a:cxn>
                <a:cxn ang="0">
                  <a:pos x="25" y="45"/>
                </a:cxn>
                <a:cxn ang="0">
                  <a:pos x="18" y="70"/>
                </a:cxn>
                <a:cxn ang="0">
                  <a:pos x="14" y="89"/>
                </a:cxn>
              </a:cxnLst>
              <a:rect l="0" t="0" r="r" b="b"/>
              <a:pathLst>
                <a:path w="30" h="89">
                  <a:moveTo>
                    <a:pt x="14" y="89"/>
                  </a:moveTo>
                  <a:cubicBezTo>
                    <a:pt x="9" y="76"/>
                    <a:pt x="4" y="62"/>
                    <a:pt x="0" y="48"/>
                  </a:cubicBezTo>
                  <a:cubicBezTo>
                    <a:pt x="7" y="40"/>
                    <a:pt x="10" y="27"/>
                    <a:pt x="12" y="15"/>
                  </a:cubicBezTo>
                  <a:cubicBezTo>
                    <a:pt x="15" y="15"/>
                    <a:pt x="14" y="5"/>
                    <a:pt x="19" y="10"/>
                  </a:cubicBezTo>
                  <a:cubicBezTo>
                    <a:pt x="23" y="12"/>
                    <a:pt x="23" y="0"/>
                    <a:pt x="26" y="9"/>
                  </a:cubicBezTo>
                  <a:cubicBezTo>
                    <a:pt x="30" y="12"/>
                    <a:pt x="25" y="16"/>
                    <a:pt x="27" y="20"/>
                  </a:cubicBezTo>
                  <a:cubicBezTo>
                    <a:pt x="26" y="28"/>
                    <a:pt x="27" y="37"/>
                    <a:pt x="25" y="45"/>
                  </a:cubicBezTo>
                  <a:cubicBezTo>
                    <a:pt x="25" y="54"/>
                    <a:pt x="19" y="62"/>
                    <a:pt x="18" y="70"/>
                  </a:cubicBezTo>
                  <a:cubicBezTo>
                    <a:pt x="18" y="77"/>
                    <a:pt x="17" y="84"/>
                    <a:pt x="14" y="8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305">
              <a:extLst>
                <a:ext uri="{FF2B5EF4-FFF2-40B4-BE49-F238E27FC236}">
                  <a16:creationId xmlns:a16="http://schemas.microsoft.com/office/drawing/2014/main" id="{A669EFED-5498-4C38-9665-1958AA885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657" y="3818259"/>
              <a:ext cx="18323" cy="16491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2" y="12"/>
                </a:cxn>
                <a:cxn ang="0">
                  <a:pos x="28" y="15"/>
                </a:cxn>
                <a:cxn ang="0">
                  <a:pos x="34" y="29"/>
                </a:cxn>
                <a:cxn ang="0">
                  <a:pos x="26" y="34"/>
                </a:cxn>
                <a:cxn ang="0">
                  <a:pos x="17" y="25"/>
                </a:cxn>
                <a:cxn ang="0">
                  <a:pos x="0" y="21"/>
                </a:cxn>
                <a:cxn ang="0">
                  <a:pos x="11" y="2"/>
                </a:cxn>
                <a:cxn ang="0">
                  <a:pos x="25" y="0"/>
                </a:cxn>
              </a:cxnLst>
              <a:rect l="0" t="0" r="r" b="b"/>
              <a:pathLst>
                <a:path w="38" h="36">
                  <a:moveTo>
                    <a:pt x="25" y="0"/>
                  </a:moveTo>
                  <a:cubicBezTo>
                    <a:pt x="27" y="7"/>
                    <a:pt x="27" y="9"/>
                    <a:pt x="22" y="12"/>
                  </a:cubicBezTo>
                  <a:cubicBezTo>
                    <a:pt x="17" y="17"/>
                    <a:pt x="26" y="16"/>
                    <a:pt x="28" y="15"/>
                  </a:cubicBezTo>
                  <a:cubicBezTo>
                    <a:pt x="31" y="17"/>
                    <a:pt x="32" y="25"/>
                    <a:pt x="34" y="29"/>
                  </a:cubicBezTo>
                  <a:cubicBezTo>
                    <a:pt x="38" y="36"/>
                    <a:pt x="29" y="33"/>
                    <a:pt x="26" y="34"/>
                  </a:cubicBezTo>
                  <a:cubicBezTo>
                    <a:pt x="21" y="35"/>
                    <a:pt x="19" y="30"/>
                    <a:pt x="17" y="25"/>
                  </a:cubicBezTo>
                  <a:cubicBezTo>
                    <a:pt x="12" y="23"/>
                    <a:pt x="6" y="23"/>
                    <a:pt x="0" y="21"/>
                  </a:cubicBezTo>
                  <a:cubicBezTo>
                    <a:pt x="4" y="16"/>
                    <a:pt x="8" y="10"/>
                    <a:pt x="11" y="2"/>
                  </a:cubicBezTo>
                  <a:cubicBezTo>
                    <a:pt x="15" y="0"/>
                    <a:pt x="20" y="1"/>
                    <a:pt x="25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306">
              <a:extLst>
                <a:ext uri="{FF2B5EF4-FFF2-40B4-BE49-F238E27FC236}">
                  <a16:creationId xmlns:a16="http://schemas.microsoft.com/office/drawing/2014/main" id="{32868E2C-E86E-4EA6-96DD-B5F076EF1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218" y="3790776"/>
              <a:ext cx="188723" cy="201549"/>
            </a:xfrm>
            <a:custGeom>
              <a:avLst/>
              <a:gdLst/>
              <a:ahLst/>
              <a:cxnLst>
                <a:cxn ang="0">
                  <a:pos x="147" y="361"/>
                </a:cxn>
                <a:cxn ang="0">
                  <a:pos x="132" y="328"/>
                </a:cxn>
                <a:cxn ang="0">
                  <a:pos x="119" y="305"/>
                </a:cxn>
                <a:cxn ang="0">
                  <a:pos x="108" y="279"/>
                </a:cxn>
                <a:cxn ang="0">
                  <a:pos x="88" y="262"/>
                </a:cxn>
                <a:cxn ang="0">
                  <a:pos x="81" y="242"/>
                </a:cxn>
                <a:cxn ang="0">
                  <a:pos x="77" y="213"/>
                </a:cxn>
                <a:cxn ang="0">
                  <a:pos x="56" y="181"/>
                </a:cxn>
                <a:cxn ang="0">
                  <a:pos x="46" y="171"/>
                </a:cxn>
                <a:cxn ang="0">
                  <a:pos x="43" y="153"/>
                </a:cxn>
                <a:cxn ang="0">
                  <a:pos x="19" y="110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7" y="68"/>
                </a:cxn>
                <a:cxn ang="0">
                  <a:pos x="26" y="71"/>
                </a:cxn>
                <a:cxn ang="0">
                  <a:pos x="37" y="57"/>
                </a:cxn>
                <a:cxn ang="0">
                  <a:pos x="55" y="46"/>
                </a:cxn>
                <a:cxn ang="0">
                  <a:pos x="54" y="34"/>
                </a:cxn>
                <a:cxn ang="0">
                  <a:pos x="44" y="19"/>
                </a:cxn>
                <a:cxn ang="0">
                  <a:pos x="80" y="7"/>
                </a:cxn>
                <a:cxn ang="0">
                  <a:pos x="90" y="4"/>
                </a:cxn>
                <a:cxn ang="0">
                  <a:pos x="115" y="17"/>
                </a:cxn>
                <a:cxn ang="0">
                  <a:pos x="148" y="36"/>
                </a:cxn>
                <a:cxn ang="0">
                  <a:pos x="157" y="43"/>
                </a:cxn>
                <a:cxn ang="0">
                  <a:pos x="161" y="56"/>
                </a:cxn>
                <a:cxn ang="0">
                  <a:pos x="168" y="65"/>
                </a:cxn>
                <a:cxn ang="0">
                  <a:pos x="188" y="72"/>
                </a:cxn>
                <a:cxn ang="0">
                  <a:pos x="229" y="76"/>
                </a:cxn>
                <a:cxn ang="0">
                  <a:pos x="238" y="85"/>
                </a:cxn>
                <a:cxn ang="0">
                  <a:pos x="249" y="87"/>
                </a:cxn>
                <a:cxn ang="0">
                  <a:pos x="256" y="105"/>
                </a:cxn>
                <a:cxn ang="0">
                  <a:pos x="263" y="111"/>
                </a:cxn>
                <a:cxn ang="0">
                  <a:pos x="272" y="119"/>
                </a:cxn>
                <a:cxn ang="0">
                  <a:pos x="277" y="127"/>
                </a:cxn>
                <a:cxn ang="0">
                  <a:pos x="277" y="140"/>
                </a:cxn>
                <a:cxn ang="0">
                  <a:pos x="281" y="150"/>
                </a:cxn>
                <a:cxn ang="0">
                  <a:pos x="287" y="163"/>
                </a:cxn>
                <a:cxn ang="0">
                  <a:pos x="292" y="176"/>
                </a:cxn>
                <a:cxn ang="0">
                  <a:pos x="301" y="186"/>
                </a:cxn>
                <a:cxn ang="0">
                  <a:pos x="312" y="221"/>
                </a:cxn>
                <a:cxn ang="0">
                  <a:pos x="374" y="230"/>
                </a:cxn>
                <a:cxn ang="0">
                  <a:pos x="383" y="231"/>
                </a:cxn>
                <a:cxn ang="0">
                  <a:pos x="386" y="249"/>
                </a:cxn>
                <a:cxn ang="0">
                  <a:pos x="306" y="302"/>
                </a:cxn>
                <a:cxn ang="0">
                  <a:pos x="235" y="332"/>
                </a:cxn>
                <a:cxn ang="0">
                  <a:pos x="226" y="344"/>
                </a:cxn>
                <a:cxn ang="0">
                  <a:pos x="197" y="390"/>
                </a:cxn>
                <a:cxn ang="0">
                  <a:pos x="176" y="337"/>
                </a:cxn>
                <a:cxn ang="0">
                  <a:pos x="160" y="335"/>
                </a:cxn>
                <a:cxn ang="0">
                  <a:pos x="154" y="347"/>
                </a:cxn>
                <a:cxn ang="0">
                  <a:pos x="148" y="360"/>
                </a:cxn>
                <a:cxn ang="0">
                  <a:pos x="147" y="361"/>
                </a:cxn>
              </a:cxnLst>
              <a:rect l="0" t="0" r="r" b="b"/>
              <a:pathLst>
                <a:path w="386" h="390">
                  <a:moveTo>
                    <a:pt x="147" y="361"/>
                  </a:moveTo>
                  <a:cubicBezTo>
                    <a:pt x="146" y="348"/>
                    <a:pt x="139" y="338"/>
                    <a:pt x="132" y="328"/>
                  </a:cubicBezTo>
                  <a:cubicBezTo>
                    <a:pt x="125" y="323"/>
                    <a:pt x="122" y="314"/>
                    <a:pt x="119" y="305"/>
                  </a:cubicBezTo>
                  <a:cubicBezTo>
                    <a:pt x="116" y="296"/>
                    <a:pt x="113" y="286"/>
                    <a:pt x="108" y="279"/>
                  </a:cubicBezTo>
                  <a:cubicBezTo>
                    <a:pt x="101" y="273"/>
                    <a:pt x="92" y="271"/>
                    <a:pt x="88" y="262"/>
                  </a:cubicBezTo>
                  <a:cubicBezTo>
                    <a:pt x="85" y="256"/>
                    <a:pt x="80" y="250"/>
                    <a:pt x="81" y="242"/>
                  </a:cubicBezTo>
                  <a:cubicBezTo>
                    <a:pt x="79" y="233"/>
                    <a:pt x="82" y="222"/>
                    <a:pt x="77" y="213"/>
                  </a:cubicBezTo>
                  <a:cubicBezTo>
                    <a:pt x="72" y="201"/>
                    <a:pt x="67" y="187"/>
                    <a:pt x="56" y="181"/>
                  </a:cubicBezTo>
                  <a:cubicBezTo>
                    <a:pt x="51" y="181"/>
                    <a:pt x="49" y="176"/>
                    <a:pt x="46" y="171"/>
                  </a:cubicBezTo>
                  <a:cubicBezTo>
                    <a:pt x="48" y="165"/>
                    <a:pt x="46" y="158"/>
                    <a:pt x="43" y="153"/>
                  </a:cubicBezTo>
                  <a:cubicBezTo>
                    <a:pt x="36" y="138"/>
                    <a:pt x="25" y="126"/>
                    <a:pt x="19" y="110"/>
                  </a:cubicBezTo>
                  <a:cubicBezTo>
                    <a:pt x="16" y="104"/>
                    <a:pt x="12" y="98"/>
                    <a:pt x="7" y="94"/>
                  </a:cubicBezTo>
                  <a:cubicBezTo>
                    <a:pt x="0" y="95"/>
                    <a:pt x="2" y="90"/>
                    <a:pt x="5" y="85"/>
                  </a:cubicBezTo>
                  <a:cubicBezTo>
                    <a:pt x="6" y="79"/>
                    <a:pt x="7" y="73"/>
                    <a:pt x="7" y="68"/>
                  </a:cubicBezTo>
                  <a:cubicBezTo>
                    <a:pt x="14" y="68"/>
                    <a:pt x="20" y="71"/>
                    <a:pt x="26" y="71"/>
                  </a:cubicBezTo>
                  <a:cubicBezTo>
                    <a:pt x="30" y="66"/>
                    <a:pt x="35" y="63"/>
                    <a:pt x="37" y="57"/>
                  </a:cubicBezTo>
                  <a:cubicBezTo>
                    <a:pt x="44" y="55"/>
                    <a:pt x="51" y="54"/>
                    <a:pt x="55" y="46"/>
                  </a:cubicBezTo>
                  <a:cubicBezTo>
                    <a:pt x="61" y="43"/>
                    <a:pt x="58" y="38"/>
                    <a:pt x="54" y="34"/>
                  </a:cubicBezTo>
                  <a:cubicBezTo>
                    <a:pt x="51" y="29"/>
                    <a:pt x="48" y="24"/>
                    <a:pt x="44" y="19"/>
                  </a:cubicBezTo>
                  <a:cubicBezTo>
                    <a:pt x="56" y="13"/>
                    <a:pt x="68" y="12"/>
                    <a:pt x="80" y="7"/>
                  </a:cubicBezTo>
                  <a:cubicBezTo>
                    <a:pt x="83" y="2"/>
                    <a:pt x="86" y="0"/>
                    <a:pt x="90" y="4"/>
                  </a:cubicBezTo>
                  <a:cubicBezTo>
                    <a:pt x="98" y="8"/>
                    <a:pt x="107" y="12"/>
                    <a:pt x="115" y="17"/>
                  </a:cubicBezTo>
                  <a:cubicBezTo>
                    <a:pt x="126" y="23"/>
                    <a:pt x="137" y="29"/>
                    <a:pt x="148" y="36"/>
                  </a:cubicBezTo>
                  <a:cubicBezTo>
                    <a:pt x="150" y="41"/>
                    <a:pt x="152" y="46"/>
                    <a:pt x="157" y="43"/>
                  </a:cubicBezTo>
                  <a:cubicBezTo>
                    <a:pt x="164" y="42"/>
                    <a:pt x="160" y="51"/>
                    <a:pt x="161" y="56"/>
                  </a:cubicBezTo>
                  <a:cubicBezTo>
                    <a:pt x="160" y="62"/>
                    <a:pt x="165" y="63"/>
                    <a:pt x="168" y="65"/>
                  </a:cubicBezTo>
                  <a:cubicBezTo>
                    <a:pt x="175" y="68"/>
                    <a:pt x="181" y="74"/>
                    <a:pt x="188" y="72"/>
                  </a:cubicBezTo>
                  <a:cubicBezTo>
                    <a:pt x="202" y="73"/>
                    <a:pt x="215" y="73"/>
                    <a:pt x="229" y="76"/>
                  </a:cubicBezTo>
                  <a:cubicBezTo>
                    <a:pt x="233" y="76"/>
                    <a:pt x="232" y="87"/>
                    <a:pt x="238" y="85"/>
                  </a:cubicBezTo>
                  <a:cubicBezTo>
                    <a:pt x="241" y="87"/>
                    <a:pt x="247" y="84"/>
                    <a:pt x="249" y="87"/>
                  </a:cubicBezTo>
                  <a:cubicBezTo>
                    <a:pt x="251" y="93"/>
                    <a:pt x="255" y="98"/>
                    <a:pt x="256" y="105"/>
                  </a:cubicBezTo>
                  <a:cubicBezTo>
                    <a:pt x="259" y="107"/>
                    <a:pt x="264" y="105"/>
                    <a:pt x="263" y="111"/>
                  </a:cubicBezTo>
                  <a:cubicBezTo>
                    <a:pt x="265" y="115"/>
                    <a:pt x="268" y="118"/>
                    <a:pt x="272" y="119"/>
                  </a:cubicBezTo>
                  <a:cubicBezTo>
                    <a:pt x="276" y="118"/>
                    <a:pt x="282" y="125"/>
                    <a:pt x="277" y="127"/>
                  </a:cubicBezTo>
                  <a:cubicBezTo>
                    <a:pt x="274" y="131"/>
                    <a:pt x="281" y="135"/>
                    <a:pt x="277" y="140"/>
                  </a:cubicBezTo>
                  <a:cubicBezTo>
                    <a:pt x="275" y="142"/>
                    <a:pt x="279" y="152"/>
                    <a:pt x="281" y="150"/>
                  </a:cubicBezTo>
                  <a:cubicBezTo>
                    <a:pt x="286" y="152"/>
                    <a:pt x="283" y="159"/>
                    <a:pt x="287" y="163"/>
                  </a:cubicBezTo>
                  <a:cubicBezTo>
                    <a:pt x="289" y="167"/>
                    <a:pt x="287" y="174"/>
                    <a:pt x="292" y="176"/>
                  </a:cubicBezTo>
                  <a:cubicBezTo>
                    <a:pt x="298" y="175"/>
                    <a:pt x="299" y="181"/>
                    <a:pt x="301" y="186"/>
                  </a:cubicBezTo>
                  <a:cubicBezTo>
                    <a:pt x="305" y="198"/>
                    <a:pt x="310" y="209"/>
                    <a:pt x="312" y="221"/>
                  </a:cubicBezTo>
                  <a:cubicBezTo>
                    <a:pt x="333" y="223"/>
                    <a:pt x="353" y="227"/>
                    <a:pt x="374" y="230"/>
                  </a:cubicBezTo>
                  <a:cubicBezTo>
                    <a:pt x="377" y="225"/>
                    <a:pt x="381" y="223"/>
                    <a:pt x="383" y="231"/>
                  </a:cubicBezTo>
                  <a:cubicBezTo>
                    <a:pt x="386" y="236"/>
                    <a:pt x="385" y="243"/>
                    <a:pt x="386" y="249"/>
                  </a:cubicBezTo>
                  <a:cubicBezTo>
                    <a:pt x="360" y="267"/>
                    <a:pt x="334" y="287"/>
                    <a:pt x="306" y="302"/>
                  </a:cubicBezTo>
                  <a:cubicBezTo>
                    <a:pt x="282" y="312"/>
                    <a:pt x="259" y="322"/>
                    <a:pt x="235" y="332"/>
                  </a:cubicBezTo>
                  <a:cubicBezTo>
                    <a:pt x="231" y="334"/>
                    <a:pt x="229" y="340"/>
                    <a:pt x="226" y="344"/>
                  </a:cubicBezTo>
                  <a:cubicBezTo>
                    <a:pt x="215" y="359"/>
                    <a:pt x="206" y="374"/>
                    <a:pt x="197" y="390"/>
                  </a:cubicBezTo>
                  <a:cubicBezTo>
                    <a:pt x="190" y="372"/>
                    <a:pt x="183" y="354"/>
                    <a:pt x="176" y="337"/>
                  </a:cubicBezTo>
                  <a:cubicBezTo>
                    <a:pt x="171" y="337"/>
                    <a:pt x="166" y="338"/>
                    <a:pt x="160" y="335"/>
                  </a:cubicBezTo>
                  <a:cubicBezTo>
                    <a:pt x="155" y="332"/>
                    <a:pt x="153" y="342"/>
                    <a:pt x="154" y="347"/>
                  </a:cubicBezTo>
                  <a:cubicBezTo>
                    <a:pt x="155" y="353"/>
                    <a:pt x="152" y="357"/>
                    <a:pt x="148" y="360"/>
                  </a:cubicBezTo>
                  <a:cubicBezTo>
                    <a:pt x="148" y="361"/>
                    <a:pt x="148" y="361"/>
                    <a:pt x="147" y="36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307">
              <a:extLst>
                <a:ext uri="{FF2B5EF4-FFF2-40B4-BE49-F238E27FC236}">
                  <a16:creationId xmlns:a16="http://schemas.microsoft.com/office/drawing/2014/main" id="{4077BC39-CE08-4CEC-9529-F7E2A559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967" y="3862235"/>
              <a:ext cx="49470" cy="4763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9" y="43"/>
                </a:cxn>
                <a:cxn ang="0">
                  <a:pos x="17" y="48"/>
                </a:cxn>
                <a:cxn ang="0">
                  <a:pos x="28" y="46"/>
                </a:cxn>
                <a:cxn ang="0">
                  <a:pos x="40" y="46"/>
                </a:cxn>
                <a:cxn ang="0">
                  <a:pos x="52" y="46"/>
                </a:cxn>
                <a:cxn ang="0">
                  <a:pos x="60" y="42"/>
                </a:cxn>
                <a:cxn ang="0">
                  <a:pos x="67" y="30"/>
                </a:cxn>
                <a:cxn ang="0">
                  <a:pos x="79" y="15"/>
                </a:cxn>
                <a:cxn ang="0">
                  <a:pos x="88" y="7"/>
                </a:cxn>
                <a:cxn ang="0">
                  <a:pos x="90" y="10"/>
                </a:cxn>
                <a:cxn ang="0">
                  <a:pos x="96" y="19"/>
                </a:cxn>
                <a:cxn ang="0">
                  <a:pos x="90" y="26"/>
                </a:cxn>
                <a:cxn ang="0">
                  <a:pos x="88" y="41"/>
                </a:cxn>
                <a:cxn ang="0">
                  <a:pos x="82" y="58"/>
                </a:cxn>
                <a:cxn ang="0">
                  <a:pos x="83" y="86"/>
                </a:cxn>
                <a:cxn ang="0">
                  <a:pos x="71" y="90"/>
                </a:cxn>
                <a:cxn ang="0">
                  <a:pos x="15" y="82"/>
                </a:cxn>
                <a:cxn ang="0">
                  <a:pos x="0" y="38"/>
                </a:cxn>
              </a:cxnLst>
              <a:rect l="0" t="0" r="r" b="b"/>
              <a:pathLst>
                <a:path w="97" h="93">
                  <a:moveTo>
                    <a:pt x="0" y="38"/>
                  </a:moveTo>
                  <a:cubicBezTo>
                    <a:pt x="4" y="36"/>
                    <a:pt x="4" y="45"/>
                    <a:pt x="9" y="43"/>
                  </a:cubicBezTo>
                  <a:cubicBezTo>
                    <a:pt x="7" y="49"/>
                    <a:pt x="13" y="48"/>
                    <a:pt x="17" y="48"/>
                  </a:cubicBezTo>
                  <a:cubicBezTo>
                    <a:pt x="21" y="48"/>
                    <a:pt x="23" y="44"/>
                    <a:pt x="28" y="46"/>
                  </a:cubicBezTo>
                  <a:cubicBezTo>
                    <a:pt x="32" y="48"/>
                    <a:pt x="36" y="45"/>
                    <a:pt x="40" y="46"/>
                  </a:cubicBezTo>
                  <a:cubicBezTo>
                    <a:pt x="44" y="48"/>
                    <a:pt x="48" y="48"/>
                    <a:pt x="52" y="46"/>
                  </a:cubicBezTo>
                  <a:cubicBezTo>
                    <a:pt x="51" y="41"/>
                    <a:pt x="59" y="49"/>
                    <a:pt x="60" y="42"/>
                  </a:cubicBezTo>
                  <a:cubicBezTo>
                    <a:pt x="63" y="39"/>
                    <a:pt x="65" y="34"/>
                    <a:pt x="67" y="30"/>
                  </a:cubicBezTo>
                  <a:cubicBezTo>
                    <a:pt x="71" y="25"/>
                    <a:pt x="75" y="20"/>
                    <a:pt x="79" y="15"/>
                  </a:cubicBezTo>
                  <a:cubicBezTo>
                    <a:pt x="82" y="17"/>
                    <a:pt x="85" y="9"/>
                    <a:pt x="88" y="7"/>
                  </a:cubicBezTo>
                  <a:cubicBezTo>
                    <a:pt x="92" y="0"/>
                    <a:pt x="93" y="5"/>
                    <a:pt x="90" y="10"/>
                  </a:cubicBezTo>
                  <a:cubicBezTo>
                    <a:pt x="87" y="17"/>
                    <a:pt x="97" y="11"/>
                    <a:pt x="96" y="19"/>
                  </a:cubicBezTo>
                  <a:cubicBezTo>
                    <a:pt x="97" y="25"/>
                    <a:pt x="95" y="29"/>
                    <a:pt x="90" y="26"/>
                  </a:cubicBezTo>
                  <a:cubicBezTo>
                    <a:pt x="86" y="28"/>
                    <a:pt x="88" y="37"/>
                    <a:pt x="88" y="41"/>
                  </a:cubicBezTo>
                  <a:cubicBezTo>
                    <a:pt x="89" y="48"/>
                    <a:pt x="80" y="51"/>
                    <a:pt x="82" y="58"/>
                  </a:cubicBezTo>
                  <a:cubicBezTo>
                    <a:pt x="82" y="67"/>
                    <a:pt x="82" y="77"/>
                    <a:pt x="83" y="86"/>
                  </a:cubicBezTo>
                  <a:cubicBezTo>
                    <a:pt x="79" y="89"/>
                    <a:pt x="76" y="93"/>
                    <a:pt x="71" y="90"/>
                  </a:cubicBezTo>
                  <a:cubicBezTo>
                    <a:pt x="53" y="87"/>
                    <a:pt x="34" y="84"/>
                    <a:pt x="15" y="82"/>
                  </a:cubicBezTo>
                  <a:cubicBezTo>
                    <a:pt x="12" y="67"/>
                    <a:pt x="5" y="53"/>
                    <a:pt x="0" y="3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308">
              <a:extLst>
                <a:ext uri="{FF2B5EF4-FFF2-40B4-BE49-F238E27FC236}">
                  <a16:creationId xmlns:a16="http://schemas.microsoft.com/office/drawing/2014/main" id="{17D0645F-521E-4D04-90E2-0037FB6D1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134" y="3862235"/>
              <a:ext cx="9162" cy="21987"/>
            </a:xfrm>
            <a:custGeom>
              <a:avLst/>
              <a:gdLst/>
              <a:ahLst/>
              <a:cxnLst>
                <a:cxn ang="0">
                  <a:pos x="9" y="40"/>
                </a:cxn>
                <a:cxn ang="0">
                  <a:pos x="3" y="31"/>
                </a:cxn>
                <a:cxn ang="0">
                  <a:pos x="4" y="13"/>
                </a:cxn>
                <a:cxn ang="0">
                  <a:pos x="10" y="3"/>
                </a:cxn>
                <a:cxn ang="0">
                  <a:pos x="14" y="16"/>
                </a:cxn>
                <a:cxn ang="0">
                  <a:pos x="13" y="32"/>
                </a:cxn>
                <a:cxn ang="0">
                  <a:pos x="9" y="40"/>
                </a:cxn>
              </a:cxnLst>
              <a:rect l="0" t="0" r="r" b="b"/>
              <a:pathLst>
                <a:path w="17" h="43">
                  <a:moveTo>
                    <a:pt x="9" y="40"/>
                  </a:moveTo>
                  <a:cubicBezTo>
                    <a:pt x="3" y="43"/>
                    <a:pt x="3" y="36"/>
                    <a:pt x="3" y="31"/>
                  </a:cubicBezTo>
                  <a:cubicBezTo>
                    <a:pt x="1" y="25"/>
                    <a:pt x="0" y="17"/>
                    <a:pt x="4" y="13"/>
                  </a:cubicBezTo>
                  <a:cubicBezTo>
                    <a:pt x="3" y="9"/>
                    <a:pt x="6" y="0"/>
                    <a:pt x="10" y="3"/>
                  </a:cubicBezTo>
                  <a:cubicBezTo>
                    <a:pt x="11" y="8"/>
                    <a:pt x="16" y="10"/>
                    <a:pt x="14" y="16"/>
                  </a:cubicBezTo>
                  <a:cubicBezTo>
                    <a:pt x="13" y="22"/>
                    <a:pt x="17" y="28"/>
                    <a:pt x="13" y="32"/>
                  </a:cubicBezTo>
                  <a:cubicBezTo>
                    <a:pt x="12" y="35"/>
                    <a:pt x="11" y="37"/>
                    <a:pt x="9" y="4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8" name="Freeform 309">
              <a:extLst>
                <a:ext uri="{FF2B5EF4-FFF2-40B4-BE49-F238E27FC236}">
                  <a16:creationId xmlns:a16="http://schemas.microsoft.com/office/drawing/2014/main" id="{5F00D090-EC40-4E67-8595-A5DBA91A4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1843" y="3944686"/>
              <a:ext cx="93446" cy="76955"/>
            </a:xfrm>
            <a:custGeom>
              <a:avLst/>
              <a:gdLst/>
              <a:ahLst/>
              <a:cxnLst>
                <a:cxn ang="0">
                  <a:pos x="186" y="54"/>
                </a:cxn>
                <a:cxn ang="0">
                  <a:pos x="170" y="75"/>
                </a:cxn>
                <a:cxn ang="0">
                  <a:pos x="153" y="86"/>
                </a:cxn>
                <a:cxn ang="0">
                  <a:pos x="118" y="100"/>
                </a:cxn>
                <a:cxn ang="0">
                  <a:pos x="105" y="113"/>
                </a:cxn>
                <a:cxn ang="0">
                  <a:pos x="90" y="117"/>
                </a:cxn>
                <a:cxn ang="0">
                  <a:pos x="60" y="128"/>
                </a:cxn>
                <a:cxn ang="0">
                  <a:pos x="46" y="136"/>
                </a:cxn>
                <a:cxn ang="0">
                  <a:pos x="34" y="141"/>
                </a:cxn>
                <a:cxn ang="0">
                  <a:pos x="19" y="143"/>
                </a:cxn>
                <a:cxn ang="0">
                  <a:pos x="11" y="126"/>
                </a:cxn>
                <a:cxn ang="0">
                  <a:pos x="7" y="105"/>
                </a:cxn>
                <a:cxn ang="0">
                  <a:pos x="1" y="75"/>
                </a:cxn>
                <a:cxn ang="0">
                  <a:pos x="3" y="60"/>
                </a:cxn>
                <a:cxn ang="0">
                  <a:pos x="8" y="47"/>
                </a:cxn>
                <a:cxn ang="0">
                  <a:pos x="15" y="35"/>
                </a:cxn>
                <a:cxn ang="0">
                  <a:pos x="30" y="37"/>
                </a:cxn>
                <a:cxn ang="0">
                  <a:pos x="51" y="90"/>
                </a:cxn>
                <a:cxn ang="0">
                  <a:pos x="86" y="35"/>
                </a:cxn>
                <a:cxn ang="0">
                  <a:pos x="100" y="27"/>
                </a:cxn>
                <a:cxn ang="0">
                  <a:pos x="164" y="0"/>
                </a:cxn>
                <a:cxn ang="0">
                  <a:pos x="180" y="40"/>
                </a:cxn>
                <a:cxn ang="0">
                  <a:pos x="186" y="54"/>
                </a:cxn>
              </a:cxnLst>
              <a:rect l="0" t="0" r="r" b="b"/>
              <a:pathLst>
                <a:path w="186" h="146">
                  <a:moveTo>
                    <a:pt x="186" y="54"/>
                  </a:moveTo>
                  <a:cubicBezTo>
                    <a:pt x="178" y="57"/>
                    <a:pt x="170" y="64"/>
                    <a:pt x="170" y="75"/>
                  </a:cubicBezTo>
                  <a:cubicBezTo>
                    <a:pt x="166" y="81"/>
                    <a:pt x="159" y="83"/>
                    <a:pt x="153" y="86"/>
                  </a:cubicBezTo>
                  <a:cubicBezTo>
                    <a:pt x="142" y="90"/>
                    <a:pt x="129" y="94"/>
                    <a:pt x="118" y="100"/>
                  </a:cubicBezTo>
                  <a:cubicBezTo>
                    <a:pt x="114" y="104"/>
                    <a:pt x="112" y="113"/>
                    <a:pt x="105" y="113"/>
                  </a:cubicBezTo>
                  <a:cubicBezTo>
                    <a:pt x="100" y="112"/>
                    <a:pt x="94" y="112"/>
                    <a:pt x="90" y="117"/>
                  </a:cubicBezTo>
                  <a:cubicBezTo>
                    <a:pt x="81" y="124"/>
                    <a:pt x="71" y="129"/>
                    <a:pt x="60" y="128"/>
                  </a:cubicBezTo>
                  <a:cubicBezTo>
                    <a:pt x="54" y="125"/>
                    <a:pt x="50" y="132"/>
                    <a:pt x="46" y="136"/>
                  </a:cubicBezTo>
                  <a:cubicBezTo>
                    <a:pt x="43" y="140"/>
                    <a:pt x="38" y="141"/>
                    <a:pt x="34" y="141"/>
                  </a:cubicBezTo>
                  <a:cubicBezTo>
                    <a:pt x="30" y="146"/>
                    <a:pt x="23" y="146"/>
                    <a:pt x="19" y="143"/>
                  </a:cubicBezTo>
                  <a:cubicBezTo>
                    <a:pt x="14" y="140"/>
                    <a:pt x="8" y="133"/>
                    <a:pt x="11" y="126"/>
                  </a:cubicBezTo>
                  <a:cubicBezTo>
                    <a:pt x="13" y="118"/>
                    <a:pt x="7" y="112"/>
                    <a:pt x="7" y="105"/>
                  </a:cubicBezTo>
                  <a:cubicBezTo>
                    <a:pt x="5" y="95"/>
                    <a:pt x="1" y="85"/>
                    <a:pt x="1" y="75"/>
                  </a:cubicBezTo>
                  <a:cubicBezTo>
                    <a:pt x="4" y="70"/>
                    <a:pt x="0" y="64"/>
                    <a:pt x="3" y="60"/>
                  </a:cubicBezTo>
                  <a:cubicBezTo>
                    <a:pt x="7" y="57"/>
                    <a:pt x="9" y="52"/>
                    <a:pt x="8" y="47"/>
                  </a:cubicBezTo>
                  <a:cubicBezTo>
                    <a:pt x="7" y="41"/>
                    <a:pt x="9" y="32"/>
                    <a:pt x="15" y="35"/>
                  </a:cubicBezTo>
                  <a:cubicBezTo>
                    <a:pt x="20" y="38"/>
                    <a:pt x="25" y="37"/>
                    <a:pt x="30" y="37"/>
                  </a:cubicBezTo>
                  <a:cubicBezTo>
                    <a:pt x="37" y="55"/>
                    <a:pt x="44" y="72"/>
                    <a:pt x="51" y="90"/>
                  </a:cubicBezTo>
                  <a:cubicBezTo>
                    <a:pt x="62" y="71"/>
                    <a:pt x="73" y="52"/>
                    <a:pt x="86" y="35"/>
                  </a:cubicBezTo>
                  <a:cubicBezTo>
                    <a:pt x="89" y="30"/>
                    <a:pt x="95" y="30"/>
                    <a:pt x="100" y="27"/>
                  </a:cubicBezTo>
                  <a:cubicBezTo>
                    <a:pt x="121" y="18"/>
                    <a:pt x="142" y="9"/>
                    <a:pt x="164" y="0"/>
                  </a:cubicBezTo>
                  <a:cubicBezTo>
                    <a:pt x="164" y="16"/>
                    <a:pt x="174" y="27"/>
                    <a:pt x="180" y="40"/>
                  </a:cubicBezTo>
                  <a:cubicBezTo>
                    <a:pt x="179" y="45"/>
                    <a:pt x="184" y="49"/>
                    <a:pt x="186" y="5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9" name="Freeform 310">
              <a:extLst>
                <a:ext uri="{FF2B5EF4-FFF2-40B4-BE49-F238E27FC236}">
                  <a16:creationId xmlns:a16="http://schemas.microsoft.com/office/drawing/2014/main" id="{F4F68F60-23E0-448E-9822-BCBC4FCB74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4294" y="3858569"/>
              <a:ext cx="71458" cy="115433"/>
            </a:xfrm>
            <a:custGeom>
              <a:avLst/>
              <a:gdLst/>
              <a:ahLst/>
              <a:cxnLst>
                <a:cxn ang="0">
                  <a:pos x="78" y="8"/>
                </a:cxn>
                <a:cxn ang="0">
                  <a:pos x="83" y="10"/>
                </a:cxn>
                <a:cxn ang="0">
                  <a:pos x="76" y="17"/>
                </a:cxn>
                <a:cxn ang="0">
                  <a:pos x="78" y="8"/>
                </a:cxn>
                <a:cxn ang="0">
                  <a:pos x="83" y="32"/>
                </a:cxn>
                <a:cxn ang="0">
                  <a:pos x="96" y="53"/>
                </a:cxn>
                <a:cxn ang="0">
                  <a:pos x="120" y="64"/>
                </a:cxn>
                <a:cxn ang="0">
                  <a:pos x="132" y="78"/>
                </a:cxn>
                <a:cxn ang="0">
                  <a:pos x="144" y="89"/>
                </a:cxn>
                <a:cxn ang="0">
                  <a:pos x="139" y="103"/>
                </a:cxn>
                <a:cxn ang="0">
                  <a:pos x="124" y="125"/>
                </a:cxn>
                <a:cxn ang="0">
                  <a:pos x="116" y="135"/>
                </a:cxn>
                <a:cxn ang="0">
                  <a:pos x="108" y="142"/>
                </a:cxn>
                <a:cxn ang="0">
                  <a:pos x="109" y="165"/>
                </a:cxn>
                <a:cxn ang="0">
                  <a:pos x="90" y="172"/>
                </a:cxn>
                <a:cxn ang="0">
                  <a:pos x="80" y="189"/>
                </a:cxn>
                <a:cxn ang="0">
                  <a:pos x="64" y="194"/>
                </a:cxn>
                <a:cxn ang="0">
                  <a:pos x="58" y="211"/>
                </a:cxn>
                <a:cxn ang="0">
                  <a:pos x="42" y="211"/>
                </a:cxn>
                <a:cxn ang="0">
                  <a:pos x="22" y="220"/>
                </a:cxn>
                <a:cxn ang="0">
                  <a:pos x="15" y="205"/>
                </a:cxn>
                <a:cxn ang="0">
                  <a:pos x="0" y="167"/>
                </a:cxn>
                <a:cxn ang="0">
                  <a:pos x="76" y="115"/>
                </a:cxn>
                <a:cxn ang="0">
                  <a:pos x="71" y="93"/>
                </a:cxn>
                <a:cxn ang="0">
                  <a:pos x="69" y="71"/>
                </a:cxn>
                <a:cxn ang="0">
                  <a:pos x="72" y="54"/>
                </a:cxn>
                <a:cxn ang="0">
                  <a:pos x="75" y="31"/>
                </a:cxn>
                <a:cxn ang="0">
                  <a:pos x="83" y="32"/>
                </a:cxn>
              </a:cxnLst>
              <a:rect l="0" t="0" r="r" b="b"/>
              <a:pathLst>
                <a:path w="145" h="220">
                  <a:moveTo>
                    <a:pt x="78" y="8"/>
                  </a:moveTo>
                  <a:cubicBezTo>
                    <a:pt x="81" y="0"/>
                    <a:pt x="83" y="2"/>
                    <a:pt x="83" y="10"/>
                  </a:cubicBezTo>
                  <a:cubicBezTo>
                    <a:pt x="81" y="12"/>
                    <a:pt x="78" y="23"/>
                    <a:pt x="76" y="17"/>
                  </a:cubicBezTo>
                  <a:cubicBezTo>
                    <a:pt x="76" y="13"/>
                    <a:pt x="81" y="10"/>
                    <a:pt x="78" y="8"/>
                  </a:cubicBezTo>
                  <a:close/>
                  <a:moveTo>
                    <a:pt x="83" y="32"/>
                  </a:moveTo>
                  <a:cubicBezTo>
                    <a:pt x="84" y="41"/>
                    <a:pt x="90" y="47"/>
                    <a:pt x="96" y="53"/>
                  </a:cubicBezTo>
                  <a:cubicBezTo>
                    <a:pt x="103" y="58"/>
                    <a:pt x="111" y="66"/>
                    <a:pt x="120" y="64"/>
                  </a:cubicBezTo>
                  <a:cubicBezTo>
                    <a:pt x="125" y="65"/>
                    <a:pt x="128" y="73"/>
                    <a:pt x="132" y="78"/>
                  </a:cubicBezTo>
                  <a:cubicBezTo>
                    <a:pt x="135" y="83"/>
                    <a:pt x="139" y="87"/>
                    <a:pt x="144" y="89"/>
                  </a:cubicBezTo>
                  <a:cubicBezTo>
                    <a:pt x="145" y="95"/>
                    <a:pt x="141" y="99"/>
                    <a:pt x="139" y="103"/>
                  </a:cubicBezTo>
                  <a:cubicBezTo>
                    <a:pt x="134" y="111"/>
                    <a:pt x="127" y="116"/>
                    <a:pt x="124" y="125"/>
                  </a:cubicBezTo>
                  <a:cubicBezTo>
                    <a:pt x="122" y="129"/>
                    <a:pt x="121" y="137"/>
                    <a:pt x="116" y="135"/>
                  </a:cubicBezTo>
                  <a:cubicBezTo>
                    <a:pt x="111" y="132"/>
                    <a:pt x="108" y="136"/>
                    <a:pt x="108" y="142"/>
                  </a:cubicBezTo>
                  <a:cubicBezTo>
                    <a:pt x="108" y="150"/>
                    <a:pt x="107" y="158"/>
                    <a:pt x="109" y="165"/>
                  </a:cubicBezTo>
                  <a:cubicBezTo>
                    <a:pt x="102" y="169"/>
                    <a:pt x="95" y="166"/>
                    <a:pt x="90" y="172"/>
                  </a:cubicBezTo>
                  <a:cubicBezTo>
                    <a:pt x="85" y="176"/>
                    <a:pt x="87" y="187"/>
                    <a:pt x="80" y="189"/>
                  </a:cubicBezTo>
                  <a:cubicBezTo>
                    <a:pt x="75" y="193"/>
                    <a:pt x="68" y="187"/>
                    <a:pt x="64" y="194"/>
                  </a:cubicBezTo>
                  <a:cubicBezTo>
                    <a:pt x="60" y="199"/>
                    <a:pt x="64" y="208"/>
                    <a:pt x="58" y="211"/>
                  </a:cubicBezTo>
                  <a:cubicBezTo>
                    <a:pt x="53" y="216"/>
                    <a:pt x="47" y="208"/>
                    <a:pt x="42" y="211"/>
                  </a:cubicBezTo>
                  <a:cubicBezTo>
                    <a:pt x="35" y="213"/>
                    <a:pt x="28" y="217"/>
                    <a:pt x="22" y="220"/>
                  </a:cubicBezTo>
                  <a:cubicBezTo>
                    <a:pt x="19" y="215"/>
                    <a:pt x="15" y="211"/>
                    <a:pt x="15" y="205"/>
                  </a:cubicBezTo>
                  <a:cubicBezTo>
                    <a:pt x="10" y="193"/>
                    <a:pt x="0" y="182"/>
                    <a:pt x="0" y="167"/>
                  </a:cubicBezTo>
                  <a:cubicBezTo>
                    <a:pt x="26" y="151"/>
                    <a:pt x="51" y="133"/>
                    <a:pt x="76" y="115"/>
                  </a:cubicBezTo>
                  <a:cubicBezTo>
                    <a:pt x="75" y="108"/>
                    <a:pt x="76" y="99"/>
                    <a:pt x="71" y="93"/>
                  </a:cubicBezTo>
                  <a:cubicBezTo>
                    <a:pt x="68" y="87"/>
                    <a:pt x="70" y="78"/>
                    <a:pt x="69" y="71"/>
                  </a:cubicBezTo>
                  <a:cubicBezTo>
                    <a:pt x="70" y="65"/>
                    <a:pt x="67" y="58"/>
                    <a:pt x="72" y="54"/>
                  </a:cubicBezTo>
                  <a:cubicBezTo>
                    <a:pt x="78" y="48"/>
                    <a:pt x="73" y="39"/>
                    <a:pt x="75" y="31"/>
                  </a:cubicBezTo>
                  <a:cubicBezTo>
                    <a:pt x="78" y="32"/>
                    <a:pt x="80" y="32"/>
                    <a:pt x="83" y="3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0" name="Freeform 311">
              <a:extLst>
                <a:ext uri="{FF2B5EF4-FFF2-40B4-BE49-F238E27FC236}">
                  <a16:creationId xmlns:a16="http://schemas.microsoft.com/office/drawing/2014/main" id="{C0CCE973-5A75-4FEB-AA2D-E66D45490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030" y="3726646"/>
              <a:ext cx="87949" cy="102607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43" y="68"/>
                </a:cxn>
                <a:cxn ang="0">
                  <a:pos x="47" y="36"/>
                </a:cxn>
                <a:cxn ang="0">
                  <a:pos x="51" y="22"/>
                </a:cxn>
                <a:cxn ang="0">
                  <a:pos x="69" y="8"/>
                </a:cxn>
                <a:cxn ang="0">
                  <a:pos x="78" y="4"/>
                </a:cxn>
                <a:cxn ang="0">
                  <a:pos x="90" y="5"/>
                </a:cxn>
                <a:cxn ang="0">
                  <a:pos x="98" y="11"/>
                </a:cxn>
                <a:cxn ang="0">
                  <a:pos x="109" y="7"/>
                </a:cxn>
                <a:cxn ang="0">
                  <a:pos x="119" y="33"/>
                </a:cxn>
                <a:cxn ang="0">
                  <a:pos x="132" y="37"/>
                </a:cxn>
                <a:cxn ang="0">
                  <a:pos x="131" y="48"/>
                </a:cxn>
                <a:cxn ang="0">
                  <a:pos x="128" y="60"/>
                </a:cxn>
                <a:cxn ang="0">
                  <a:pos x="122" y="83"/>
                </a:cxn>
                <a:cxn ang="0">
                  <a:pos x="133" y="97"/>
                </a:cxn>
                <a:cxn ang="0">
                  <a:pos x="138" y="105"/>
                </a:cxn>
                <a:cxn ang="0">
                  <a:pos x="153" y="116"/>
                </a:cxn>
                <a:cxn ang="0">
                  <a:pos x="163" y="133"/>
                </a:cxn>
                <a:cxn ang="0">
                  <a:pos x="161" y="149"/>
                </a:cxn>
                <a:cxn ang="0">
                  <a:pos x="169" y="156"/>
                </a:cxn>
                <a:cxn ang="0">
                  <a:pos x="176" y="168"/>
                </a:cxn>
                <a:cxn ang="0">
                  <a:pos x="167" y="170"/>
                </a:cxn>
                <a:cxn ang="0">
                  <a:pos x="151" y="173"/>
                </a:cxn>
                <a:cxn ang="0">
                  <a:pos x="144" y="186"/>
                </a:cxn>
                <a:cxn ang="0">
                  <a:pos x="133" y="192"/>
                </a:cxn>
                <a:cxn ang="0">
                  <a:pos x="106" y="191"/>
                </a:cxn>
                <a:cxn ang="0">
                  <a:pos x="88" y="181"/>
                </a:cxn>
                <a:cxn ang="0">
                  <a:pos x="87" y="165"/>
                </a:cxn>
                <a:cxn ang="0">
                  <a:pos x="76" y="161"/>
                </a:cxn>
                <a:cxn ang="0">
                  <a:pos x="58" y="146"/>
                </a:cxn>
                <a:cxn ang="0">
                  <a:pos x="24" y="127"/>
                </a:cxn>
                <a:cxn ang="0">
                  <a:pos x="9" y="120"/>
                </a:cxn>
                <a:cxn ang="0">
                  <a:pos x="0" y="96"/>
                </a:cxn>
              </a:cxnLst>
              <a:rect l="0" t="0" r="r" b="b"/>
              <a:pathLst>
                <a:path w="177" h="194">
                  <a:moveTo>
                    <a:pt x="0" y="96"/>
                  </a:moveTo>
                  <a:cubicBezTo>
                    <a:pt x="14" y="87"/>
                    <a:pt x="28" y="78"/>
                    <a:pt x="43" y="68"/>
                  </a:cubicBezTo>
                  <a:cubicBezTo>
                    <a:pt x="44" y="57"/>
                    <a:pt x="47" y="47"/>
                    <a:pt x="47" y="36"/>
                  </a:cubicBezTo>
                  <a:cubicBezTo>
                    <a:pt x="44" y="31"/>
                    <a:pt x="46" y="24"/>
                    <a:pt x="51" y="22"/>
                  </a:cubicBezTo>
                  <a:cubicBezTo>
                    <a:pt x="59" y="22"/>
                    <a:pt x="63" y="13"/>
                    <a:pt x="69" y="8"/>
                  </a:cubicBezTo>
                  <a:cubicBezTo>
                    <a:pt x="68" y="4"/>
                    <a:pt x="75" y="1"/>
                    <a:pt x="78" y="4"/>
                  </a:cubicBezTo>
                  <a:cubicBezTo>
                    <a:pt x="82" y="3"/>
                    <a:pt x="86" y="5"/>
                    <a:pt x="90" y="5"/>
                  </a:cubicBezTo>
                  <a:cubicBezTo>
                    <a:pt x="94" y="0"/>
                    <a:pt x="99" y="5"/>
                    <a:pt x="98" y="11"/>
                  </a:cubicBezTo>
                  <a:cubicBezTo>
                    <a:pt x="102" y="15"/>
                    <a:pt x="104" y="4"/>
                    <a:pt x="109" y="7"/>
                  </a:cubicBezTo>
                  <a:cubicBezTo>
                    <a:pt x="112" y="15"/>
                    <a:pt x="116" y="24"/>
                    <a:pt x="119" y="33"/>
                  </a:cubicBezTo>
                  <a:cubicBezTo>
                    <a:pt x="122" y="37"/>
                    <a:pt x="128" y="36"/>
                    <a:pt x="132" y="37"/>
                  </a:cubicBezTo>
                  <a:cubicBezTo>
                    <a:pt x="139" y="37"/>
                    <a:pt x="127" y="43"/>
                    <a:pt x="131" y="48"/>
                  </a:cubicBezTo>
                  <a:cubicBezTo>
                    <a:pt x="136" y="53"/>
                    <a:pt x="132" y="57"/>
                    <a:pt x="128" y="60"/>
                  </a:cubicBezTo>
                  <a:cubicBezTo>
                    <a:pt x="122" y="65"/>
                    <a:pt x="123" y="75"/>
                    <a:pt x="122" y="83"/>
                  </a:cubicBezTo>
                  <a:cubicBezTo>
                    <a:pt x="125" y="88"/>
                    <a:pt x="130" y="92"/>
                    <a:pt x="133" y="97"/>
                  </a:cubicBezTo>
                  <a:cubicBezTo>
                    <a:pt x="131" y="104"/>
                    <a:pt x="133" y="107"/>
                    <a:pt x="138" y="105"/>
                  </a:cubicBezTo>
                  <a:cubicBezTo>
                    <a:pt x="144" y="107"/>
                    <a:pt x="148" y="114"/>
                    <a:pt x="153" y="116"/>
                  </a:cubicBezTo>
                  <a:cubicBezTo>
                    <a:pt x="157" y="121"/>
                    <a:pt x="165" y="125"/>
                    <a:pt x="163" y="133"/>
                  </a:cubicBezTo>
                  <a:cubicBezTo>
                    <a:pt x="162" y="138"/>
                    <a:pt x="161" y="144"/>
                    <a:pt x="161" y="149"/>
                  </a:cubicBezTo>
                  <a:cubicBezTo>
                    <a:pt x="166" y="147"/>
                    <a:pt x="170" y="150"/>
                    <a:pt x="169" y="156"/>
                  </a:cubicBezTo>
                  <a:cubicBezTo>
                    <a:pt x="167" y="162"/>
                    <a:pt x="174" y="164"/>
                    <a:pt x="176" y="168"/>
                  </a:cubicBezTo>
                  <a:cubicBezTo>
                    <a:pt x="177" y="171"/>
                    <a:pt x="169" y="169"/>
                    <a:pt x="167" y="170"/>
                  </a:cubicBezTo>
                  <a:cubicBezTo>
                    <a:pt x="163" y="174"/>
                    <a:pt x="156" y="170"/>
                    <a:pt x="151" y="173"/>
                  </a:cubicBezTo>
                  <a:cubicBezTo>
                    <a:pt x="149" y="176"/>
                    <a:pt x="148" y="182"/>
                    <a:pt x="144" y="186"/>
                  </a:cubicBezTo>
                  <a:cubicBezTo>
                    <a:pt x="142" y="191"/>
                    <a:pt x="138" y="194"/>
                    <a:pt x="133" y="192"/>
                  </a:cubicBezTo>
                  <a:cubicBezTo>
                    <a:pt x="124" y="191"/>
                    <a:pt x="115" y="192"/>
                    <a:pt x="106" y="191"/>
                  </a:cubicBezTo>
                  <a:cubicBezTo>
                    <a:pt x="100" y="187"/>
                    <a:pt x="94" y="183"/>
                    <a:pt x="88" y="181"/>
                  </a:cubicBezTo>
                  <a:cubicBezTo>
                    <a:pt x="86" y="176"/>
                    <a:pt x="87" y="170"/>
                    <a:pt x="87" y="165"/>
                  </a:cubicBezTo>
                  <a:cubicBezTo>
                    <a:pt x="86" y="158"/>
                    <a:pt x="78" y="166"/>
                    <a:pt x="76" y="161"/>
                  </a:cubicBezTo>
                  <a:cubicBezTo>
                    <a:pt x="73" y="151"/>
                    <a:pt x="64" y="150"/>
                    <a:pt x="58" y="146"/>
                  </a:cubicBezTo>
                  <a:cubicBezTo>
                    <a:pt x="47" y="140"/>
                    <a:pt x="36" y="133"/>
                    <a:pt x="24" y="127"/>
                  </a:cubicBezTo>
                  <a:cubicBezTo>
                    <a:pt x="19" y="125"/>
                    <a:pt x="14" y="123"/>
                    <a:pt x="9" y="120"/>
                  </a:cubicBezTo>
                  <a:cubicBezTo>
                    <a:pt x="7" y="112"/>
                    <a:pt x="3" y="104"/>
                    <a:pt x="0" y="9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1" name="Freeform 312">
              <a:extLst>
                <a:ext uri="{FF2B5EF4-FFF2-40B4-BE49-F238E27FC236}">
                  <a16:creationId xmlns:a16="http://schemas.microsoft.com/office/drawing/2014/main" id="{81F7FAE3-F5A1-4504-BCDE-4739A71BC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669" y="3699162"/>
              <a:ext cx="172233" cy="174065"/>
            </a:xfrm>
            <a:custGeom>
              <a:avLst/>
              <a:gdLst/>
              <a:ahLst/>
              <a:cxnLst>
                <a:cxn ang="0">
                  <a:pos x="8" y="51"/>
                </a:cxn>
                <a:cxn ang="0">
                  <a:pos x="5" y="31"/>
                </a:cxn>
                <a:cxn ang="0">
                  <a:pos x="7" y="5"/>
                </a:cxn>
                <a:cxn ang="0">
                  <a:pos x="25" y="17"/>
                </a:cxn>
                <a:cxn ang="0">
                  <a:pos x="50" y="17"/>
                </a:cxn>
                <a:cxn ang="0">
                  <a:pos x="73" y="5"/>
                </a:cxn>
                <a:cxn ang="0">
                  <a:pos x="76" y="20"/>
                </a:cxn>
                <a:cxn ang="0">
                  <a:pos x="88" y="36"/>
                </a:cxn>
                <a:cxn ang="0">
                  <a:pos x="110" y="60"/>
                </a:cxn>
                <a:cxn ang="0">
                  <a:pos x="153" y="75"/>
                </a:cxn>
                <a:cxn ang="0">
                  <a:pos x="181" y="57"/>
                </a:cxn>
                <a:cxn ang="0">
                  <a:pos x="220" y="41"/>
                </a:cxn>
                <a:cxn ang="0">
                  <a:pos x="244" y="43"/>
                </a:cxn>
                <a:cxn ang="0">
                  <a:pos x="292" y="70"/>
                </a:cxn>
                <a:cxn ang="0">
                  <a:pos x="310" y="91"/>
                </a:cxn>
                <a:cxn ang="0">
                  <a:pos x="301" y="128"/>
                </a:cxn>
                <a:cxn ang="0">
                  <a:pos x="302" y="150"/>
                </a:cxn>
                <a:cxn ang="0">
                  <a:pos x="305" y="190"/>
                </a:cxn>
                <a:cxn ang="0">
                  <a:pos x="317" y="210"/>
                </a:cxn>
                <a:cxn ang="0">
                  <a:pos x="320" y="255"/>
                </a:cxn>
                <a:cxn ang="0">
                  <a:pos x="342" y="286"/>
                </a:cxn>
                <a:cxn ang="0">
                  <a:pos x="339" y="304"/>
                </a:cxn>
                <a:cxn ang="0">
                  <a:pos x="318" y="337"/>
                </a:cxn>
                <a:cxn ang="0">
                  <a:pos x="277" y="330"/>
                </a:cxn>
                <a:cxn ang="0">
                  <a:pos x="251" y="325"/>
                </a:cxn>
                <a:cxn ang="0">
                  <a:pos x="235" y="306"/>
                </a:cxn>
                <a:cxn ang="0">
                  <a:pos x="220" y="290"/>
                </a:cxn>
                <a:cxn ang="0">
                  <a:pos x="199" y="301"/>
                </a:cxn>
                <a:cxn ang="0">
                  <a:pos x="175" y="298"/>
                </a:cxn>
                <a:cxn ang="0">
                  <a:pos x="151" y="278"/>
                </a:cxn>
                <a:cxn ang="0">
                  <a:pos x="124" y="248"/>
                </a:cxn>
                <a:cxn ang="0">
                  <a:pos x="111" y="223"/>
                </a:cxn>
                <a:cxn ang="0">
                  <a:pos x="91" y="214"/>
                </a:cxn>
                <a:cxn ang="0">
                  <a:pos x="75" y="213"/>
                </a:cxn>
                <a:cxn ang="0">
                  <a:pos x="68" y="190"/>
                </a:cxn>
                <a:cxn ang="0">
                  <a:pos x="47" y="161"/>
                </a:cxn>
                <a:cxn ang="0">
                  <a:pos x="31" y="142"/>
                </a:cxn>
                <a:cxn ang="0">
                  <a:pos x="36" y="114"/>
                </a:cxn>
                <a:cxn ang="0">
                  <a:pos x="35" y="92"/>
                </a:cxn>
                <a:cxn ang="0">
                  <a:pos x="15" y="62"/>
                </a:cxn>
              </a:cxnLst>
              <a:rect l="0" t="0" r="r" b="b"/>
              <a:pathLst>
                <a:path w="350" h="337">
                  <a:moveTo>
                    <a:pt x="15" y="62"/>
                  </a:moveTo>
                  <a:cubicBezTo>
                    <a:pt x="15" y="57"/>
                    <a:pt x="8" y="57"/>
                    <a:pt x="8" y="51"/>
                  </a:cubicBezTo>
                  <a:cubicBezTo>
                    <a:pt x="12" y="45"/>
                    <a:pt x="0" y="47"/>
                    <a:pt x="6" y="40"/>
                  </a:cubicBezTo>
                  <a:cubicBezTo>
                    <a:pt x="10" y="36"/>
                    <a:pt x="9" y="31"/>
                    <a:pt x="5" y="31"/>
                  </a:cubicBezTo>
                  <a:cubicBezTo>
                    <a:pt x="2" y="26"/>
                    <a:pt x="5" y="21"/>
                    <a:pt x="2" y="16"/>
                  </a:cubicBezTo>
                  <a:cubicBezTo>
                    <a:pt x="0" y="10"/>
                    <a:pt x="9" y="12"/>
                    <a:pt x="7" y="5"/>
                  </a:cubicBezTo>
                  <a:cubicBezTo>
                    <a:pt x="11" y="4"/>
                    <a:pt x="14" y="0"/>
                    <a:pt x="16" y="6"/>
                  </a:cubicBezTo>
                  <a:cubicBezTo>
                    <a:pt x="17" y="12"/>
                    <a:pt x="22" y="13"/>
                    <a:pt x="25" y="17"/>
                  </a:cubicBezTo>
                  <a:cubicBezTo>
                    <a:pt x="28" y="23"/>
                    <a:pt x="35" y="22"/>
                    <a:pt x="40" y="22"/>
                  </a:cubicBezTo>
                  <a:cubicBezTo>
                    <a:pt x="45" y="26"/>
                    <a:pt x="47" y="19"/>
                    <a:pt x="50" y="17"/>
                  </a:cubicBezTo>
                  <a:cubicBezTo>
                    <a:pt x="55" y="17"/>
                    <a:pt x="57" y="10"/>
                    <a:pt x="61" y="9"/>
                  </a:cubicBezTo>
                  <a:cubicBezTo>
                    <a:pt x="65" y="8"/>
                    <a:pt x="69" y="1"/>
                    <a:pt x="73" y="5"/>
                  </a:cubicBezTo>
                  <a:cubicBezTo>
                    <a:pt x="74" y="8"/>
                    <a:pt x="84" y="10"/>
                    <a:pt x="78" y="13"/>
                  </a:cubicBezTo>
                  <a:cubicBezTo>
                    <a:pt x="69" y="14"/>
                    <a:pt x="80" y="17"/>
                    <a:pt x="76" y="20"/>
                  </a:cubicBezTo>
                  <a:cubicBezTo>
                    <a:pt x="70" y="23"/>
                    <a:pt x="75" y="27"/>
                    <a:pt x="78" y="29"/>
                  </a:cubicBezTo>
                  <a:cubicBezTo>
                    <a:pt x="80" y="33"/>
                    <a:pt x="86" y="31"/>
                    <a:pt x="88" y="36"/>
                  </a:cubicBezTo>
                  <a:cubicBezTo>
                    <a:pt x="88" y="42"/>
                    <a:pt x="84" y="49"/>
                    <a:pt x="89" y="53"/>
                  </a:cubicBezTo>
                  <a:cubicBezTo>
                    <a:pt x="95" y="58"/>
                    <a:pt x="103" y="58"/>
                    <a:pt x="110" y="60"/>
                  </a:cubicBezTo>
                  <a:cubicBezTo>
                    <a:pt x="113" y="68"/>
                    <a:pt x="120" y="73"/>
                    <a:pt x="127" y="74"/>
                  </a:cubicBezTo>
                  <a:cubicBezTo>
                    <a:pt x="135" y="78"/>
                    <a:pt x="144" y="78"/>
                    <a:pt x="153" y="75"/>
                  </a:cubicBezTo>
                  <a:cubicBezTo>
                    <a:pt x="161" y="73"/>
                    <a:pt x="170" y="73"/>
                    <a:pt x="178" y="72"/>
                  </a:cubicBezTo>
                  <a:cubicBezTo>
                    <a:pt x="184" y="70"/>
                    <a:pt x="182" y="62"/>
                    <a:pt x="181" y="57"/>
                  </a:cubicBezTo>
                  <a:cubicBezTo>
                    <a:pt x="188" y="59"/>
                    <a:pt x="194" y="52"/>
                    <a:pt x="198" y="46"/>
                  </a:cubicBezTo>
                  <a:cubicBezTo>
                    <a:pt x="204" y="39"/>
                    <a:pt x="212" y="42"/>
                    <a:pt x="220" y="41"/>
                  </a:cubicBezTo>
                  <a:cubicBezTo>
                    <a:pt x="223" y="37"/>
                    <a:pt x="228" y="35"/>
                    <a:pt x="232" y="37"/>
                  </a:cubicBezTo>
                  <a:cubicBezTo>
                    <a:pt x="237" y="36"/>
                    <a:pt x="241" y="39"/>
                    <a:pt x="244" y="43"/>
                  </a:cubicBezTo>
                  <a:cubicBezTo>
                    <a:pt x="250" y="46"/>
                    <a:pt x="256" y="49"/>
                    <a:pt x="263" y="49"/>
                  </a:cubicBezTo>
                  <a:cubicBezTo>
                    <a:pt x="275" y="50"/>
                    <a:pt x="283" y="62"/>
                    <a:pt x="292" y="70"/>
                  </a:cubicBezTo>
                  <a:cubicBezTo>
                    <a:pt x="296" y="76"/>
                    <a:pt x="303" y="73"/>
                    <a:pt x="308" y="73"/>
                  </a:cubicBezTo>
                  <a:cubicBezTo>
                    <a:pt x="311" y="78"/>
                    <a:pt x="309" y="85"/>
                    <a:pt x="310" y="91"/>
                  </a:cubicBezTo>
                  <a:cubicBezTo>
                    <a:pt x="312" y="97"/>
                    <a:pt x="310" y="101"/>
                    <a:pt x="309" y="106"/>
                  </a:cubicBezTo>
                  <a:cubicBezTo>
                    <a:pt x="307" y="114"/>
                    <a:pt x="306" y="122"/>
                    <a:pt x="301" y="128"/>
                  </a:cubicBezTo>
                  <a:cubicBezTo>
                    <a:pt x="296" y="129"/>
                    <a:pt x="296" y="136"/>
                    <a:pt x="299" y="140"/>
                  </a:cubicBezTo>
                  <a:cubicBezTo>
                    <a:pt x="304" y="141"/>
                    <a:pt x="307" y="145"/>
                    <a:pt x="302" y="150"/>
                  </a:cubicBezTo>
                  <a:cubicBezTo>
                    <a:pt x="297" y="155"/>
                    <a:pt x="301" y="162"/>
                    <a:pt x="301" y="168"/>
                  </a:cubicBezTo>
                  <a:cubicBezTo>
                    <a:pt x="303" y="175"/>
                    <a:pt x="302" y="184"/>
                    <a:pt x="305" y="190"/>
                  </a:cubicBezTo>
                  <a:cubicBezTo>
                    <a:pt x="310" y="192"/>
                    <a:pt x="316" y="192"/>
                    <a:pt x="320" y="196"/>
                  </a:cubicBezTo>
                  <a:cubicBezTo>
                    <a:pt x="323" y="201"/>
                    <a:pt x="321" y="207"/>
                    <a:pt x="317" y="210"/>
                  </a:cubicBezTo>
                  <a:cubicBezTo>
                    <a:pt x="312" y="215"/>
                    <a:pt x="308" y="221"/>
                    <a:pt x="304" y="228"/>
                  </a:cubicBezTo>
                  <a:cubicBezTo>
                    <a:pt x="310" y="236"/>
                    <a:pt x="314" y="247"/>
                    <a:pt x="320" y="255"/>
                  </a:cubicBezTo>
                  <a:cubicBezTo>
                    <a:pt x="325" y="260"/>
                    <a:pt x="333" y="260"/>
                    <a:pt x="338" y="266"/>
                  </a:cubicBezTo>
                  <a:cubicBezTo>
                    <a:pt x="341" y="272"/>
                    <a:pt x="338" y="280"/>
                    <a:pt x="342" y="286"/>
                  </a:cubicBezTo>
                  <a:cubicBezTo>
                    <a:pt x="347" y="285"/>
                    <a:pt x="350" y="290"/>
                    <a:pt x="348" y="296"/>
                  </a:cubicBezTo>
                  <a:cubicBezTo>
                    <a:pt x="349" y="303"/>
                    <a:pt x="343" y="304"/>
                    <a:pt x="339" y="304"/>
                  </a:cubicBezTo>
                  <a:cubicBezTo>
                    <a:pt x="333" y="305"/>
                    <a:pt x="326" y="308"/>
                    <a:pt x="322" y="315"/>
                  </a:cubicBezTo>
                  <a:cubicBezTo>
                    <a:pt x="320" y="322"/>
                    <a:pt x="319" y="329"/>
                    <a:pt x="318" y="337"/>
                  </a:cubicBezTo>
                  <a:cubicBezTo>
                    <a:pt x="313" y="337"/>
                    <a:pt x="308" y="337"/>
                    <a:pt x="304" y="334"/>
                  </a:cubicBezTo>
                  <a:cubicBezTo>
                    <a:pt x="296" y="327"/>
                    <a:pt x="286" y="332"/>
                    <a:pt x="277" y="330"/>
                  </a:cubicBezTo>
                  <a:cubicBezTo>
                    <a:pt x="272" y="333"/>
                    <a:pt x="270" y="326"/>
                    <a:pt x="265" y="325"/>
                  </a:cubicBezTo>
                  <a:cubicBezTo>
                    <a:pt x="261" y="325"/>
                    <a:pt x="255" y="326"/>
                    <a:pt x="251" y="325"/>
                  </a:cubicBezTo>
                  <a:cubicBezTo>
                    <a:pt x="248" y="321"/>
                    <a:pt x="243" y="322"/>
                    <a:pt x="240" y="320"/>
                  </a:cubicBezTo>
                  <a:cubicBezTo>
                    <a:pt x="240" y="314"/>
                    <a:pt x="237" y="311"/>
                    <a:pt x="235" y="306"/>
                  </a:cubicBezTo>
                  <a:cubicBezTo>
                    <a:pt x="233" y="302"/>
                    <a:pt x="235" y="295"/>
                    <a:pt x="231" y="293"/>
                  </a:cubicBezTo>
                  <a:cubicBezTo>
                    <a:pt x="229" y="290"/>
                    <a:pt x="224" y="289"/>
                    <a:pt x="220" y="290"/>
                  </a:cubicBezTo>
                  <a:cubicBezTo>
                    <a:pt x="216" y="288"/>
                    <a:pt x="213" y="293"/>
                    <a:pt x="209" y="293"/>
                  </a:cubicBezTo>
                  <a:cubicBezTo>
                    <a:pt x="206" y="296"/>
                    <a:pt x="202" y="297"/>
                    <a:pt x="199" y="301"/>
                  </a:cubicBezTo>
                  <a:cubicBezTo>
                    <a:pt x="197" y="306"/>
                    <a:pt x="192" y="307"/>
                    <a:pt x="188" y="303"/>
                  </a:cubicBezTo>
                  <a:cubicBezTo>
                    <a:pt x="184" y="299"/>
                    <a:pt x="180" y="298"/>
                    <a:pt x="175" y="298"/>
                  </a:cubicBezTo>
                  <a:cubicBezTo>
                    <a:pt x="171" y="293"/>
                    <a:pt x="165" y="293"/>
                    <a:pt x="161" y="290"/>
                  </a:cubicBezTo>
                  <a:cubicBezTo>
                    <a:pt x="157" y="286"/>
                    <a:pt x="155" y="281"/>
                    <a:pt x="151" y="278"/>
                  </a:cubicBezTo>
                  <a:cubicBezTo>
                    <a:pt x="147" y="276"/>
                    <a:pt x="143" y="274"/>
                    <a:pt x="138" y="273"/>
                  </a:cubicBezTo>
                  <a:cubicBezTo>
                    <a:pt x="131" y="268"/>
                    <a:pt x="129" y="257"/>
                    <a:pt x="124" y="248"/>
                  </a:cubicBezTo>
                  <a:cubicBezTo>
                    <a:pt x="120" y="244"/>
                    <a:pt x="123" y="238"/>
                    <a:pt x="119" y="234"/>
                  </a:cubicBezTo>
                  <a:cubicBezTo>
                    <a:pt x="116" y="231"/>
                    <a:pt x="114" y="225"/>
                    <a:pt x="111" y="223"/>
                  </a:cubicBezTo>
                  <a:cubicBezTo>
                    <a:pt x="107" y="223"/>
                    <a:pt x="102" y="225"/>
                    <a:pt x="98" y="222"/>
                  </a:cubicBezTo>
                  <a:cubicBezTo>
                    <a:pt x="93" y="222"/>
                    <a:pt x="98" y="209"/>
                    <a:pt x="91" y="214"/>
                  </a:cubicBezTo>
                  <a:cubicBezTo>
                    <a:pt x="88" y="216"/>
                    <a:pt x="88" y="226"/>
                    <a:pt x="83" y="224"/>
                  </a:cubicBezTo>
                  <a:cubicBezTo>
                    <a:pt x="82" y="220"/>
                    <a:pt x="74" y="218"/>
                    <a:pt x="75" y="213"/>
                  </a:cubicBezTo>
                  <a:cubicBezTo>
                    <a:pt x="75" y="208"/>
                    <a:pt x="74" y="202"/>
                    <a:pt x="69" y="204"/>
                  </a:cubicBezTo>
                  <a:cubicBezTo>
                    <a:pt x="65" y="203"/>
                    <a:pt x="68" y="194"/>
                    <a:pt x="68" y="190"/>
                  </a:cubicBezTo>
                  <a:cubicBezTo>
                    <a:pt x="71" y="184"/>
                    <a:pt x="68" y="178"/>
                    <a:pt x="64" y="175"/>
                  </a:cubicBezTo>
                  <a:cubicBezTo>
                    <a:pt x="58" y="170"/>
                    <a:pt x="52" y="166"/>
                    <a:pt x="47" y="161"/>
                  </a:cubicBezTo>
                  <a:cubicBezTo>
                    <a:pt x="44" y="157"/>
                    <a:pt x="37" y="164"/>
                    <a:pt x="38" y="156"/>
                  </a:cubicBezTo>
                  <a:cubicBezTo>
                    <a:pt x="40" y="149"/>
                    <a:pt x="34" y="147"/>
                    <a:pt x="31" y="142"/>
                  </a:cubicBezTo>
                  <a:cubicBezTo>
                    <a:pt x="27" y="139"/>
                    <a:pt x="28" y="134"/>
                    <a:pt x="29" y="128"/>
                  </a:cubicBezTo>
                  <a:cubicBezTo>
                    <a:pt x="29" y="122"/>
                    <a:pt x="31" y="117"/>
                    <a:pt x="36" y="114"/>
                  </a:cubicBezTo>
                  <a:cubicBezTo>
                    <a:pt x="42" y="110"/>
                    <a:pt x="39" y="106"/>
                    <a:pt x="37" y="100"/>
                  </a:cubicBezTo>
                  <a:cubicBezTo>
                    <a:pt x="39" y="94"/>
                    <a:pt x="43" y="91"/>
                    <a:pt x="35" y="92"/>
                  </a:cubicBezTo>
                  <a:cubicBezTo>
                    <a:pt x="31" y="91"/>
                    <a:pt x="25" y="91"/>
                    <a:pt x="24" y="86"/>
                  </a:cubicBezTo>
                  <a:cubicBezTo>
                    <a:pt x="21" y="78"/>
                    <a:pt x="18" y="70"/>
                    <a:pt x="15" y="6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2" name="Freeform 313">
              <a:extLst>
                <a:ext uri="{FF2B5EF4-FFF2-40B4-BE49-F238E27FC236}">
                  <a16:creationId xmlns:a16="http://schemas.microsoft.com/office/drawing/2014/main" id="{13E4B311-0FE9-47AA-8A12-DD130D0C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172" y="3682672"/>
              <a:ext cx="31149" cy="29316"/>
            </a:xfrm>
            <a:custGeom>
              <a:avLst/>
              <a:gdLst/>
              <a:ahLst/>
              <a:cxnLst>
                <a:cxn ang="0">
                  <a:pos x="59" y="54"/>
                </a:cxn>
                <a:cxn ang="0">
                  <a:pos x="50" y="51"/>
                </a:cxn>
                <a:cxn ang="0">
                  <a:pos x="46" y="41"/>
                </a:cxn>
                <a:cxn ang="0">
                  <a:pos x="35" y="38"/>
                </a:cxn>
                <a:cxn ang="0">
                  <a:pos x="24" y="36"/>
                </a:cxn>
                <a:cxn ang="0">
                  <a:pos x="13" y="31"/>
                </a:cxn>
                <a:cxn ang="0">
                  <a:pos x="7" y="21"/>
                </a:cxn>
                <a:cxn ang="0">
                  <a:pos x="4" y="8"/>
                </a:cxn>
                <a:cxn ang="0">
                  <a:pos x="12" y="4"/>
                </a:cxn>
                <a:cxn ang="0">
                  <a:pos x="25" y="3"/>
                </a:cxn>
                <a:cxn ang="0">
                  <a:pos x="35" y="4"/>
                </a:cxn>
                <a:cxn ang="0">
                  <a:pos x="42" y="11"/>
                </a:cxn>
                <a:cxn ang="0">
                  <a:pos x="43" y="21"/>
                </a:cxn>
                <a:cxn ang="0">
                  <a:pos x="47" y="30"/>
                </a:cxn>
                <a:cxn ang="0">
                  <a:pos x="49" y="36"/>
                </a:cxn>
                <a:cxn ang="0">
                  <a:pos x="58" y="42"/>
                </a:cxn>
                <a:cxn ang="0">
                  <a:pos x="58" y="50"/>
                </a:cxn>
                <a:cxn ang="0">
                  <a:pos x="59" y="54"/>
                </a:cxn>
              </a:cxnLst>
              <a:rect l="0" t="0" r="r" b="b"/>
              <a:pathLst>
                <a:path w="63" h="60">
                  <a:moveTo>
                    <a:pt x="59" y="54"/>
                  </a:moveTo>
                  <a:cubicBezTo>
                    <a:pt x="56" y="60"/>
                    <a:pt x="51" y="57"/>
                    <a:pt x="50" y="51"/>
                  </a:cubicBezTo>
                  <a:cubicBezTo>
                    <a:pt x="51" y="46"/>
                    <a:pt x="45" y="45"/>
                    <a:pt x="46" y="41"/>
                  </a:cubicBezTo>
                  <a:cubicBezTo>
                    <a:pt x="42" y="40"/>
                    <a:pt x="37" y="43"/>
                    <a:pt x="35" y="38"/>
                  </a:cubicBezTo>
                  <a:cubicBezTo>
                    <a:pt x="32" y="33"/>
                    <a:pt x="27" y="38"/>
                    <a:pt x="24" y="36"/>
                  </a:cubicBezTo>
                  <a:cubicBezTo>
                    <a:pt x="21" y="31"/>
                    <a:pt x="17" y="31"/>
                    <a:pt x="13" y="31"/>
                  </a:cubicBezTo>
                  <a:cubicBezTo>
                    <a:pt x="8" y="32"/>
                    <a:pt x="3" y="26"/>
                    <a:pt x="7" y="21"/>
                  </a:cubicBezTo>
                  <a:cubicBezTo>
                    <a:pt x="11" y="16"/>
                    <a:pt x="8" y="11"/>
                    <a:pt x="4" y="8"/>
                  </a:cubicBezTo>
                  <a:cubicBezTo>
                    <a:pt x="0" y="4"/>
                    <a:pt x="10" y="6"/>
                    <a:pt x="12" y="4"/>
                  </a:cubicBezTo>
                  <a:cubicBezTo>
                    <a:pt x="16" y="3"/>
                    <a:pt x="20" y="3"/>
                    <a:pt x="25" y="3"/>
                  </a:cubicBezTo>
                  <a:cubicBezTo>
                    <a:pt x="29" y="2"/>
                    <a:pt x="32" y="0"/>
                    <a:pt x="35" y="4"/>
                  </a:cubicBezTo>
                  <a:cubicBezTo>
                    <a:pt x="32" y="9"/>
                    <a:pt x="42" y="6"/>
                    <a:pt x="42" y="11"/>
                  </a:cubicBezTo>
                  <a:cubicBezTo>
                    <a:pt x="39" y="12"/>
                    <a:pt x="38" y="19"/>
                    <a:pt x="43" y="21"/>
                  </a:cubicBezTo>
                  <a:cubicBezTo>
                    <a:pt x="46" y="24"/>
                    <a:pt x="52" y="26"/>
                    <a:pt x="47" y="30"/>
                  </a:cubicBezTo>
                  <a:cubicBezTo>
                    <a:pt x="40" y="28"/>
                    <a:pt x="47" y="35"/>
                    <a:pt x="49" y="36"/>
                  </a:cubicBezTo>
                  <a:cubicBezTo>
                    <a:pt x="51" y="41"/>
                    <a:pt x="59" y="38"/>
                    <a:pt x="58" y="42"/>
                  </a:cubicBezTo>
                  <a:cubicBezTo>
                    <a:pt x="55" y="45"/>
                    <a:pt x="63" y="49"/>
                    <a:pt x="58" y="50"/>
                  </a:cubicBezTo>
                  <a:cubicBezTo>
                    <a:pt x="59" y="50"/>
                    <a:pt x="59" y="52"/>
                    <a:pt x="59" y="5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3" name="Freeform 314">
              <a:extLst>
                <a:ext uri="{FF2B5EF4-FFF2-40B4-BE49-F238E27FC236}">
                  <a16:creationId xmlns:a16="http://schemas.microsoft.com/office/drawing/2014/main" id="{367FE59A-C0C9-4830-AA08-34701D92A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657" y="3515936"/>
              <a:ext cx="362787" cy="174065"/>
            </a:xfrm>
            <a:custGeom>
              <a:avLst/>
              <a:gdLst/>
              <a:ahLst/>
              <a:cxnLst>
                <a:cxn ang="0">
                  <a:pos x="588" y="288"/>
                </a:cxn>
                <a:cxn ang="0">
                  <a:pos x="532" y="285"/>
                </a:cxn>
                <a:cxn ang="0">
                  <a:pos x="488" y="295"/>
                </a:cxn>
                <a:cxn ang="0">
                  <a:pos x="441" y="301"/>
                </a:cxn>
                <a:cxn ang="0">
                  <a:pos x="408" y="324"/>
                </a:cxn>
                <a:cxn ang="0">
                  <a:pos x="383" y="325"/>
                </a:cxn>
                <a:cxn ang="0">
                  <a:pos x="354" y="299"/>
                </a:cxn>
                <a:cxn ang="0">
                  <a:pos x="337" y="270"/>
                </a:cxn>
                <a:cxn ang="0">
                  <a:pos x="280" y="269"/>
                </a:cxn>
                <a:cxn ang="0">
                  <a:pos x="173" y="238"/>
                </a:cxn>
                <a:cxn ang="0">
                  <a:pos x="153" y="307"/>
                </a:cxn>
                <a:cxn ang="0">
                  <a:pos x="111" y="299"/>
                </a:cxn>
                <a:cxn ang="0">
                  <a:pos x="89" y="279"/>
                </a:cxn>
                <a:cxn ang="0">
                  <a:pos x="69" y="250"/>
                </a:cxn>
                <a:cxn ang="0">
                  <a:pos x="83" y="240"/>
                </a:cxn>
                <a:cxn ang="0">
                  <a:pos x="122" y="230"/>
                </a:cxn>
                <a:cxn ang="0">
                  <a:pos x="122" y="199"/>
                </a:cxn>
                <a:cxn ang="0">
                  <a:pos x="78" y="194"/>
                </a:cxn>
                <a:cxn ang="0">
                  <a:pos x="39" y="201"/>
                </a:cxn>
                <a:cxn ang="0">
                  <a:pos x="31" y="176"/>
                </a:cxn>
                <a:cxn ang="0">
                  <a:pos x="2" y="161"/>
                </a:cxn>
                <a:cxn ang="0">
                  <a:pos x="12" y="125"/>
                </a:cxn>
                <a:cxn ang="0">
                  <a:pos x="44" y="120"/>
                </a:cxn>
                <a:cxn ang="0">
                  <a:pos x="71" y="93"/>
                </a:cxn>
                <a:cxn ang="0">
                  <a:pos x="110" y="89"/>
                </a:cxn>
                <a:cxn ang="0">
                  <a:pos x="145" y="105"/>
                </a:cxn>
                <a:cxn ang="0">
                  <a:pos x="168" y="111"/>
                </a:cxn>
                <a:cxn ang="0">
                  <a:pos x="210" y="99"/>
                </a:cxn>
                <a:cxn ang="0">
                  <a:pos x="245" y="108"/>
                </a:cxn>
                <a:cxn ang="0">
                  <a:pos x="270" y="91"/>
                </a:cxn>
                <a:cxn ang="0">
                  <a:pos x="255" y="75"/>
                </a:cxn>
                <a:cxn ang="0">
                  <a:pos x="283" y="56"/>
                </a:cxn>
                <a:cxn ang="0">
                  <a:pos x="270" y="32"/>
                </a:cxn>
                <a:cxn ang="0">
                  <a:pos x="338" y="25"/>
                </a:cxn>
                <a:cxn ang="0">
                  <a:pos x="395" y="7"/>
                </a:cxn>
                <a:cxn ang="0">
                  <a:pos x="442" y="6"/>
                </a:cxn>
                <a:cxn ang="0">
                  <a:pos x="458" y="28"/>
                </a:cxn>
                <a:cxn ang="0">
                  <a:pos x="490" y="33"/>
                </a:cxn>
                <a:cxn ang="0">
                  <a:pos x="507" y="43"/>
                </a:cxn>
                <a:cxn ang="0">
                  <a:pos x="545" y="29"/>
                </a:cxn>
                <a:cxn ang="0">
                  <a:pos x="600" y="93"/>
                </a:cxn>
                <a:cxn ang="0">
                  <a:pos x="628" y="101"/>
                </a:cxn>
                <a:cxn ang="0">
                  <a:pos x="675" y="106"/>
                </a:cxn>
                <a:cxn ang="0">
                  <a:pos x="708" y="134"/>
                </a:cxn>
                <a:cxn ang="0">
                  <a:pos x="737" y="143"/>
                </a:cxn>
                <a:cxn ang="0">
                  <a:pos x="707" y="174"/>
                </a:cxn>
                <a:cxn ang="0">
                  <a:pos x="663" y="186"/>
                </a:cxn>
                <a:cxn ang="0">
                  <a:pos x="646" y="233"/>
                </a:cxn>
                <a:cxn ang="0">
                  <a:pos x="610" y="244"/>
                </a:cxn>
                <a:cxn ang="0">
                  <a:pos x="609" y="294"/>
                </a:cxn>
              </a:cxnLst>
              <a:rect l="0" t="0" r="r" b="b"/>
              <a:pathLst>
                <a:path w="740" h="339">
                  <a:moveTo>
                    <a:pt x="609" y="301"/>
                  </a:moveTo>
                  <a:cubicBezTo>
                    <a:pt x="607" y="295"/>
                    <a:pt x="601" y="295"/>
                    <a:pt x="597" y="296"/>
                  </a:cubicBezTo>
                  <a:cubicBezTo>
                    <a:pt x="594" y="292"/>
                    <a:pt x="593" y="286"/>
                    <a:pt x="588" y="288"/>
                  </a:cubicBezTo>
                  <a:cubicBezTo>
                    <a:pt x="583" y="287"/>
                    <a:pt x="578" y="285"/>
                    <a:pt x="573" y="287"/>
                  </a:cubicBezTo>
                  <a:cubicBezTo>
                    <a:pt x="566" y="287"/>
                    <a:pt x="559" y="287"/>
                    <a:pt x="552" y="283"/>
                  </a:cubicBezTo>
                  <a:cubicBezTo>
                    <a:pt x="545" y="286"/>
                    <a:pt x="538" y="284"/>
                    <a:pt x="532" y="285"/>
                  </a:cubicBezTo>
                  <a:cubicBezTo>
                    <a:pt x="528" y="290"/>
                    <a:pt x="522" y="285"/>
                    <a:pt x="517" y="285"/>
                  </a:cubicBezTo>
                  <a:cubicBezTo>
                    <a:pt x="509" y="282"/>
                    <a:pt x="500" y="275"/>
                    <a:pt x="493" y="282"/>
                  </a:cubicBezTo>
                  <a:cubicBezTo>
                    <a:pt x="489" y="284"/>
                    <a:pt x="489" y="293"/>
                    <a:pt x="488" y="295"/>
                  </a:cubicBezTo>
                  <a:cubicBezTo>
                    <a:pt x="481" y="293"/>
                    <a:pt x="474" y="291"/>
                    <a:pt x="467" y="289"/>
                  </a:cubicBezTo>
                  <a:cubicBezTo>
                    <a:pt x="461" y="286"/>
                    <a:pt x="454" y="288"/>
                    <a:pt x="448" y="289"/>
                  </a:cubicBezTo>
                  <a:cubicBezTo>
                    <a:pt x="445" y="293"/>
                    <a:pt x="443" y="299"/>
                    <a:pt x="441" y="301"/>
                  </a:cubicBezTo>
                  <a:cubicBezTo>
                    <a:pt x="438" y="305"/>
                    <a:pt x="435" y="302"/>
                    <a:pt x="431" y="306"/>
                  </a:cubicBezTo>
                  <a:cubicBezTo>
                    <a:pt x="428" y="310"/>
                    <a:pt x="425" y="313"/>
                    <a:pt x="420" y="313"/>
                  </a:cubicBezTo>
                  <a:cubicBezTo>
                    <a:pt x="416" y="316"/>
                    <a:pt x="409" y="317"/>
                    <a:pt x="408" y="324"/>
                  </a:cubicBezTo>
                  <a:cubicBezTo>
                    <a:pt x="405" y="326"/>
                    <a:pt x="398" y="329"/>
                    <a:pt x="402" y="335"/>
                  </a:cubicBezTo>
                  <a:cubicBezTo>
                    <a:pt x="400" y="339"/>
                    <a:pt x="393" y="337"/>
                    <a:pt x="392" y="332"/>
                  </a:cubicBezTo>
                  <a:cubicBezTo>
                    <a:pt x="394" y="326"/>
                    <a:pt x="387" y="323"/>
                    <a:pt x="383" y="325"/>
                  </a:cubicBezTo>
                  <a:cubicBezTo>
                    <a:pt x="378" y="325"/>
                    <a:pt x="373" y="326"/>
                    <a:pt x="367" y="325"/>
                  </a:cubicBezTo>
                  <a:cubicBezTo>
                    <a:pt x="366" y="319"/>
                    <a:pt x="364" y="312"/>
                    <a:pt x="363" y="306"/>
                  </a:cubicBezTo>
                  <a:cubicBezTo>
                    <a:pt x="358" y="306"/>
                    <a:pt x="353" y="307"/>
                    <a:pt x="354" y="299"/>
                  </a:cubicBezTo>
                  <a:cubicBezTo>
                    <a:pt x="356" y="294"/>
                    <a:pt x="356" y="289"/>
                    <a:pt x="356" y="284"/>
                  </a:cubicBezTo>
                  <a:cubicBezTo>
                    <a:pt x="353" y="286"/>
                    <a:pt x="349" y="287"/>
                    <a:pt x="347" y="279"/>
                  </a:cubicBezTo>
                  <a:cubicBezTo>
                    <a:pt x="346" y="274"/>
                    <a:pt x="340" y="275"/>
                    <a:pt x="337" y="270"/>
                  </a:cubicBezTo>
                  <a:cubicBezTo>
                    <a:pt x="335" y="263"/>
                    <a:pt x="330" y="269"/>
                    <a:pt x="326" y="270"/>
                  </a:cubicBezTo>
                  <a:cubicBezTo>
                    <a:pt x="315" y="270"/>
                    <a:pt x="304" y="267"/>
                    <a:pt x="293" y="270"/>
                  </a:cubicBezTo>
                  <a:cubicBezTo>
                    <a:pt x="288" y="270"/>
                    <a:pt x="283" y="275"/>
                    <a:pt x="280" y="269"/>
                  </a:cubicBezTo>
                  <a:cubicBezTo>
                    <a:pt x="272" y="262"/>
                    <a:pt x="265" y="253"/>
                    <a:pt x="256" y="249"/>
                  </a:cubicBezTo>
                  <a:cubicBezTo>
                    <a:pt x="244" y="241"/>
                    <a:pt x="232" y="233"/>
                    <a:pt x="219" y="225"/>
                  </a:cubicBezTo>
                  <a:cubicBezTo>
                    <a:pt x="204" y="229"/>
                    <a:pt x="189" y="233"/>
                    <a:pt x="173" y="238"/>
                  </a:cubicBezTo>
                  <a:cubicBezTo>
                    <a:pt x="173" y="266"/>
                    <a:pt x="173" y="293"/>
                    <a:pt x="173" y="321"/>
                  </a:cubicBezTo>
                  <a:cubicBezTo>
                    <a:pt x="169" y="322"/>
                    <a:pt x="164" y="324"/>
                    <a:pt x="161" y="319"/>
                  </a:cubicBezTo>
                  <a:cubicBezTo>
                    <a:pt x="157" y="316"/>
                    <a:pt x="156" y="310"/>
                    <a:pt x="153" y="307"/>
                  </a:cubicBezTo>
                  <a:cubicBezTo>
                    <a:pt x="147" y="303"/>
                    <a:pt x="141" y="296"/>
                    <a:pt x="134" y="298"/>
                  </a:cubicBezTo>
                  <a:cubicBezTo>
                    <a:pt x="125" y="299"/>
                    <a:pt x="116" y="303"/>
                    <a:pt x="109" y="311"/>
                  </a:cubicBezTo>
                  <a:cubicBezTo>
                    <a:pt x="111" y="306"/>
                    <a:pt x="107" y="303"/>
                    <a:pt x="111" y="299"/>
                  </a:cubicBezTo>
                  <a:cubicBezTo>
                    <a:pt x="112" y="294"/>
                    <a:pt x="116" y="289"/>
                    <a:pt x="110" y="287"/>
                  </a:cubicBezTo>
                  <a:cubicBezTo>
                    <a:pt x="106" y="287"/>
                    <a:pt x="103" y="287"/>
                    <a:pt x="99" y="286"/>
                  </a:cubicBezTo>
                  <a:cubicBezTo>
                    <a:pt x="97" y="282"/>
                    <a:pt x="94" y="278"/>
                    <a:pt x="89" y="279"/>
                  </a:cubicBezTo>
                  <a:cubicBezTo>
                    <a:pt x="88" y="277"/>
                    <a:pt x="90" y="270"/>
                    <a:pt x="85" y="269"/>
                  </a:cubicBezTo>
                  <a:cubicBezTo>
                    <a:pt x="83" y="265"/>
                    <a:pt x="82" y="259"/>
                    <a:pt x="79" y="256"/>
                  </a:cubicBezTo>
                  <a:cubicBezTo>
                    <a:pt x="76" y="253"/>
                    <a:pt x="69" y="257"/>
                    <a:pt x="69" y="250"/>
                  </a:cubicBezTo>
                  <a:cubicBezTo>
                    <a:pt x="69" y="244"/>
                    <a:pt x="76" y="246"/>
                    <a:pt x="79" y="246"/>
                  </a:cubicBezTo>
                  <a:cubicBezTo>
                    <a:pt x="83" y="248"/>
                    <a:pt x="87" y="251"/>
                    <a:pt x="91" y="248"/>
                  </a:cubicBezTo>
                  <a:cubicBezTo>
                    <a:pt x="90" y="245"/>
                    <a:pt x="83" y="244"/>
                    <a:pt x="83" y="240"/>
                  </a:cubicBezTo>
                  <a:cubicBezTo>
                    <a:pt x="86" y="237"/>
                    <a:pt x="88" y="234"/>
                    <a:pt x="90" y="229"/>
                  </a:cubicBezTo>
                  <a:cubicBezTo>
                    <a:pt x="94" y="229"/>
                    <a:pt x="98" y="228"/>
                    <a:pt x="102" y="229"/>
                  </a:cubicBezTo>
                  <a:cubicBezTo>
                    <a:pt x="109" y="228"/>
                    <a:pt x="115" y="230"/>
                    <a:pt x="122" y="230"/>
                  </a:cubicBezTo>
                  <a:cubicBezTo>
                    <a:pt x="120" y="227"/>
                    <a:pt x="112" y="228"/>
                    <a:pt x="115" y="222"/>
                  </a:cubicBezTo>
                  <a:cubicBezTo>
                    <a:pt x="118" y="219"/>
                    <a:pt x="121" y="216"/>
                    <a:pt x="121" y="211"/>
                  </a:cubicBezTo>
                  <a:cubicBezTo>
                    <a:pt x="122" y="206"/>
                    <a:pt x="118" y="202"/>
                    <a:pt x="122" y="199"/>
                  </a:cubicBezTo>
                  <a:cubicBezTo>
                    <a:pt x="121" y="192"/>
                    <a:pt x="114" y="194"/>
                    <a:pt x="110" y="193"/>
                  </a:cubicBezTo>
                  <a:cubicBezTo>
                    <a:pt x="106" y="196"/>
                    <a:pt x="99" y="197"/>
                    <a:pt x="95" y="192"/>
                  </a:cubicBezTo>
                  <a:cubicBezTo>
                    <a:pt x="89" y="190"/>
                    <a:pt x="83" y="189"/>
                    <a:pt x="78" y="194"/>
                  </a:cubicBezTo>
                  <a:cubicBezTo>
                    <a:pt x="72" y="194"/>
                    <a:pt x="68" y="201"/>
                    <a:pt x="62" y="202"/>
                  </a:cubicBezTo>
                  <a:cubicBezTo>
                    <a:pt x="58" y="203"/>
                    <a:pt x="54" y="201"/>
                    <a:pt x="51" y="206"/>
                  </a:cubicBezTo>
                  <a:cubicBezTo>
                    <a:pt x="47" y="207"/>
                    <a:pt x="43" y="203"/>
                    <a:pt x="39" y="201"/>
                  </a:cubicBezTo>
                  <a:cubicBezTo>
                    <a:pt x="36" y="195"/>
                    <a:pt x="44" y="198"/>
                    <a:pt x="47" y="199"/>
                  </a:cubicBezTo>
                  <a:cubicBezTo>
                    <a:pt x="49" y="196"/>
                    <a:pt x="42" y="191"/>
                    <a:pt x="41" y="187"/>
                  </a:cubicBezTo>
                  <a:cubicBezTo>
                    <a:pt x="39" y="181"/>
                    <a:pt x="34" y="180"/>
                    <a:pt x="31" y="176"/>
                  </a:cubicBezTo>
                  <a:cubicBezTo>
                    <a:pt x="27" y="172"/>
                    <a:pt x="22" y="176"/>
                    <a:pt x="18" y="173"/>
                  </a:cubicBezTo>
                  <a:cubicBezTo>
                    <a:pt x="18" y="179"/>
                    <a:pt x="11" y="172"/>
                    <a:pt x="13" y="167"/>
                  </a:cubicBezTo>
                  <a:cubicBezTo>
                    <a:pt x="13" y="161"/>
                    <a:pt x="6" y="163"/>
                    <a:pt x="2" y="161"/>
                  </a:cubicBezTo>
                  <a:cubicBezTo>
                    <a:pt x="0" y="158"/>
                    <a:pt x="5" y="151"/>
                    <a:pt x="7" y="148"/>
                  </a:cubicBezTo>
                  <a:cubicBezTo>
                    <a:pt x="12" y="146"/>
                    <a:pt x="13" y="140"/>
                    <a:pt x="7" y="139"/>
                  </a:cubicBezTo>
                  <a:cubicBezTo>
                    <a:pt x="9" y="134"/>
                    <a:pt x="6" y="125"/>
                    <a:pt x="12" y="125"/>
                  </a:cubicBezTo>
                  <a:cubicBezTo>
                    <a:pt x="17" y="126"/>
                    <a:pt x="17" y="118"/>
                    <a:pt x="20" y="115"/>
                  </a:cubicBezTo>
                  <a:cubicBezTo>
                    <a:pt x="27" y="113"/>
                    <a:pt x="30" y="125"/>
                    <a:pt x="35" y="127"/>
                  </a:cubicBezTo>
                  <a:cubicBezTo>
                    <a:pt x="39" y="128"/>
                    <a:pt x="45" y="126"/>
                    <a:pt x="44" y="120"/>
                  </a:cubicBezTo>
                  <a:cubicBezTo>
                    <a:pt x="42" y="115"/>
                    <a:pt x="41" y="109"/>
                    <a:pt x="46" y="108"/>
                  </a:cubicBezTo>
                  <a:cubicBezTo>
                    <a:pt x="51" y="107"/>
                    <a:pt x="54" y="104"/>
                    <a:pt x="56" y="100"/>
                  </a:cubicBezTo>
                  <a:cubicBezTo>
                    <a:pt x="61" y="96"/>
                    <a:pt x="67" y="97"/>
                    <a:pt x="71" y="93"/>
                  </a:cubicBezTo>
                  <a:cubicBezTo>
                    <a:pt x="76" y="90"/>
                    <a:pt x="80" y="84"/>
                    <a:pt x="86" y="87"/>
                  </a:cubicBezTo>
                  <a:cubicBezTo>
                    <a:pt x="90" y="86"/>
                    <a:pt x="93" y="92"/>
                    <a:pt x="98" y="88"/>
                  </a:cubicBezTo>
                  <a:cubicBezTo>
                    <a:pt x="102" y="85"/>
                    <a:pt x="108" y="81"/>
                    <a:pt x="110" y="89"/>
                  </a:cubicBezTo>
                  <a:cubicBezTo>
                    <a:pt x="113" y="92"/>
                    <a:pt x="119" y="90"/>
                    <a:pt x="123" y="90"/>
                  </a:cubicBezTo>
                  <a:cubicBezTo>
                    <a:pt x="129" y="90"/>
                    <a:pt x="130" y="93"/>
                    <a:pt x="133" y="96"/>
                  </a:cubicBezTo>
                  <a:cubicBezTo>
                    <a:pt x="137" y="99"/>
                    <a:pt x="143" y="100"/>
                    <a:pt x="145" y="105"/>
                  </a:cubicBezTo>
                  <a:cubicBezTo>
                    <a:pt x="143" y="112"/>
                    <a:pt x="152" y="112"/>
                    <a:pt x="149" y="105"/>
                  </a:cubicBezTo>
                  <a:cubicBezTo>
                    <a:pt x="145" y="98"/>
                    <a:pt x="155" y="101"/>
                    <a:pt x="156" y="105"/>
                  </a:cubicBezTo>
                  <a:cubicBezTo>
                    <a:pt x="159" y="109"/>
                    <a:pt x="165" y="108"/>
                    <a:pt x="168" y="111"/>
                  </a:cubicBezTo>
                  <a:cubicBezTo>
                    <a:pt x="175" y="111"/>
                    <a:pt x="178" y="101"/>
                    <a:pt x="183" y="99"/>
                  </a:cubicBezTo>
                  <a:cubicBezTo>
                    <a:pt x="189" y="100"/>
                    <a:pt x="195" y="99"/>
                    <a:pt x="199" y="104"/>
                  </a:cubicBezTo>
                  <a:cubicBezTo>
                    <a:pt x="205" y="107"/>
                    <a:pt x="205" y="97"/>
                    <a:pt x="210" y="99"/>
                  </a:cubicBezTo>
                  <a:cubicBezTo>
                    <a:pt x="214" y="99"/>
                    <a:pt x="220" y="97"/>
                    <a:pt x="222" y="102"/>
                  </a:cubicBezTo>
                  <a:cubicBezTo>
                    <a:pt x="223" y="107"/>
                    <a:pt x="229" y="107"/>
                    <a:pt x="233" y="109"/>
                  </a:cubicBezTo>
                  <a:cubicBezTo>
                    <a:pt x="238" y="110"/>
                    <a:pt x="241" y="113"/>
                    <a:pt x="245" y="108"/>
                  </a:cubicBezTo>
                  <a:cubicBezTo>
                    <a:pt x="247" y="100"/>
                    <a:pt x="251" y="110"/>
                    <a:pt x="255" y="108"/>
                  </a:cubicBezTo>
                  <a:cubicBezTo>
                    <a:pt x="261" y="109"/>
                    <a:pt x="266" y="106"/>
                    <a:pt x="272" y="104"/>
                  </a:cubicBezTo>
                  <a:cubicBezTo>
                    <a:pt x="274" y="100"/>
                    <a:pt x="276" y="91"/>
                    <a:pt x="270" y="91"/>
                  </a:cubicBezTo>
                  <a:cubicBezTo>
                    <a:pt x="265" y="92"/>
                    <a:pt x="262" y="88"/>
                    <a:pt x="258" y="86"/>
                  </a:cubicBezTo>
                  <a:cubicBezTo>
                    <a:pt x="253" y="87"/>
                    <a:pt x="253" y="82"/>
                    <a:pt x="249" y="81"/>
                  </a:cubicBezTo>
                  <a:cubicBezTo>
                    <a:pt x="243" y="78"/>
                    <a:pt x="252" y="78"/>
                    <a:pt x="255" y="75"/>
                  </a:cubicBezTo>
                  <a:cubicBezTo>
                    <a:pt x="257" y="73"/>
                    <a:pt x="266" y="72"/>
                    <a:pt x="262" y="67"/>
                  </a:cubicBezTo>
                  <a:cubicBezTo>
                    <a:pt x="256" y="63"/>
                    <a:pt x="261" y="59"/>
                    <a:pt x="265" y="57"/>
                  </a:cubicBezTo>
                  <a:cubicBezTo>
                    <a:pt x="271" y="53"/>
                    <a:pt x="277" y="58"/>
                    <a:pt x="283" y="56"/>
                  </a:cubicBezTo>
                  <a:cubicBezTo>
                    <a:pt x="285" y="51"/>
                    <a:pt x="277" y="51"/>
                    <a:pt x="274" y="50"/>
                  </a:cubicBezTo>
                  <a:cubicBezTo>
                    <a:pt x="269" y="51"/>
                    <a:pt x="266" y="47"/>
                    <a:pt x="269" y="44"/>
                  </a:cubicBezTo>
                  <a:cubicBezTo>
                    <a:pt x="266" y="42"/>
                    <a:pt x="266" y="34"/>
                    <a:pt x="270" y="32"/>
                  </a:cubicBezTo>
                  <a:cubicBezTo>
                    <a:pt x="276" y="32"/>
                    <a:pt x="283" y="34"/>
                    <a:pt x="289" y="34"/>
                  </a:cubicBezTo>
                  <a:cubicBezTo>
                    <a:pt x="296" y="31"/>
                    <a:pt x="304" y="26"/>
                    <a:pt x="312" y="27"/>
                  </a:cubicBezTo>
                  <a:cubicBezTo>
                    <a:pt x="320" y="26"/>
                    <a:pt x="329" y="25"/>
                    <a:pt x="338" y="25"/>
                  </a:cubicBezTo>
                  <a:cubicBezTo>
                    <a:pt x="341" y="23"/>
                    <a:pt x="344" y="17"/>
                    <a:pt x="349" y="18"/>
                  </a:cubicBezTo>
                  <a:cubicBezTo>
                    <a:pt x="360" y="18"/>
                    <a:pt x="371" y="12"/>
                    <a:pt x="382" y="13"/>
                  </a:cubicBezTo>
                  <a:cubicBezTo>
                    <a:pt x="386" y="12"/>
                    <a:pt x="393" y="14"/>
                    <a:pt x="395" y="7"/>
                  </a:cubicBezTo>
                  <a:cubicBezTo>
                    <a:pt x="395" y="3"/>
                    <a:pt x="404" y="7"/>
                    <a:pt x="405" y="1"/>
                  </a:cubicBezTo>
                  <a:cubicBezTo>
                    <a:pt x="413" y="0"/>
                    <a:pt x="422" y="3"/>
                    <a:pt x="430" y="6"/>
                  </a:cubicBezTo>
                  <a:cubicBezTo>
                    <a:pt x="434" y="5"/>
                    <a:pt x="439" y="3"/>
                    <a:pt x="442" y="6"/>
                  </a:cubicBezTo>
                  <a:cubicBezTo>
                    <a:pt x="445" y="9"/>
                    <a:pt x="443" y="16"/>
                    <a:pt x="449" y="16"/>
                  </a:cubicBezTo>
                  <a:cubicBezTo>
                    <a:pt x="448" y="22"/>
                    <a:pt x="445" y="26"/>
                    <a:pt x="446" y="28"/>
                  </a:cubicBezTo>
                  <a:cubicBezTo>
                    <a:pt x="450" y="30"/>
                    <a:pt x="454" y="28"/>
                    <a:pt x="458" y="28"/>
                  </a:cubicBezTo>
                  <a:cubicBezTo>
                    <a:pt x="461" y="29"/>
                    <a:pt x="465" y="24"/>
                    <a:pt x="468" y="29"/>
                  </a:cubicBezTo>
                  <a:cubicBezTo>
                    <a:pt x="471" y="36"/>
                    <a:pt x="474" y="30"/>
                    <a:pt x="478" y="31"/>
                  </a:cubicBezTo>
                  <a:cubicBezTo>
                    <a:pt x="482" y="32"/>
                    <a:pt x="486" y="37"/>
                    <a:pt x="490" y="33"/>
                  </a:cubicBezTo>
                  <a:cubicBezTo>
                    <a:pt x="497" y="32"/>
                    <a:pt x="489" y="37"/>
                    <a:pt x="487" y="40"/>
                  </a:cubicBezTo>
                  <a:cubicBezTo>
                    <a:pt x="484" y="45"/>
                    <a:pt x="492" y="43"/>
                    <a:pt x="495" y="42"/>
                  </a:cubicBezTo>
                  <a:cubicBezTo>
                    <a:pt x="499" y="40"/>
                    <a:pt x="504" y="45"/>
                    <a:pt x="507" y="43"/>
                  </a:cubicBezTo>
                  <a:cubicBezTo>
                    <a:pt x="512" y="37"/>
                    <a:pt x="518" y="36"/>
                    <a:pt x="524" y="34"/>
                  </a:cubicBezTo>
                  <a:cubicBezTo>
                    <a:pt x="530" y="29"/>
                    <a:pt x="537" y="27"/>
                    <a:pt x="543" y="24"/>
                  </a:cubicBezTo>
                  <a:cubicBezTo>
                    <a:pt x="548" y="20"/>
                    <a:pt x="552" y="28"/>
                    <a:pt x="545" y="29"/>
                  </a:cubicBezTo>
                  <a:cubicBezTo>
                    <a:pt x="541" y="34"/>
                    <a:pt x="549" y="36"/>
                    <a:pt x="552" y="38"/>
                  </a:cubicBezTo>
                  <a:cubicBezTo>
                    <a:pt x="562" y="43"/>
                    <a:pt x="570" y="50"/>
                    <a:pt x="577" y="59"/>
                  </a:cubicBezTo>
                  <a:cubicBezTo>
                    <a:pt x="585" y="71"/>
                    <a:pt x="592" y="83"/>
                    <a:pt x="600" y="93"/>
                  </a:cubicBezTo>
                  <a:cubicBezTo>
                    <a:pt x="603" y="97"/>
                    <a:pt x="605" y="104"/>
                    <a:pt x="608" y="106"/>
                  </a:cubicBezTo>
                  <a:cubicBezTo>
                    <a:pt x="612" y="104"/>
                    <a:pt x="616" y="100"/>
                    <a:pt x="618" y="95"/>
                  </a:cubicBezTo>
                  <a:cubicBezTo>
                    <a:pt x="621" y="95"/>
                    <a:pt x="628" y="94"/>
                    <a:pt x="628" y="101"/>
                  </a:cubicBezTo>
                  <a:cubicBezTo>
                    <a:pt x="629" y="103"/>
                    <a:pt x="634" y="104"/>
                    <a:pt x="637" y="107"/>
                  </a:cubicBezTo>
                  <a:cubicBezTo>
                    <a:pt x="646" y="108"/>
                    <a:pt x="654" y="106"/>
                    <a:pt x="663" y="103"/>
                  </a:cubicBezTo>
                  <a:cubicBezTo>
                    <a:pt x="667" y="102"/>
                    <a:pt x="672" y="101"/>
                    <a:pt x="675" y="106"/>
                  </a:cubicBezTo>
                  <a:cubicBezTo>
                    <a:pt x="679" y="109"/>
                    <a:pt x="684" y="113"/>
                    <a:pt x="685" y="119"/>
                  </a:cubicBezTo>
                  <a:cubicBezTo>
                    <a:pt x="690" y="120"/>
                    <a:pt x="695" y="120"/>
                    <a:pt x="697" y="126"/>
                  </a:cubicBezTo>
                  <a:cubicBezTo>
                    <a:pt x="701" y="129"/>
                    <a:pt x="703" y="135"/>
                    <a:pt x="708" y="134"/>
                  </a:cubicBezTo>
                  <a:cubicBezTo>
                    <a:pt x="713" y="134"/>
                    <a:pt x="718" y="137"/>
                    <a:pt x="722" y="132"/>
                  </a:cubicBezTo>
                  <a:cubicBezTo>
                    <a:pt x="728" y="127"/>
                    <a:pt x="726" y="133"/>
                    <a:pt x="730" y="136"/>
                  </a:cubicBezTo>
                  <a:cubicBezTo>
                    <a:pt x="730" y="143"/>
                    <a:pt x="740" y="140"/>
                    <a:pt x="737" y="143"/>
                  </a:cubicBezTo>
                  <a:cubicBezTo>
                    <a:pt x="733" y="143"/>
                    <a:pt x="726" y="144"/>
                    <a:pt x="727" y="151"/>
                  </a:cubicBezTo>
                  <a:cubicBezTo>
                    <a:pt x="728" y="159"/>
                    <a:pt x="720" y="158"/>
                    <a:pt x="715" y="158"/>
                  </a:cubicBezTo>
                  <a:cubicBezTo>
                    <a:pt x="709" y="158"/>
                    <a:pt x="704" y="166"/>
                    <a:pt x="707" y="174"/>
                  </a:cubicBezTo>
                  <a:cubicBezTo>
                    <a:pt x="707" y="178"/>
                    <a:pt x="710" y="185"/>
                    <a:pt x="706" y="188"/>
                  </a:cubicBezTo>
                  <a:cubicBezTo>
                    <a:pt x="700" y="194"/>
                    <a:pt x="691" y="191"/>
                    <a:pt x="684" y="191"/>
                  </a:cubicBezTo>
                  <a:cubicBezTo>
                    <a:pt x="677" y="190"/>
                    <a:pt x="670" y="188"/>
                    <a:pt x="663" y="186"/>
                  </a:cubicBezTo>
                  <a:cubicBezTo>
                    <a:pt x="658" y="193"/>
                    <a:pt x="656" y="204"/>
                    <a:pt x="652" y="212"/>
                  </a:cubicBezTo>
                  <a:cubicBezTo>
                    <a:pt x="649" y="217"/>
                    <a:pt x="648" y="223"/>
                    <a:pt x="653" y="226"/>
                  </a:cubicBezTo>
                  <a:cubicBezTo>
                    <a:pt x="658" y="231"/>
                    <a:pt x="650" y="236"/>
                    <a:pt x="646" y="233"/>
                  </a:cubicBezTo>
                  <a:cubicBezTo>
                    <a:pt x="641" y="233"/>
                    <a:pt x="636" y="228"/>
                    <a:pt x="630" y="231"/>
                  </a:cubicBezTo>
                  <a:cubicBezTo>
                    <a:pt x="622" y="234"/>
                    <a:pt x="613" y="233"/>
                    <a:pt x="606" y="237"/>
                  </a:cubicBezTo>
                  <a:cubicBezTo>
                    <a:pt x="601" y="242"/>
                    <a:pt x="605" y="245"/>
                    <a:pt x="610" y="244"/>
                  </a:cubicBezTo>
                  <a:cubicBezTo>
                    <a:pt x="615" y="245"/>
                    <a:pt x="611" y="254"/>
                    <a:pt x="612" y="259"/>
                  </a:cubicBezTo>
                  <a:cubicBezTo>
                    <a:pt x="614" y="264"/>
                    <a:pt x="619" y="269"/>
                    <a:pt x="618" y="275"/>
                  </a:cubicBezTo>
                  <a:cubicBezTo>
                    <a:pt x="615" y="282"/>
                    <a:pt x="606" y="284"/>
                    <a:pt x="609" y="294"/>
                  </a:cubicBezTo>
                  <a:cubicBezTo>
                    <a:pt x="609" y="296"/>
                    <a:pt x="609" y="298"/>
                    <a:pt x="609" y="30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4" name="Freeform 315">
              <a:extLst>
                <a:ext uri="{FF2B5EF4-FFF2-40B4-BE49-F238E27FC236}">
                  <a16:creationId xmlns:a16="http://schemas.microsoft.com/office/drawing/2014/main" id="{9465D457-D98F-40BF-BEDE-204097E5F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941" y="3631368"/>
              <a:ext cx="155741" cy="102607"/>
            </a:xfrm>
            <a:custGeom>
              <a:avLst/>
              <a:gdLst/>
              <a:ahLst/>
              <a:cxnLst>
                <a:cxn ang="0">
                  <a:pos x="200" y="190"/>
                </a:cxn>
                <a:cxn ang="0">
                  <a:pos x="192" y="172"/>
                </a:cxn>
                <a:cxn ang="0">
                  <a:pos x="151" y="150"/>
                </a:cxn>
                <a:cxn ang="0">
                  <a:pos x="123" y="130"/>
                </a:cxn>
                <a:cxn ang="0">
                  <a:pos x="109" y="106"/>
                </a:cxn>
                <a:cxn ang="0">
                  <a:pos x="84" y="99"/>
                </a:cxn>
                <a:cxn ang="0">
                  <a:pos x="73" y="81"/>
                </a:cxn>
                <a:cxn ang="0">
                  <a:pos x="51" y="66"/>
                </a:cxn>
                <a:cxn ang="0">
                  <a:pos x="37" y="70"/>
                </a:cxn>
                <a:cxn ang="0">
                  <a:pos x="19" y="85"/>
                </a:cxn>
                <a:cxn ang="0">
                  <a:pos x="0" y="96"/>
                </a:cxn>
                <a:cxn ang="0">
                  <a:pos x="47" y="0"/>
                </a:cxn>
                <a:cxn ang="0">
                  <a:pos x="109" y="47"/>
                </a:cxn>
                <a:cxn ang="0">
                  <a:pos x="159" y="43"/>
                </a:cxn>
                <a:cxn ang="0">
                  <a:pos x="178" y="61"/>
                </a:cxn>
                <a:cxn ang="0">
                  <a:pos x="183" y="81"/>
                </a:cxn>
                <a:cxn ang="0">
                  <a:pos x="198" y="101"/>
                </a:cxn>
                <a:cxn ang="0">
                  <a:pos x="222" y="111"/>
                </a:cxn>
                <a:cxn ang="0">
                  <a:pos x="237" y="94"/>
                </a:cxn>
                <a:cxn ang="0">
                  <a:pos x="264" y="80"/>
                </a:cxn>
                <a:cxn ang="0">
                  <a:pos x="268" y="83"/>
                </a:cxn>
                <a:cxn ang="0">
                  <a:pos x="266" y="94"/>
                </a:cxn>
                <a:cxn ang="0">
                  <a:pos x="283" y="92"/>
                </a:cxn>
                <a:cxn ang="0">
                  <a:pos x="302" y="106"/>
                </a:cxn>
                <a:cxn ang="0">
                  <a:pos x="297" y="115"/>
                </a:cxn>
                <a:cxn ang="0">
                  <a:pos x="277" y="120"/>
                </a:cxn>
                <a:cxn ang="0">
                  <a:pos x="264" y="113"/>
                </a:cxn>
                <a:cxn ang="0">
                  <a:pos x="251" y="110"/>
                </a:cxn>
                <a:cxn ang="0">
                  <a:pos x="239" y="121"/>
                </a:cxn>
                <a:cxn ang="0">
                  <a:pos x="231" y="127"/>
                </a:cxn>
                <a:cxn ang="0">
                  <a:pos x="210" y="135"/>
                </a:cxn>
                <a:cxn ang="0">
                  <a:pos x="219" y="152"/>
                </a:cxn>
                <a:cxn ang="0">
                  <a:pos x="218" y="178"/>
                </a:cxn>
                <a:cxn ang="0">
                  <a:pos x="211" y="196"/>
                </a:cxn>
              </a:cxnLst>
              <a:rect l="0" t="0" r="r" b="b"/>
              <a:pathLst>
                <a:path w="313" h="196">
                  <a:moveTo>
                    <a:pt x="211" y="196"/>
                  </a:moveTo>
                  <a:cubicBezTo>
                    <a:pt x="209" y="191"/>
                    <a:pt x="205" y="189"/>
                    <a:pt x="200" y="190"/>
                  </a:cubicBezTo>
                  <a:cubicBezTo>
                    <a:pt x="198" y="188"/>
                    <a:pt x="190" y="192"/>
                    <a:pt x="191" y="186"/>
                  </a:cubicBezTo>
                  <a:cubicBezTo>
                    <a:pt x="191" y="181"/>
                    <a:pt x="190" y="176"/>
                    <a:pt x="192" y="172"/>
                  </a:cubicBezTo>
                  <a:cubicBezTo>
                    <a:pt x="186" y="171"/>
                    <a:pt x="182" y="164"/>
                    <a:pt x="175" y="167"/>
                  </a:cubicBezTo>
                  <a:cubicBezTo>
                    <a:pt x="168" y="160"/>
                    <a:pt x="159" y="157"/>
                    <a:pt x="151" y="150"/>
                  </a:cubicBezTo>
                  <a:cubicBezTo>
                    <a:pt x="147" y="151"/>
                    <a:pt x="143" y="147"/>
                    <a:pt x="139" y="144"/>
                  </a:cubicBezTo>
                  <a:cubicBezTo>
                    <a:pt x="135" y="137"/>
                    <a:pt x="128" y="136"/>
                    <a:pt x="123" y="130"/>
                  </a:cubicBezTo>
                  <a:cubicBezTo>
                    <a:pt x="119" y="127"/>
                    <a:pt x="116" y="125"/>
                    <a:pt x="115" y="119"/>
                  </a:cubicBezTo>
                  <a:cubicBezTo>
                    <a:pt x="113" y="115"/>
                    <a:pt x="109" y="112"/>
                    <a:pt x="109" y="106"/>
                  </a:cubicBezTo>
                  <a:cubicBezTo>
                    <a:pt x="109" y="100"/>
                    <a:pt x="104" y="98"/>
                    <a:pt x="99" y="97"/>
                  </a:cubicBezTo>
                  <a:cubicBezTo>
                    <a:pt x="95" y="102"/>
                    <a:pt x="89" y="96"/>
                    <a:pt x="84" y="99"/>
                  </a:cubicBezTo>
                  <a:cubicBezTo>
                    <a:pt x="81" y="99"/>
                    <a:pt x="73" y="96"/>
                    <a:pt x="75" y="92"/>
                  </a:cubicBezTo>
                  <a:cubicBezTo>
                    <a:pt x="74" y="88"/>
                    <a:pt x="77" y="83"/>
                    <a:pt x="73" y="81"/>
                  </a:cubicBezTo>
                  <a:cubicBezTo>
                    <a:pt x="74" y="74"/>
                    <a:pt x="67" y="74"/>
                    <a:pt x="62" y="73"/>
                  </a:cubicBezTo>
                  <a:cubicBezTo>
                    <a:pt x="59" y="70"/>
                    <a:pt x="55" y="69"/>
                    <a:pt x="51" y="66"/>
                  </a:cubicBezTo>
                  <a:cubicBezTo>
                    <a:pt x="49" y="63"/>
                    <a:pt x="42" y="65"/>
                    <a:pt x="41" y="67"/>
                  </a:cubicBezTo>
                  <a:cubicBezTo>
                    <a:pt x="47" y="75"/>
                    <a:pt x="42" y="71"/>
                    <a:pt x="37" y="70"/>
                  </a:cubicBezTo>
                  <a:cubicBezTo>
                    <a:pt x="35" y="74"/>
                    <a:pt x="32" y="78"/>
                    <a:pt x="28" y="76"/>
                  </a:cubicBezTo>
                  <a:cubicBezTo>
                    <a:pt x="24" y="77"/>
                    <a:pt x="19" y="80"/>
                    <a:pt x="19" y="85"/>
                  </a:cubicBezTo>
                  <a:cubicBezTo>
                    <a:pt x="16" y="89"/>
                    <a:pt x="24" y="96"/>
                    <a:pt x="18" y="97"/>
                  </a:cubicBezTo>
                  <a:cubicBezTo>
                    <a:pt x="12" y="97"/>
                    <a:pt x="6" y="97"/>
                    <a:pt x="0" y="96"/>
                  </a:cubicBezTo>
                  <a:cubicBezTo>
                    <a:pt x="0" y="69"/>
                    <a:pt x="0" y="41"/>
                    <a:pt x="1" y="13"/>
                  </a:cubicBezTo>
                  <a:cubicBezTo>
                    <a:pt x="16" y="8"/>
                    <a:pt x="31" y="4"/>
                    <a:pt x="47" y="0"/>
                  </a:cubicBezTo>
                  <a:cubicBezTo>
                    <a:pt x="62" y="10"/>
                    <a:pt x="79" y="20"/>
                    <a:pt x="94" y="31"/>
                  </a:cubicBezTo>
                  <a:cubicBezTo>
                    <a:pt x="99" y="37"/>
                    <a:pt x="104" y="42"/>
                    <a:pt x="109" y="47"/>
                  </a:cubicBezTo>
                  <a:cubicBezTo>
                    <a:pt x="120" y="46"/>
                    <a:pt x="130" y="42"/>
                    <a:pt x="141" y="45"/>
                  </a:cubicBezTo>
                  <a:cubicBezTo>
                    <a:pt x="147" y="45"/>
                    <a:pt x="153" y="47"/>
                    <a:pt x="159" y="43"/>
                  </a:cubicBezTo>
                  <a:cubicBezTo>
                    <a:pt x="163" y="39"/>
                    <a:pt x="165" y="48"/>
                    <a:pt x="169" y="49"/>
                  </a:cubicBezTo>
                  <a:cubicBezTo>
                    <a:pt x="174" y="50"/>
                    <a:pt x="175" y="57"/>
                    <a:pt x="178" y="61"/>
                  </a:cubicBezTo>
                  <a:cubicBezTo>
                    <a:pt x="183" y="56"/>
                    <a:pt x="184" y="60"/>
                    <a:pt x="183" y="67"/>
                  </a:cubicBezTo>
                  <a:cubicBezTo>
                    <a:pt x="182" y="71"/>
                    <a:pt x="179" y="79"/>
                    <a:pt x="183" y="81"/>
                  </a:cubicBezTo>
                  <a:cubicBezTo>
                    <a:pt x="188" y="79"/>
                    <a:pt x="191" y="82"/>
                    <a:pt x="192" y="89"/>
                  </a:cubicBezTo>
                  <a:cubicBezTo>
                    <a:pt x="193" y="93"/>
                    <a:pt x="193" y="102"/>
                    <a:pt x="198" y="101"/>
                  </a:cubicBezTo>
                  <a:cubicBezTo>
                    <a:pt x="204" y="101"/>
                    <a:pt x="210" y="98"/>
                    <a:pt x="216" y="100"/>
                  </a:cubicBezTo>
                  <a:cubicBezTo>
                    <a:pt x="221" y="102"/>
                    <a:pt x="217" y="109"/>
                    <a:pt x="222" y="111"/>
                  </a:cubicBezTo>
                  <a:cubicBezTo>
                    <a:pt x="226" y="114"/>
                    <a:pt x="230" y="111"/>
                    <a:pt x="228" y="105"/>
                  </a:cubicBezTo>
                  <a:cubicBezTo>
                    <a:pt x="231" y="101"/>
                    <a:pt x="236" y="101"/>
                    <a:pt x="237" y="94"/>
                  </a:cubicBezTo>
                  <a:cubicBezTo>
                    <a:pt x="242" y="90"/>
                    <a:pt x="249" y="89"/>
                    <a:pt x="254" y="86"/>
                  </a:cubicBezTo>
                  <a:cubicBezTo>
                    <a:pt x="257" y="83"/>
                    <a:pt x="260" y="76"/>
                    <a:pt x="264" y="80"/>
                  </a:cubicBezTo>
                  <a:cubicBezTo>
                    <a:pt x="266" y="76"/>
                    <a:pt x="271" y="73"/>
                    <a:pt x="275" y="76"/>
                  </a:cubicBezTo>
                  <a:cubicBezTo>
                    <a:pt x="279" y="79"/>
                    <a:pt x="268" y="79"/>
                    <a:pt x="268" y="83"/>
                  </a:cubicBezTo>
                  <a:cubicBezTo>
                    <a:pt x="263" y="83"/>
                    <a:pt x="260" y="88"/>
                    <a:pt x="257" y="91"/>
                  </a:cubicBezTo>
                  <a:cubicBezTo>
                    <a:pt x="258" y="94"/>
                    <a:pt x="264" y="94"/>
                    <a:pt x="266" y="94"/>
                  </a:cubicBezTo>
                  <a:cubicBezTo>
                    <a:pt x="268" y="99"/>
                    <a:pt x="272" y="101"/>
                    <a:pt x="276" y="100"/>
                  </a:cubicBezTo>
                  <a:cubicBezTo>
                    <a:pt x="279" y="99"/>
                    <a:pt x="281" y="97"/>
                    <a:pt x="283" y="92"/>
                  </a:cubicBezTo>
                  <a:cubicBezTo>
                    <a:pt x="287" y="94"/>
                    <a:pt x="287" y="102"/>
                    <a:pt x="292" y="99"/>
                  </a:cubicBezTo>
                  <a:cubicBezTo>
                    <a:pt x="293" y="105"/>
                    <a:pt x="299" y="103"/>
                    <a:pt x="302" y="106"/>
                  </a:cubicBezTo>
                  <a:cubicBezTo>
                    <a:pt x="306" y="107"/>
                    <a:pt x="313" y="108"/>
                    <a:pt x="306" y="111"/>
                  </a:cubicBezTo>
                  <a:cubicBezTo>
                    <a:pt x="304" y="116"/>
                    <a:pt x="297" y="111"/>
                    <a:pt x="297" y="115"/>
                  </a:cubicBezTo>
                  <a:cubicBezTo>
                    <a:pt x="295" y="117"/>
                    <a:pt x="290" y="117"/>
                    <a:pt x="288" y="121"/>
                  </a:cubicBezTo>
                  <a:cubicBezTo>
                    <a:pt x="284" y="124"/>
                    <a:pt x="281" y="121"/>
                    <a:pt x="277" y="120"/>
                  </a:cubicBezTo>
                  <a:cubicBezTo>
                    <a:pt x="273" y="121"/>
                    <a:pt x="270" y="121"/>
                    <a:pt x="266" y="121"/>
                  </a:cubicBezTo>
                  <a:cubicBezTo>
                    <a:pt x="262" y="119"/>
                    <a:pt x="257" y="116"/>
                    <a:pt x="264" y="113"/>
                  </a:cubicBezTo>
                  <a:cubicBezTo>
                    <a:pt x="269" y="109"/>
                    <a:pt x="264" y="105"/>
                    <a:pt x="261" y="103"/>
                  </a:cubicBezTo>
                  <a:cubicBezTo>
                    <a:pt x="259" y="105"/>
                    <a:pt x="255" y="110"/>
                    <a:pt x="251" y="110"/>
                  </a:cubicBezTo>
                  <a:cubicBezTo>
                    <a:pt x="248" y="115"/>
                    <a:pt x="244" y="104"/>
                    <a:pt x="242" y="109"/>
                  </a:cubicBezTo>
                  <a:cubicBezTo>
                    <a:pt x="238" y="112"/>
                    <a:pt x="243" y="119"/>
                    <a:pt x="239" y="121"/>
                  </a:cubicBezTo>
                  <a:cubicBezTo>
                    <a:pt x="236" y="120"/>
                    <a:pt x="229" y="122"/>
                    <a:pt x="228" y="123"/>
                  </a:cubicBezTo>
                  <a:cubicBezTo>
                    <a:pt x="233" y="124"/>
                    <a:pt x="237" y="123"/>
                    <a:pt x="231" y="127"/>
                  </a:cubicBezTo>
                  <a:cubicBezTo>
                    <a:pt x="229" y="130"/>
                    <a:pt x="227" y="133"/>
                    <a:pt x="225" y="137"/>
                  </a:cubicBezTo>
                  <a:cubicBezTo>
                    <a:pt x="220" y="137"/>
                    <a:pt x="215" y="135"/>
                    <a:pt x="210" y="135"/>
                  </a:cubicBezTo>
                  <a:cubicBezTo>
                    <a:pt x="206" y="136"/>
                    <a:pt x="205" y="144"/>
                    <a:pt x="210" y="146"/>
                  </a:cubicBezTo>
                  <a:cubicBezTo>
                    <a:pt x="212" y="151"/>
                    <a:pt x="219" y="146"/>
                    <a:pt x="219" y="152"/>
                  </a:cubicBezTo>
                  <a:cubicBezTo>
                    <a:pt x="217" y="157"/>
                    <a:pt x="219" y="164"/>
                    <a:pt x="223" y="166"/>
                  </a:cubicBezTo>
                  <a:cubicBezTo>
                    <a:pt x="227" y="172"/>
                    <a:pt x="218" y="173"/>
                    <a:pt x="218" y="178"/>
                  </a:cubicBezTo>
                  <a:cubicBezTo>
                    <a:pt x="214" y="182"/>
                    <a:pt x="214" y="186"/>
                    <a:pt x="213" y="191"/>
                  </a:cubicBezTo>
                  <a:cubicBezTo>
                    <a:pt x="212" y="193"/>
                    <a:pt x="212" y="195"/>
                    <a:pt x="211" y="19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5" name="Freeform 316">
              <a:extLst>
                <a:ext uri="{FF2B5EF4-FFF2-40B4-BE49-F238E27FC236}">
                  <a16:creationId xmlns:a16="http://schemas.microsoft.com/office/drawing/2014/main" id="{25B39817-946D-4F8C-B677-89D86B53D5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0166" y="3675342"/>
              <a:ext cx="54968" cy="42143"/>
            </a:xfrm>
            <a:custGeom>
              <a:avLst/>
              <a:gdLst/>
              <a:ahLst/>
              <a:cxnLst>
                <a:cxn ang="0">
                  <a:pos x="75" y="82"/>
                </a:cxn>
                <a:cxn ang="0">
                  <a:pos x="64" y="75"/>
                </a:cxn>
                <a:cxn ang="0">
                  <a:pos x="64" y="66"/>
                </a:cxn>
                <a:cxn ang="0">
                  <a:pos x="66" y="60"/>
                </a:cxn>
                <a:cxn ang="0">
                  <a:pos x="58" y="51"/>
                </a:cxn>
                <a:cxn ang="0">
                  <a:pos x="46" y="57"/>
                </a:cxn>
                <a:cxn ang="0">
                  <a:pos x="36" y="65"/>
                </a:cxn>
                <a:cxn ang="0">
                  <a:pos x="36" y="61"/>
                </a:cxn>
                <a:cxn ang="0">
                  <a:pos x="32" y="53"/>
                </a:cxn>
                <a:cxn ang="0">
                  <a:pos x="22" y="45"/>
                </a:cxn>
                <a:cxn ang="0">
                  <a:pos x="25" y="39"/>
                </a:cxn>
                <a:cxn ang="0">
                  <a:pos x="15" y="29"/>
                </a:cxn>
                <a:cxn ang="0">
                  <a:pos x="14" y="20"/>
                </a:cxn>
                <a:cxn ang="0">
                  <a:pos x="9" y="13"/>
                </a:cxn>
                <a:cxn ang="0">
                  <a:pos x="22" y="15"/>
                </a:cxn>
                <a:cxn ang="0">
                  <a:pos x="33" y="19"/>
                </a:cxn>
                <a:cxn ang="0">
                  <a:pos x="35" y="11"/>
                </a:cxn>
                <a:cxn ang="0">
                  <a:pos x="32" y="2"/>
                </a:cxn>
                <a:cxn ang="0">
                  <a:pos x="41" y="5"/>
                </a:cxn>
                <a:cxn ang="0">
                  <a:pos x="49" y="14"/>
                </a:cxn>
                <a:cxn ang="0">
                  <a:pos x="61" y="13"/>
                </a:cxn>
                <a:cxn ang="0">
                  <a:pos x="72" y="3"/>
                </a:cxn>
                <a:cxn ang="0">
                  <a:pos x="80" y="11"/>
                </a:cxn>
                <a:cxn ang="0">
                  <a:pos x="87" y="25"/>
                </a:cxn>
                <a:cxn ang="0">
                  <a:pos x="97" y="30"/>
                </a:cxn>
                <a:cxn ang="0">
                  <a:pos x="103" y="37"/>
                </a:cxn>
                <a:cxn ang="0">
                  <a:pos x="92" y="38"/>
                </a:cxn>
                <a:cxn ang="0">
                  <a:pos x="86" y="50"/>
                </a:cxn>
                <a:cxn ang="0">
                  <a:pos x="84" y="60"/>
                </a:cxn>
                <a:cxn ang="0">
                  <a:pos x="79" y="64"/>
                </a:cxn>
                <a:cxn ang="0">
                  <a:pos x="76" y="77"/>
                </a:cxn>
                <a:cxn ang="0">
                  <a:pos x="75" y="82"/>
                </a:cxn>
                <a:cxn ang="0">
                  <a:pos x="0" y="49"/>
                </a:cxn>
                <a:cxn ang="0">
                  <a:pos x="11" y="51"/>
                </a:cxn>
                <a:cxn ang="0">
                  <a:pos x="21" y="54"/>
                </a:cxn>
                <a:cxn ang="0">
                  <a:pos x="26" y="63"/>
                </a:cxn>
                <a:cxn ang="0">
                  <a:pos x="23" y="69"/>
                </a:cxn>
                <a:cxn ang="0">
                  <a:pos x="11" y="62"/>
                </a:cxn>
                <a:cxn ang="0">
                  <a:pos x="0" y="49"/>
                </a:cxn>
              </a:cxnLst>
              <a:rect l="0" t="0" r="r" b="b"/>
              <a:pathLst>
                <a:path w="107" h="82">
                  <a:moveTo>
                    <a:pt x="75" y="82"/>
                  </a:moveTo>
                  <a:cubicBezTo>
                    <a:pt x="71" y="79"/>
                    <a:pt x="66" y="80"/>
                    <a:pt x="64" y="75"/>
                  </a:cubicBezTo>
                  <a:cubicBezTo>
                    <a:pt x="58" y="74"/>
                    <a:pt x="60" y="68"/>
                    <a:pt x="64" y="66"/>
                  </a:cubicBezTo>
                  <a:cubicBezTo>
                    <a:pt x="62" y="63"/>
                    <a:pt x="59" y="60"/>
                    <a:pt x="66" y="60"/>
                  </a:cubicBezTo>
                  <a:cubicBezTo>
                    <a:pt x="68" y="55"/>
                    <a:pt x="60" y="54"/>
                    <a:pt x="58" y="51"/>
                  </a:cubicBezTo>
                  <a:cubicBezTo>
                    <a:pt x="54" y="50"/>
                    <a:pt x="50" y="55"/>
                    <a:pt x="46" y="57"/>
                  </a:cubicBezTo>
                  <a:cubicBezTo>
                    <a:pt x="43" y="60"/>
                    <a:pt x="40" y="63"/>
                    <a:pt x="36" y="65"/>
                  </a:cubicBezTo>
                  <a:cubicBezTo>
                    <a:pt x="35" y="69"/>
                    <a:pt x="31" y="59"/>
                    <a:pt x="36" y="61"/>
                  </a:cubicBezTo>
                  <a:cubicBezTo>
                    <a:pt x="29" y="58"/>
                    <a:pt x="38" y="53"/>
                    <a:pt x="32" y="53"/>
                  </a:cubicBezTo>
                  <a:cubicBezTo>
                    <a:pt x="28" y="52"/>
                    <a:pt x="24" y="49"/>
                    <a:pt x="22" y="45"/>
                  </a:cubicBezTo>
                  <a:cubicBezTo>
                    <a:pt x="15" y="41"/>
                    <a:pt x="27" y="45"/>
                    <a:pt x="25" y="39"/>
                  </a:cubicBezTo>
                  <a:cubicBezTo>
                    <a:pt x="22" y="37"/>
                    <a:pt x="17" y="34"/>
                    <a:pt x="15" y="29"/>
                  </a:cubicBezTo>
                  <a:cubicBezTo>
                    <a:pt x="17" y="25"/>
                    <a:pt x="20" y="22"/>
                    <a:pt x="14" y="20"/>
                  </a:cubicBezTo>
                  <a:cubicBezTo>
                    <a:pt x="10" y="20"/>
                    <a:pt x="8" y="16"/>
                    <a:pt x="9" y="13"/>
                  </a:cubicBezTo>
                  <a:cubicBezTo>
                    <a:pt x="13" y="9"/>
                    <a:pt x="19" y="10"/>
                    <a:pt x="22" y="15"/>
                  </a:cubicBezTo>
                  <a:cubicBezTo>
                    <a:pt x="25" y="18"/>
                    <a:pt x="30" y="15"/>
                    <a:pt x="33" y="19"/>
                  </a:cubicBezTo>
                  <a:cubicBezTo>
                    <a:pt x="37" y="23"/>
                    <a:pt x="41" y="11"/>
                    <a:pt x="35" y="11"/>
                  </a:cubicBezTo>
                  <a:cubicBezTo>
                    <a:pt x="31" y="11"/>
                    <a:pt x="28" y="4"/>
                    <a:pt x="32" y="2"/>
                  </a:cubicBezTo>
                  <a:cubicBezTo>
                    <a:pt x="36" y="0"/>
                    <a:pt x="38" y="2"/>
                    <a:pt x="41" y="5"/>
                  </a:cubicBezTo>
                  <a:cubicBezTo>
                    <a:pt x="45" y="7"/>
                    <a:pt x="48" y="10"/>
                    <a:pt x="49" y="14"/>
                  </a:cubicBezTo>
                  <a:cubicBezTo>
                    <a:pt x="53" y="14"/>
                    <a:pt x="59" y="19"/>
                    <a:pt x="61" y="13"/>
                  </a:cubicBezTo>
                  <a:cubicBezTo>
                    <a:pt x="64" y="8"/>
                    <a:pt x="70" y="9"/>
                    <a:pt x="72" y="3"/>
                  </a:cubicBezTo>
                  <a:cubicBezTo>
                    <a:pt x="75" y="1"/>
                    <a:pt x="77" y="9"/>
                    <a:pt x="80" y="11"/>
                  </a:cubicBezTo>
                  <a:cubicBezTo>
                    <a:pt x="84" y="14"/>
                    <a:pt x="82" y="22"/>
                    <a:pt x="87" y="25"/>
                  </a:cubicBezTo>
                  <a:cubicBezTo>
                    <a:pt x="89" y="28"/>
                    <a:pt x="92" y="32"/>
                    <a:pt x="97" y="30"/>
                  </a:cubicBezTo>
                  <a:cubicBezTo>
                    <a:pt x="100" y="29"/>
                    <a:pt x="107" y="37"/>
                    <a:pt x="103" y="37"/>
                  </a:cubicBezTo>
                  <a:cubicBezTo>
                    <a:pt x="99" y="35"/>
                    <a:pt x="95" y="36"/>
                    <a:pt x="92" y="38"/>
                  </a:cubicBezTo>
                  <a:cubicBezTo>
                    <a:pt x="86" y="38"/>
                    <a:pt x="89" y="46"/>
                    <a:pt x="86" y="50"/>
                  </a:cubicBezTo>
                  <a:cubicBezTo>
                    <a:pt x="83" y="54"/>
                    <a:pt x="90" y="60"/>
                    <a:pt x="84" y="60"/>
                  </a:cubicBezTo>
                  <a:cubicBezTo>
                    <a:pt x="84" y="70"/>
                    <a:pt x="81" y="60"/>
                    <a:pt x="79" y="64"/>
                  </a:cubicBezTo>
                  <a:cubicBezTo>
                    <a:pt x="78" y="69"/>
                    <a:pt x="78" y="72"/>
                    <a:pt x="76" y="77"/>
                  </a:cubicBezTo>
                  <a:cubicBezTo>
                    <a:pt x="76" y="79"/>
                    <a:pt x="75" y="80"/>
                    <a:pt x="75" y="82"/>
                  </a:cubicBezTo>
                  <a:close/>
                  <a:moveTo>
                    <a:pt x="0" y="49"/>
                  </a:moveTo>
                  <a:cubicBezTo>
                    <a:pt x="3" y="51"/>
                    <a:pt x="8" y="46"/>
                    <a:pt x="11" y="51"/>
                  </a:cubicBezTo>
                  <a:cubicBezTo>
                    <a:pt x="13" y="56"/>
                    <a:pt x="18" y="54"/>
                    <a:pt x="21" y="54"/>
                  </a:cubicBezTo>
                  <a:cubicBezTo>
                    <a:pt x="21" y="57"/>
                    <a:pt x="26" y="59"/>
                    <a:pt x="26" y="63"/>
                  </a:cubicBezTo>
                  <a:cubicBezTo>
                    <a:pt x="29" y="70"/>
                    <a:pt x="29" y="70"/>
                    <a:pt x="23" y="69"/>
                  </a:cubicBezTo>
                  <a:cubicBezTo>
                    <a:pt x="18" y="70"/>
                    <a:pt x="13" y="67"/>
                    <a:pt x="11" y="62"/>
                  </a:cubicBezTo>
                  <a:cubicBezTo>
                    <a:pt x="5" y="60"/>
                    <a:pt x="4" y="53"/>
                    <a:pt x="0" y="4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6" name="Freeform 317">
              <a:extLst>
                <a:ext uri="{FF2B5EF4-FFF2-40B4-BE49-F238E27FC236}">
                  <a16:creationId xmlns:a16="http://schemas.microsoft.com/office/drawing/2014/main" id="{806CC0D5-C29D-4243-8989-5090DC09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792" y="3662517"/>
              <a:ext cx="126427" cy="91613"/>
            </a:xfrm>
            <a:custGeom>
              <a:avLst/>
              <a:gdLst/>
              <a:ahLst/>
              <a:cxnLst>
                <a:cxn ang="0">
                  <a:pos x="158" y="165"/>
                </a:cxn>
                <a:cxn ang="0">
                  <a:pos x="155" y="142"/>
                </a:cxn>
                <a:cxn ang="0">
                  <a:pos x="142" y="142"/>
                </a:cxn>
                <a:cxn ang="0">
                  <a:pos x="116" y="119"/>
                </a:cxn>
                <a:cxn ang="0">
                  <a:pos x="94" y="113"/>
                </a:cxn>
                <a:cxn ang="0">
                  <a:pos x="83" y="105"/>
                </a:cxn>
                <a:cxn ang="0">
                  <a:pos x="67" y="108"/>
                </a:cxn>
                <a:cxn ang="0">
                  <a:pos x="46" y="113"/>
                </a:cxn>
                <a:cxn ang="0">
                  <a:pos x="30" y="125"/>
                </a:cxn>
                <a:cxn ang="0">
                  <a:pos x="25" y="111"/>
                </a:cxn>
                <a:cxn ang="0">
                  <a:pos x="26" y="96"/>
                </a:cxn>
                <a:cxn ang="0">
                  <a:pos x="24" y="85"/>
                </a:cxn>
                <a:cxn ang="0">
                  <a:pos x="15" y="79"/>
                </a:cxn>
                <a:cxn ang="0">
                  <a:pos x="19" y="75"/>
                </a:cxn>
                <a:cxn ang="0">
                  <a:pos x="19" y="71"/>
                </a:cxn>
                <a:cxn ang="0">
                  <a:pos x="16" y="65"/>
                </a:cxn>
                <a:cxn ang="0">
                  <a:pos x="7" y="61"/>
                </a:cxn>
                <a:cxn ang="0">
                  <a:pos x="8" y="47"/>
                </a:cxn>
                <a:cxn ang="0">
                  <a:pos x="14" y="47"/>
                </a:cxn>
                <a:cxn ang="0">
                  <a:pos x="23" y="46"/>
                </a:cxn>
                <a:cxn ang="0">
                  <a:pos x="32" y="48"/>
                </a:cxn>
                <a:cxn ang="0">
                  <a:pos x="36" y="45"/>
                </a:cxn>
                <a:cxn ang="0">
                  <a:pos x="40" y="38"/>
                </a:cxn>
                <a:cxn ang="0">
                  <a:pos x="30" y="29"/>
                </a:cxn>
                <a:cxn ang="0">
                  <a:pos x="26" y="17"/>
                </a:cxn>
                <a:cxn ang="0">
                  <a:pos x="10" y="18"/>
                </a:cxn>
                <a:cxn ang="0">
                  <a:pos x="8" y="33"/>
                </a:cxn>
                <a:cxn ang="0">
                  <a:pos x="4" y="31"/>
                </a:cxn>
                <a:cxn ang="0">
                  <a:pos x="5" y="20"/>
                </a:cxn>
                <a:cxn ang="0">
                  <a:pos x="31" y="11"/>
                </a:cxn>
                <a:cxn ang="0">
                  <a:pos x="46" y="22"/>
                </a:cxn>
                <a:cxn ang="0">
                  <a:pos x="58" y="36"/>
                </a:cxn>
                <a:cxn ang="0">
                  <a:pos x="72" y="35"/>
                </a:cxn>
                <a:cxn ang="0">
                  <a:pos x="85" y="35"/>
                </a:cxn>
                <a:cxn ang="0">
                  <a:pos x="84" y="20"/>
                </a:cxn>
                <a:cxn ang="0">
                  <a:pos x="97" y="14"/>
                </a:cxn>
                <a:cxn ang="0">
                  <a:pos x="106" y="9"/>
                </a:cxn>
                <a:cxn ang="0">
                  <a:pos x="109" y="3"/>
                </a:cxn>
                <a:cxn ang="0">
                  <a:pos x="123" y="7"/>
                </a:cxn>
                <a:cxn ang="0">
                  <a:pos x="137" y="16"/>
                </a:cxn>
                <a:cxn ang="0">
                  <a:pos x="140" y="27"/>
                </a:cxn>
                <a:cxn ang="0">
                  <a:pos x="146" y="36"/>
                </a:cxn>
                <a:cxn ang="0">
                  <a:pos x="159" y="37"/>
                </a:cxn>
                <a:cxn ang="0">
                  <a:pos x="171" y="37"/>
                </a:cxn>
                <a:cxn ang="0">
                  <a:pos x="178" y="54"/>
                </a:cxn>
                <a:cxn ang="0">
                  <a:pos x="185" y="66"/>
                </a:cxn>
                <a:cxn ang="0">
                  <a:pos x="203" y="79"/>
                </a:cxn>
                <a:cxn ang="0">
                  <a:pos x="214" y="88"/>
                </a:cxn>
                <a:cxn ang="0">
                  <a:pos x="226" y="95"/>
                </a:cxn>
                <a:cxn ang="0">
                  <a:pos x="241" y="104"/>
                </a:cxn>
                <a:cxn ang="0">
                  <a:pos x="257" y="110"/>
                </a:cxn>
                <a:cxn ang="0">
                  <a:pos x="255" y="125"/>
                </a:cxn>
                <a:cxn ang="0">
                  <a:pos x="244" y="125"/>
                </a:cxn>
                <a:cxn ang="0">
                  <a:pos x="233" y="126"/>
                </a:cxn>
                <a:cxn ang="0">
                  <a:pos x="221" y="133"/>
                </a:cxn>
                <a:cxn ang="0">
                  <a:pos x="216" y="150"/>
                </a:cxn>
                <a:cxn ang="0">
                  <a:pos x="192" y="160"/>
                </a:cxn>
                <a:cxn ang="0">
                  <a:pos x="185" y="172"/>
                </a:cxn>
                <a:cxn ang="0">
                  <a:pos x="159" y="166"/>
                </a:cxn>
                <a:cxn ang="0">
                  <a:pos x="158" y="165"/>
                </a:cxn>
              </a:cxnLst>
              <a:rect l="0" t="0" r="r" b="b"/>
              <a:pathLst>
                <a:path w="257" h="175">
                  <a:moveTo>
                    <a:pt x="158" y="165"/>
                  </a:moveTo>
                  <a:cubicBezTo>
                    <a:pt x="154" y="159"/>
                    <a:pt x="157" y="149"/>
                    <a:pt x="155" y="142"/>
                  </a:cubicBezTo>
                  <a:cubicBezTo>
                    <a:pt x="152" y="139"/>
                    <a:pt x="146" y="143"/>
                    <a:pt x="142" y="142"/>
                  </a:cubicBezTo>
                  <a:cubicBezTo>
                    <a:pt x="133" y="135"/>
                    <a:pt x="126" y="124"/>
                    <a:pt x="116" y="119"/>
                  </a:cubicBezTo>
                  <a:cubicBezTo>
                    <a:pt x="109" y="116"/>
                    <a:pt x="101" y="118"/>
                    <a:pt x="94" y="113"/>
                  </a:cubicBezTo>
                  <a:cubicBezTo>
                    <a:pt x="90" y="113"/>
                    <a:pt x="87" y="106"/>
                    <a:pt x="83" y="105"/>
                  </a:cubicBezTo>
                  <a:cubicBezTo>
                    <a:pt x="78" y="105"/>
                    <a:pt x="71" y="102"/>
                    <a:pt x="67" y="108"/>
                  </a:cubicBezTo>
                  <a:cubicBezTo>
                    <a:pt x="60" y="111"/>
                    <a:pt x="52" y="106"/>
                    <a:pt x="46" y="113"/>
                  </a:cubicBezTo>
                  <a:cubicBezTo>
                    <a:pt x="41" y="118"/>
                    <a:pt x="37" y="126"/>
                    <a:pt x="30" y="125"/>
                  </a:cubicBezTo>
                  <a:cubicBezTo>
                    <a:pt x="25" y="125"/>
                    <a:pt x="27" y="115"/>
                    <a:pt x="25" y="111"/>
                  </a:cubicBezTo>
                  <a:cubicBezTo>
                    <a:pt x="26" y="107"/>
                    <a:pt x="26" y="101"/>
                    <a:pt x="26" y="96"/>
                  </a:cubicBezTo>
                  <a:cubicBezTo>
                    <a:pt x="29" y="92"/>
                    <a:pt x="29" y="86"/>
                    <a:pt x="24" y="85"/>
                  </a:cubicBezTo>
                  <a:cubicBezTo>
                    <a:pt x="22" y="81"/>
                    <a:pt x="18" y="78"/>
                    <a:pt x="15" y="79"/>
                  </a:cubicBezTo>
                  <a:cubicBezTo>
                    <a:pt x="11" y="81"/>
                    <a:pt x="15" y="72"/>
                    <a:pt x="19" y="75"/>
                  </a:cubicBezTo>
                  <a:cubicBezTo>
                    <a:pt x="27" y="78"/>
                    <a:pt x="22" y="73"/>
                    <a:pt x="19" y="71"/>
                  </a:cubicBezTo>
                  <a:cubicBezTo>
                    <a:pt x="21" y="65"/>
                    <a:pt x="22" y="63"/>
                    <a:pt x="16" y="65"/>
                  </a:cubicBezTo>
                  <a:cubicBezTo>
                    <a:pt x="11" y="64"/>
                    <a:pt x="8" y="68"/>
                    <a:pt x="7" y="61"/>
                  </a:cubicBezTo>
                  <a:cubicBezTo>
                    <a:pt x="5" y="56"/>
                    <a:pt x="8" y="52"/>
                    <a:pt x="8" y="47"/>
                  </a:cubicBezTo>
                  <a:cubicBezTo>
                    <a:pt x="10" y="37"/>
                    <a:pt x="11" y="45"/>
                    <a:pt x="14" y="47"/>
                  </a:cubicBezTo>
                  <a:cubicBezTo>
                    <a:pt x="19" y="48"/>
                    <a:pt x="21" y="44"/>
                    <a:pt x="23" y="46"/>
                  </a:cubicBezTo>
                  <a:cubicBezTo>
                    <a:pt x="23" y="53"/>
                    <a:pt x="29" y="49"/>
                    <a:pt x="32" y="48"/>
                  </a:cubicBezTo>
                  <a:cubicBezTo>
                    <a:pt x="38" y="54"/>
                    <a:pt x="31" y="40"/>
                    <a:pt x="36" y="45"/>
                  </a:cubicBezTo>
                  <a:cubicBezTo>
                    <a:pt x="40" y="48"/>
                    <a:pt x="45" y="42"/>
                    <a:pt x="40" y="38"/>
                  </a:cubicBezTo>
                  <a:cubicBezTo>
                    <a:pt x="37" y="34"/>
                    <a:pt x="32" y="34"/>
                    <a:pt x="30" y="29"/>
                  </a:cubicBezTo>
                  <a:cubicBezTo>
                    <a:pt x="29" y="25"/>
                    <a:pt x="28" y="20"/>
                    <a:pt x="26" y="17"/>
                  </a:cubicBezTo>
                  <a:cubicBezTo>
                    <a:pt x="21" y="16"/>
                    <a:pt x="15" y="17"/>
                    <a:pt x="10" y="18"/>
                  </a:cubicBezTo>
                  <a:cubicBezTo>
                    <a:pt x="7" y="23"/>
                    <a:pt x="10" y="28"/>
                    <a:pt x="8" y="33"/>
                  </a:cubicBezTo>
                  <a:cubicBezTo>
                    <a:pt x="9" y="43"/>
                    <a:pt x="8" y="34"/>
                    <a:pt x="4" y="31"/>
                  </a:cubicBezTo>
                  <a:cubicBezTo>
                    <a:pt x="3" y="26"/>
                    <a:pt x="0" y="24"/>
                    <a:pt x="5" y="20"/>
                  </a:cubicBezTo>
                  <a:cubicBezTo>
                    <a:pt x="13" y="13"/>
                    <a:pt x="22" y="11"/>
                    <a:pt x="31" y="11"/>
                  </a:cubicBezTo>
                  <a:cubicBezTo>
                    <a:pt x="37" y="14"/>
                    <a:pt x="42" y="17"/>
                    <a:pt x="46" y="22"/>
                  </a:cubicBezTo>
                  <a:cubicBezTo>
                    <a:pt x="49" y="28"/>
                    <a:pt x="53" y="34"/>
                    <a:pt x="58" y="36"/>
                  </a:cubicBezTo>
                  <a:cubicBezTo>
                    <a:pt x="62" y="35"/>
                    <a:pt x="67" y="34"/>
                    <a:pt x="72" y="35"/>
                  </a:cubicBezTo>
                  <a:cubicBezTo>
                    <a:pt x="76" y="35"/>
                    <a:pt x="80" y="35"/>
                    <a:pt x="85" y="35"/>
                  </a:cubicBezTo>
                  <a:cubicBezTo>
                    <a:pt x="87" y="30"/>
                    <a:pt x="81" y="26"/>
                    <a:pt x="84" y="20"/>
                  </a:cubicBezTo>
                  <a:cubicBezTo>
                    <a:pt x="88" y="16"/>
                    <a:pt x="92" y="13"/>
                    <a:pt x="97" y="14"/>
                  </a:cubicBezTo>
                  <a:cubicBezTo>
                    <a:pt x="101" y="13"/>
                    <a:pt x="102" y="5"/>
                    <a:pt x="106" y="9"/>
                  </a:cubicBezTo>
                  <a:cubicBezTo>
                    <a:pt x="114" y="14"/>
                    <a:pt x="101" y="2"/>
                    <a:pt x="109" y="3"/>
                  </a:cubicBezTo>
                  <a:cubicBezTo>
                    <a:pt x="114" y="0"/>
                    <a:pt x="118" y="8"/>
                    <a:pt x="123" y="7"/>
                  </a:cubicBezTo>
                  <a:cubicBezTo>
                    <a:pt x="126" y="15"/>
                    <a:pt x="135" y="9"/>
                    <a:pt x="137" y="16"/>
                  </a:cubicBezTo>
                  <a:cubicBezTo>
                    <a:pt x="138" y="22"/>
                    <a:pt x="141" y="22"/>
                    <a:pt x="140" y="27"/>
                  </a:cubicBezTo>
                  <a:cubicBezTo>
                    <a:pt x="138" y="32"/>
                    <a:pt x="141" y="34"/>
                    <a:pt x="146" y="36"/>
                  </a:cubicBezTo>
                  <a:cubicBezTo>
                    <a:pt x="150" y="38"/>
                    <a:pt x="155" y="34"/>
                    <a:pt x="159" y="37"/>
                  </a:cubicBezTo>
                  <a:cubicBezTo>
                    <a:pt x="163" y="36"/>
                    <a:pt x="167" y="35"/>
                    <a:pt x="171" y="37"/>
                  </a:cubicBezTo>
                  <a:cubicBezTo>
                    <a:pt x="174" y="42"/>
                    <a:pt x="174" y="50"/>
                    <a:pt x="178" y="54"/>
                  </a:cubicBezTo>
                  <a:cubicBezTo>
                    <a:pt x="182" y="56"/>
                    <a:pt x="180" y="64"/>
                    <a:pt x="185" y="66"/>
                  </a:cubicBezTo>
                  <a:cubicBezTo>
                    <a:pt x="190" y="71"/>
                    <a:pt x="197" y="75"/>
                    <a:pt x="203" y="79"/>
                  </a:cubicBezTo>
                  <a:cubicBezTo>
                    <a:pt x="205" y="84"/>
                    <a:pt x="210" y="86"/>
                    <a:pt x="214" y="88"/>
                  </a:cubicBezTo>
                  <a:cubicBezTo>
                    <a:pt x="219" y="87"/>
                    <a:pt x="222" y="94"/>
                    <a:pt x="226" y="95"/>
                  </a:cubicBezTo>
                  <a:cubicBezTo>
                    <a:pt x="231" y="97"/>
                    <a:pt x="236" y="102"/>
                    <a:pt x="241" y="104"/>
                  </a:cubicBezTo>
                  <a:cubicBezTo>
                    <a:pt x="247" y="102"/>
                    <a:pt x="252" y="110"/>
                    <a:pt x="257" y="110"/>
                  </a:cubicBezTo>
                  <a:cubicBezTo>
                    <a:pt x="255" y="114"/>
                    <a:pt x="256" y="120"/>
                    <a:pt x="255" y="125"/>
                  </a:cubicBezTo>
                  <a:cubicBezTo>
                    <a:pt x="254" y="130"/>
                    <a:pt x="247" y="124"/>
                    <a:pt x="244" y="125"/>
                  </a:cubicBezTo>
                  <a:cubicBezTo>
                    <a:pt x="240" y="120"/>
                    <a:pt x="237" y="123"/>
                    <a:pt x="233" y="126"/>
                  </a:cubicBezTo>
                  <a:cubicBezTo>
                    <a:pt x="229" y="130"/>
                    <a:pt x="222" y="126"/>
                    <a:pt x="221" y="133"/>
                  </a:cubicBezTo>
                  <a:cubicBezTo>
                    <a:pt x="218" y="138"/>
                    <a:pt x="220" y="146"/>
                    <a:pt x="216" y="150"/>
                  </a:cubicBezTo>
                  <a:cubicBezTo>
                    <a:pt x="208" y="154"/>
                    <a:pt x="200" y="157"/>
                    <a:pt x="192" y="160"/>
                  </a:cubicBezTo>
                  <a:cubicBezTo>
                    <a:pt x="191" y="165"/>
                    <a:pt x="190" y="170"/>
                    <a:pt x="185" y="172"/>
                  </a:cubicBezTo>
                  <a:cubicBezTo>
                    <a:pt x="176" y="175"/>
                    <a:pt x="168" y="167"/>
                    <a:pt x="159" y="166"/>
                  </a:cubicBezTo>
                  <a:cubicBezTo>
                    <a:pt x="159" y="166"/>
                    <a:pt x="158" y="165"/>
                    <a:pt x="158" y="16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7" name="Freeform 318">
              <a:extLst>
                <a:ext uri="{FF2B5EF4-FFF2-40B4-BE49-F238E27FC236}">
                  <a16:creationId xmlns:a16="http://schemas.microsoft.com/office/drawing/2014/main" id="{1AF39BC1-5B20-48CA-9A6F-09D121F29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547" y="3682672"/>
              <a:ext cx="67793" cy="53136"/>
            </a:xfrm>
            <a:custGeom>
              <a:avLst/>
              <a:gdLst/>
              <a:ahLst/>
              <a:cxnLst>
                <a:cxn ang="0">
                  <a:pos x="132" y="90"/>
                </a:cxn>
                <a:cxn ang="0">
                  <a:pos x="119" y="87"/>
                </a:cxn>
                <a:cxn ang="0">
                  <a:pos x="107" y="90"/>
                </a:cxn>
                <a:cxn ang="0">
                  <a:pos x="98" y="89"/>
                </a:cxn>
                <a:cxn ang="0">
                  <a:pos x="86" y="96"/>
                </a:cxn>
                <a:cxn ang="0">
                  <a:pos x="73" y="100"/>
                </a:cxn>
                <a:cxn ang="0">
                  <a:pos x="71" y="85"/>
                </a:cxn>
                <a:cxn ang="0">
                  <a:pos x="67" y="75"/>
                </a:cxn>
                <a:cxn ang="0">
                  <a:pos x="62" y="63"/>
                </a:cxn>
                <a:cxn ang="0">
                  <a:pos x="53" y="72"/>
                </a:cxn>
                <a:cxn ang="0">
                  <a:pos x="47" y="84"/>
                </a:cxn>
                <a:cxn ang="0">
                  <a:pos x="38" y="87"/>
                </a:cxn>
                <a:cxn ang="0">
                  <a:pos x="27" y="91"/>
                </a:cxn>
                <a:cxn ang="0">
                  <a:pos x="7" y="98"/>
                </a:cxn>
                <a:cxn ang="0">
                  <a:pos x="9" y="84"/>
                </a:cxn>
                <a:cxn ang="0">
                  <a:pos x="18" y="71"/>
                </a:cxn>
                <a:cxn ang="0">
                  <a:pos x="14" y="59"/>
                </a:cxn>
                <a:cxn ang="0">
                  <a:pos x="9" y="49"/>
                </a:cxn>
                <a:cxn ang="0">
                  <a:pos x="2" y="40"/>
                </a:cxn>
                <a:cxn ang="0">
                  <a:pos x="12" y="36"/>
                </a:cxn>
                <a:cxn ang="0">
                  <a:pos x="22" y="32"/>
                </a:cxn>
                <a:cxn ang="0">
                  <a:pos x="30" y="24"/>
                </a:cxn>
                <a:cxn ang="0">
                  <a:pos x="27" y="21"/>
                </a:cxn>
                <a:cxn ang="0">
                  <a:pos x="36" y="17"/>
                </a:cxn>
                <a:cxn ang="0">
                  <a:pos x="40" y="9"/>
                </a:cxn>
                <a:cxn ang="0">
                  <a:pos x="50" y="8"/>
                </a:cxn>
                <a:cxn ang="0">
                  <a:pos x="60" y="7"/>
                </a:cxn>
                <a:cxn ang="0">
                  <a:pos x="55" y="16"/>
                </a:cxn>
                <a:cxn ang="0">
                  <a:pos x="65" y="21"/>
                </a:cxn>
                <a:cxn ang="0">
                  <a:pos x="57" y="25"/>
                </a:cxn>
                <a:cxn ang="0">
                  <a:pos x="43" y="23"/>
                </a:cxn>
                <a:cxn ang="0">
                  <a:pos x="37" y="27"/>
                </a:cxn>
                <a:cxn ang="0">
                  <a:pos x="39" y="37"/>
                </a:cxn>
                <a:cxn ang="0">
                  <a:pos x="54" y="36"/>
                </a:cxn>
                <a:cxn ang="0">
                  <a:pos x="65" y="40"/>
                </a:cxn>
                <a:cxn ang="0">
                  <a:pos x="74" y="36"/>
                </a:cxn>
                <a:cxn ang="0">
                  <a:pos x="82" y="41"/>
                </a:cxn>
                <a:cxn ang="0">
                  <a:pos x="91" y="42"/>
                </a:cxn>
                <a:cxn ang="0">
                  <a:pos x="107" y="41"/>
                </a:cxn>
                <a:cxn ang="0">
                  <a:pos x="114" y="44"/>
                </a:cxn>
                <a:cxn ang="0">
                  <a:pos x="115" y="58"/>
                </a:cxn>
                <a:cxn ang="0">
                  <a:pos x="126" y="58"/>
                </a:cxn>
                <a:cxn ang="0">
                  <a:pos x="134" y="71"/>
                </a:cxn>
                <a:cxn ang="0">
                  <a:pos x="135" y="82"/>
                </a:cxn>
                <a:cxn ang="0">
                  <a:pos x="132" y="90"/>
                </a:cxn>
              </a:cxnLst>
              <a:rect l="0" t="0" r="r" b="b"/>
              <a:pathLst>
                <a:path w="138" h="104">
                  <a:moveTo>
                    <a:pt x="132" y="90"/>
                  </a:moveTo>
                  <a:cubicBezTo>
                    <a:pt x="128" y="89"/>
                    <a:pt x="123" y="87"/>
                    <a:pt x="119" y="87"/>
                  </a:cubicBezTo>
                  <a:cubicBezTo>
                    <a:pt x="116" y="89"/>
                    <a:pt x="111" y="90"/>
                    <a:pt x="107" y="90"/>
                  </a:cubicBezTo>
                  <a:cubicBezTo>
                    <a:pt x="109" y="85"/>
                    <a:pt x="100" y="87"/>
                    <a:pt x="98" y="89"/>
                  </a:cubicBezTo>
                  <a:cubicBezTo>
                    <a:pt x="93" y="91"/>
                    <a:pt x="91" y="97"/>
                    <a:pt x="86" y="96"/>
                  </a:cubicBezTo>
                  <a:cubicBezTo>
                    <a:pt x="82" y="100"/>
                    <a:pt x="77" y="104"/>
                    <a:pt x="73" y="100"/>
                  </a:cubicBezTo>
                  <a:cubicBezTo>
                    <a:pt x="71" y="95"/>
                    <a:pt x="69" y="90"/>
                    <a:pt x="71" y="85"/>
                  </a:cubicBezTo>
                  <a:cubicBezTo>
                    <a:pt x="72" y="81"/>
                    <a:pt x="74" y="71"/>
                    <a:pt x="67" y="75"/>
                  </a:cubicBezTo>
                  <a:cubicBezTo>
                    <a:pt x="69" y="70"/>
                    <a:pt x="67" y="65"/>
                    <a:pt x="62" y="63"/>
                  </a:cubicBezTo>
                  <a:cubicBezTo>
                    <a:pt x="57" y="62"/>
                    <a:pt x="56" y="69"/>
                    <a:pt x="53" y="72"/>
                  </a:cubicBezTo>
                  <a:cubicBezTo>
                    <a:pt x="51" y="76"/>
                    <a:pt x="53" y="84"/>
                    <a:pt x="47" y="84"/>
                  </a:cubicBezTo>
                  <a:cubicBezTo>
                    <a:pt x="44" y="84"/>
                    <a:pt x="37" y="80"/>
                    <a:pt x="38" y="87"/>
                  </a:cubicBezTo>
                  <a:cubicBezTo>
                    <a:pt x="37" y="93"/>
                    <a:pt x="31" y="95"/>
                    <a:pt x="27" y="91"/>
                  </a:cubicBezTo>
                  <a:cubicBezTo>
                    <a:pt x="20" y="87"/>
                    <a:pt x="15" y="100"/>
                    <a:pt x="7" y="98"/>
                  </a:cubicBezTo>
                  <a:cubicBezTo>
                    <a:pt x="4" y="94"/>
                    <a:pt x="11" y="89"/>
                    <a:pt x="9" y="84"/>
                  </a:cubicBezTo>
                  <a:cubicBezTo>
                    <a:pt x="12" y="80"/>
                    <a:pt x="13" y="73"/>
                    <a:pt x="18" y="71"/>
                  </a:cubicBezTo>
                  <a:cubicBezTo>
                    <a:pt x="22" y="66"/>
                    <a:pt x="13" y="65"/>
                    <a:pt x="14" y="59"/>
                  </a:cubicBezTo>
                  <a:cubicBezTo>
                    <a:pt x="13" y="54"/>
                    <a:pt x="16" y="47"/>
                    <a:pt x="9" y="49"/>
                  </a:cubicBezTo>
                  <a:cubicBezTo>
                    <a:pt x="6" y="48"/>
                    <a:pt x="0" y="45"/>
                    <a:pt x="2" y="40"/>
                  </a:cubicBezTo>
                  <a:cubicBezTo>
                    <a:pt x="3" y="34"/>
                    <a:pt x="8" y="35"/>
                    <a:pt x="12" y="36"/>
                  </a:cubicBezTo>
                  <a:cubicBezTo>
                    <a:pt x="15" y="36"/>
                    <a:pt x="22" y="39"/>
                    <a:pt x="22" y="32"/>
                  </a:cubicBezTo>
                  <a:cubicBezTo>
                    <a:pt x="26" y="30"/>
                    <a:pt x="26" y="26"/>
                    <a:pt x="30" y="24"/>
                  </a:cubicBezTo>
                  <a:cubicBezTo>
                    <a:pt x="27" y="23"/>
                    <a:pt x="19" y="23"/>
                    <a:pt x="27" y="21"/>
                  </a:cubicBezTo>
                  <a:cubicBezTo>
                    <a:pt x="30" y="19"/>
                    <a:pt x="37" y="25"/>
                    <a:pt x="36" y="17"/>
                  </a:cubicBezTo>
                  <a:cubicBezTo>
                    <a:pt x="33" y="13"/>
                    <a:pt x="37" y="5"/>
                    <a:pt x="40" y="9"/>
                  </a:cubicBezTo>
                  <a:cubicBezTo>
                    <a:pt x="43" y="14"/>
                    <a:pt x="47" y="8"/>
                    <a:pt x="50" y="8"/>
                  </a:cubicBezTo>
                  <a:cubicBezTo>
                    <a:pt x="54" y="5"/>
                    <a:pt x="57" y="0"/>
                    <a:pt x="60" y="7"/>
                  </a:cubicBezTo>
                  <a:cubicBezTo>
                    <a:pt x="64" y="10"/>
                    <a:pt x="57" y="14"/>
                    <a:pt x="55" y="16"/>
                  </a:cubicBezTo>
                  <a:cubicBezTo>
                    <a:pt x="58" y="20"/>
                    <a:pt x="61" y="22"/>
                    <a:pt x="65" y="21"/>
                  </a:cubicBezTo>
                  <a:cubicBezTo>
                    <a:pt x="61" y="21"/>
                    <a:pt x="59" y="30"/>
                    <a:pt x="57" y="25"/>
                  </a:cubicBezTo>
                  <a:cubicBezTo>
                    <a:pt x="52" y="23"/>
                    <a:pt x="48" y="21"/>
                    <a:pt x="43" y="23"/>
                  </a:cubicBezTo>
                  <a:cubicBezTo>
                    <a:pt x="38" y="21"/>
                    <a:pt x="40" y="33"/>
                    <a:pt x="37" y="27"/>
                  </a:cubicBezTo>
                  <a:cubicBezTo>
                    <a:pt x="33" y="29"/>
                    <a:pt x="35" y="39"/>
                    <a:pt x="39" y="37"/>
                  </a:cubicBezTo>
                  <a:cubicBezTo>
                    <a:pt x="44" y="36"/>
                    <a:pt x="50" y="36"/>
                    <a:pt x="54" y="36"/>
                  </a:cubicBezTo>
                  <a:cubicBezTo>
                    <a:pt x="59" y="33"/>
                    <a:pt x="61" y="40"/>
                    <a:pt x="65" y="40"/>
                  </a:cubicBezTo>
                  <a:cubicBezTo>
                    <a:pt x="68" y="40"/>
                    <a:pt x="69" y="36"/>
                    <a:pt x="74" y="36"/>
                  </a:cubicBezTo>
                  <a:cubicBezTo>
                    <a:pt x="78" y="37"/>
                    <a:pt x="80" y="43"/>
                    <a:pt x="82" y="41"/>
                  </a:cubicBezTo>
                  <a:cubicBezTo>
                    <a:pt x="86" y="38"/>
                    <a:pt x="87" y="48"/>
                    <a:pt x="91" y="42"/>
                  </a:cubicBezTo>
                  <a:cubicBezTo>
                    <a:pt x="96" y="39"/>
                    <a:pt x="102" y="41"/>
                    <a:pt x="107" y="41"/>
                  </a:cubicBezTo>
                  <a:cubicBezTo>
                    <a:pt x="110" y="38"/>
                    <a:pt x="116" y="37"/>
                    <a:pt x="114" y="44"/>
                  </a:cubicBezTo>
                  <a:cubicBezTo>
                    <a:pt x="115" y="50"/>
                    <a:pt x="110" y="54"/>
                    <a:pt x="115" y="58"/>
                  </a:cubicBezTo>
                  <a:cubicBezTo>
                    <a:pt x="118" y="62"/>
                    <a:pt x="122" y="56"/>
                    <a:pt x="126" y="58"/>
                  </a:cubicBezTo>
                  <a:cubicBezTo>
                    <a:pt x="131" y="57"/>
                    <a:pt x="134" y="65"/>
                    <a:pt x="134" y="71"/>
                  </a:cubicBezTo>
                  <a:cubicBezTo>
                    <a:pt x="135" y="73"/>
                    <a:pt x="136" y="79"/>
                    <a:pt x="135" y="82"/>
                  </a:cubicBezTo>
                  <a:cubicBezTo>
                    <a:pt x="138" y="84"/>
                    <a:pt x="134" y="90"/>
                    <a:pt x="132" y="9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8" name="Freeform 319">
              <a:extLst>
                <a:ext uri="{FF2B5EF4-FFF2-40B4-BE49-F238E27FC236}">
                  <a16:creationId xmlns:a16="http://schemas.microsoft.com/office/drawing/2014/main" id="{5126AD50-5D9C-4A52-BD46-FBFC4FE7C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037" y="3660684"/>
              <a:ext cx="97110" cy="45807"/>
            </a:xfrm>
            <a:custGeom>
              <a:avLst/>
              <a:gdLst/>
              <a:ahLst/>
              <a:cxnLst>
                <a:cxn ang="0">
                  <a:pos x="32" y="68"/>
                </a:cxn>
                <a:cxn ang="0">
                  <a:pos x="43" y="68"/>
                </a:cxn>
                <a:cxn ang="0">
                  <a:pos x="52" y="65"/>
                </a:cxn>
                <a:cxn ang="0">
                  <a:pos x="60" y="60"/>
                </a:cxn>
                <a:cxn ang="0">
                  <a:pos x="70" y="55"/>
                </a:cxn>
                <a:cxn ang="0">
                  <a:pos x="59" y="51"/>
                </a:cxn>
                <a:cxn ang="0">
                  <a:pos x="49" y="46"/>
                </a:cxn>
                <a:cxn ang="0">
                  <a:pos x="42" y="44"/>
                </a:cxn>
                <a:cxn ang="0">
                  <a:pos x="32" y="47"/>
                </a:cxn>
                <a:cxn ang="0">
                  <a:pos x="23" y="41"/>
                </a:cxn>
                <a:cxn ang="0">
                  <a:pos x="21" y="35"/>
                </a:cxn>
                <a:cxn ang="0">
                  <a:pos x="31" y="27"/>
                </a:cxn>
                <a:cxn ang="0">
                  <a:pos x="32" y="22"/>
                </a:cxn>
                <a:cxn ang="0">
                  <a:pos x="36" y="12"/>
                </a:cxn>
                <a:cxn ang="0">
                  <a:pos x="58" y="12"/>
                </a:cxn>
                <a:cxn ang="0">
                  <a:pos x="77" y="18"/>
                </a:cxn>
                <a:cxn ang="0">
                  <a:pos x="86" y="1"/>
                </a:cxn>
                <a:cxn ang="0">
                  <a:pos x="111" y="8"/>
                </a:cxn>
                <a:cxn ang="0">
                  <a:pos x="123" y="7"/>
                </a:cxn>
                <a:cxn ang="0">
                  <a:pos x="141" y="5"/>
                </a:cxn>
                <a:cxn ang="0">
                  <a:pos x="169" y="8"/>
                </a:cxn>
                <a:cxn ang="0">
                  <a:pos x="181" y="12"/>
                </a:cxn>
                <a:cxn ang="0">
                  <a:pos x="190" y="18"/>
                </a:cxn>
                <a:cxn ang="0">
                  <a:pos x="197" y="27"/>
                </a:cxn>
                <a:cxn ang="0">
                  <a:pos x="172" y="36"/>
                </a:cxn>
                <a:cxn ang="0">
                  <a:pos x="156" y="50"/>
                </a:cxn>
                <a:cxn ang="0">
                  <a:pos x="138" y="49"/>
                </a:cxn>
                <a:cxn ang="0">
                  <a:pos x="126" y="64"/>
                </a:cxn>
                <a:cxn ang="0">
                  <a:pos x="114" y="63"/>
                </a:cxn>
                <a:cxn ang="0">
                  <a:pos x="105" y="62"/>
                </a:cxn>
                <a:cxn ang="0">
                  <a:pos x="82" y="77"/>
                </a:cxn>
                <a:cxn ang="0">
                  <a:pos x="76" y="86"/>
                </a:cxn>
                <a:cxn ang="0">
                  <a:pos x="58" y="89"/>
                </a:cxn>
                <a:cxn ang="0">
                  <a:pos x="49" y="88"/>
                </a:cxn>
                <a:cxn ang="0">
                  <a:pos x="41" y="83"/>
                </a:cxn>
                <a:cxn ang="0">
                  <a:pos x="31" y="87"/>
                </a:cxn>
                <a:cxn ang="0">
                  <a:pos x="22" y="83"/>
                </a:cxn>
                <a:cxn ang="0">
                  <a:pos x="9" y="83"/>
                </a:cxn>
                <a:cxn ang="0">
                  <a:pos x="1" y="78"/>
                </a:cxn>
                <a:cxn ang="0">
                  <a:pos x="6" y="71"/>
                </a:cxn>
                <a:cxn ang="0">
                  <a:pos x="20" y="71"/>
                </a:cxn>
                <a:cxn ang="0">
                  <a:pos x="29" y="70"/>
                </a:cxn>
                <a:cxn ang="0">
                  <a:pos x="32" y="68"/>
                </a:cxn>
              </a:cxnLst>
              <a:rect l="0" t="0" r="r" b="b"/>
              <a:pathLst>
                <a:path w="200" h="94">
                  <a:moveTo>
                    <a:pt x="32" y="68"/>
                  </a:moveTo>
                  <a:cubicBezTo>
                    <a:pt x="34" y="67"/>
                    <a:pt x="39" y="66"/>
                    <a:pt x="43" y="68"/>
                  </a:cubicBezTo>
                  <a:cubicBezTo>
                    <a:pt x="46" y="72"/>
                    <a:pt x="49" y="67"/>
                    <a:pt x="52" y="65"/>
                  </a:cubicBezTo>
                  <a:cubicBezTo>
                    <a:pt x="57" y="64"/>
                    <a:pt x="57" y="60"/>
                    <a:pt x="60" y="60"/>
                  </a:cubicBezTo>
                  <a:cubicBezTo>
                    <a:pt x="64" y="62"/>
                    <a:pt x="69" y="56"/>
                    <a:pt x="70" y="55"/>
                  </a:cubicBezTo>
                  <a:cubicBezTo>
                    <a:pt x="67" y="53"/>
                    <a:pt x="62" y="55"/>
                    <a:pt x="59" y="51"/>
                  </a:cubicBezTo>
                  <a:cubicBezTo>
                    <a:pt x="54" y="51"/>
                    <a:pt x="54" y="45"/>
                    <a:pt x="49" y="46"/>
                  </a:cubicBezTo>
                  <a:cubicBezTo>
                    <a:pt x="47" y="41"/>
                    <a:pt x="44" y="36"/>
                    <a:pt x="42" y="44"/>
                  </a:cubicBezTo>
                  <a:cubicBezTo>
                    <a:pt x="40" y="45"/>
                    <a:pt x="38" y="49"/>
                    <a:pt x="32" y="47"/>
                  </a:cubicBezTo>
                  <a:cubicBezTo>
                    <a:pt x="28" y="46"/>
                    <a:pt x="28" y="37"/>
                    <a:pt x="23" y="41"/>
                  </a:cubicBezTo>
                  <a:cubicBezTo>
                    <a:pt x="20" y="39"/>
                    <a:pt x="14" y="39"/>
                    <a:pt x="21" y="35"/>
                  </a:cubicBezTo>
                  <a:cubicBezTo>
                    <a:pt x="24" y="31"/>
                    <a:pt x="28" y="30"/>
                    <a:pt x="31" y="27"/>
                  </a:cubicBezTo>
                  <a:cubicBezTo>
                    <a:pt x="36" y="26"/>
                    <a:pt x="39" y="21"/>
                    <a:pt x="32" y="22"/>
                  </a:cubicBezTo>
                  <a:cubicBezTo>
                    <a:pt x="27" y="22"/>
                    <a:pt x="35" y="14"/>
                    <a:pt x="36" y="12"/>
                  </a:cubicBezTo>
                  <a:cubicBezTo>
                    <a:pt x="43" y="9"/>
                    <a:pt x="51" y="9"/>
                    <a:pt x="58" y="12"/>
                  </a:cubicBezTo>
                  <a:cubicBezTo>
                    <a:pt x="64" y="15"/>
                    <a:pt x="71" y="15"/>
                    <a:pt x="77" y="18"/>
                  </a:cubicBezTo>
                  <a:cubicBezTo>
                    <a:pt x="76" y="10"/>
                    <a:pt x="79" y="1"/>
                    <a:pt x="86" y="1"/>
                  </a:cubicBezTo>
                  <a:cubicBezTo>
                    <a:pt x="95" y="0"/>
                    <a:pt x="103" y="7"/>
                    <a:pt x="111" y="8"/>
                  </a:cubicBezTo>
                  <a:cubicBezTo>
                    <a:pt x="116" y="12"/>
                    <a:pt x="119" y="7"/>
                    <a:pt x="123" y="7"/>
                  </a:cubicBezTo>
                  <a:cubicBezTo>
                    <a:pt x="129" y="7"/>
                    <a:pt x="135" y="6"/>
                    <a:pt x="141" y="5"/>
                  </a:cubicBezTo>
                  <a:cubicBezTo>
                    <a:pt x="150" y="10"/>
                    <a:pt x="160" y="8"/>
                    <a:pt x="169" y="8"/>
                  </a:cubicBezTo>
                  <a:cubicBezTo>
                    <a:pt x="172" y="11"/>
                    <a:pt x="178" y="8"/>
                    <a:pt x="181" y="12"/>
                  </a:cubicBezTo>
                  <a:cubicBezTo>
                    <a:pt x="183" y="16"/>
                    <a:pt x="186" y="19"/>
                    <a:pt x="190" y="18"/>
                  </a:cubicBezTo>
                  <a:cubicBezTo>
                    <a:pt x="194" y="18"/>
                    <a:pt x="200" y="22"/>
                    <a:pt x="197" y="27"/>
                  </a:cubicBezTo>
                  <a:cubicBezTo>
                    <a:pt x="189" y="31"/>
                    <a:pt x="180" y="31"/>
                    <a:pt x="172" y="36"/>
                  </a:cubicBezTo>
                  <a:cubicBezTo>
                    <a:pt x="166" y="41"/>
                    <a:pt x="163" y="49"/>
                    <a:pt x="156" y="50"/>
                  </a:cubicBezTo>
                  <a:cubicBezTo>
                    <a:pt x="150" y="52"/>
                    <a:pt x="144" y="46"/>
                    <a:pt x="138" y="49"/>
                  </a:cubicBezTo>
                  <a:cubicBezTo>
                    <a:pt x="133" y="53"/>
                    <a:pt x="133" y="65"/>
                    <a:pt x="126" y="64"/>
                  </a:cubicBezTo>
                  <a:cubicBezTo>
                    <a:pt x="122" y="64"/>
                    <a:pt x="116" y="70"/>
                    <a:pt x="114" y="63"/>
                  </a:cubicBezTo>
                  <a:cubicBezTo>
                    <a:pt x="114" y="56"/>
                    <a:pt x="108" y="61"/>
                    <a:pt x="105" y="62"/>
                  </a:cubicBezTo>
                  <a:cubicBezTo>
                    <a:pt x="97" y="67"/>
                    <a:pt x="89" y="70"/>
                    <a:pt x="82" y="77"/>
                  </a:cubicBezTo>
                  <a:cubicBezTo>
                    <a:pt x="80" y="82"/>
                    <a:pt x="81" y="87"/>
                    <a:pt x="76" y="86"/>
                  </a:cubicBezTo>
                  <a:cubicBezTo>
                    <a:pt x="70" y="91"/>
                    <a:pt x="64" y="85"/>
                    <a:pt x="58" y="89"/>
                  </a:cubicBezTo>
                  <a:cubicBezTo>
                    <a:pt x="54" y="94"/>
                    <a:pt x="53" y="87"/>
                    <a:pt x="49" y="88"/>
                  </a:cubicBezTo>
                  <a:cubicBezTo>
                    <a:pt x="46" y="91"/>
                    <a:pt x="45" y="84"/>
                    <a:pt x="41" y="83"/>
                  </a:cubicBezTo>
                  <a:cubicBezTo>
                    <a:pt x="37" y="82"/>
                    <a:pt x="34" y="86"/>
                    <a:pt x="31" y="87"/>
                  </a:cubicBezTo>
                  <a:cubicBezTo>
                    <a:pt x="27" y="88"/>
                    <a:pt x="26" y="80"/>
                    <a:pt x="22" y="83"/>
                  </a:cubicBezTo>
                  <a:cubicBezTo>
                    <a:pt x="18" y="84"/>
                    <a:pt x="13" y="83"/>
                    <a:pt x="9" y="83"/>
                  </a:cubicBezTo>
                  <a:cubicBezTo>
                    <a:pt x="5" y="84"/>
                    <a:pt x="0" y="84"/>
                    <a:pt x="1" y="78"/>
                  </a:cubicBezTo>
                  <a:cubicBezTo>
                    <a:pt x="3" y="71"/>
                    <a:pt x="5" y="79"/>
                    <a:pt x="6" y="71"/>
                  </a:cubicBezTo>
                  <a:cubicBezTo>
                    <a:pt x="10" y="70"/>
                    <a:pt x="15" y="67"/>
                    <a:pt x="20" y="71"/>
                  </a:cubicBezTo>
                  <a:cubicBezTo>
                    <a:pt x="25" y="75"/>
                    <a:pt x="25" y="73"/>
                    <a:pt x="29" y="70"/>
                  </a:cubicBezTo>
                  <a:cubicBezTo>
                    <a:pt x="30" y="69"/>
                    <a:pt x="31" y="68"/>
                    <a:pt x="32" y="6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9" name="Freeform 320">
              <a:extLst>
                <a:ext uri="{FF2B5EF4-FFF2-40B4-BE49-F238E27FC236}">
                  <a16:creationId xmlns:a16="http://schemas.microsoft.com/office/drawing/2014/main" id="{8AC23897-5015-407D-84D3-71DC8EA73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081" y="3732144"/>
              <a:ext cx="150245" cy="155742"/>
            </a:xfrm>
            <a:custGeom>
              <a:avLst/>
              <a:gdLst/>
              <a:ahLst/>
              <a:cxnLst>
                <a:cxn ang="0">
                  <a:pos x="117" y="288"/>
                </a:cxn>
                <a:cxn ang="0">
                  <a:pos x="105" y="268"/>
                </a:cxn>
                <a:cxn ang="0">
                  <a:pos x="72" y="269"/>
                </a:cxn>
                <a:cxn ang="0">
                  <a:pos x="47" y="270"/>
                </a:cxn>
                <a:cxn ang="0">
                  <a:pos x="15" y="265"/>
                </a:cxn>
                <a:cxn ang="0">
                  <a:pos x="43" y="238"/>
                </a:cxn>
                <a:cxn ang="0">
                  <a:pos x="36" y="213"/>
                </a:cxn>
                <a:cxn ang="0">
                  <a:pos x="11" y="183"/>
                </a:cxn>
                <a:cxn ang="0">
                  <a:pos x="31" y="174"/>
                </a:cxn>
                <a:cxn ang="0">
                  <a:pos x="89" y="168"/>
                </a:cxn>
                <a:cxn ang="0">
                  <a:pos x="107" y="135"/>
                </a:cxn>
                <a:cxn ang="0">
                  <a:pos x="131" y="122"/>
                </a:cxn>
                <a:cxn ang="0">
                  <a:pos x="154" y="102"/>
                </a:cxn>
                <a:cxn ang="0">
                  <a:pos x="170" y="80"/>
                </a:cxn>
                <a:cxn ang="0">
                  <a:pos x="187" y="66"/>
                </a:cxn>
                <a:cxn ang="0">
                  <a:pos x="195" y="40"/>
                </a:cxn>
                <a:cxn ang="0">
                  <a:pos x="197" y="16"/>
                </a:cxn>
                <a:cxn ang="0">
                  <a:pos x="234" y="7"/>
                </a:cxn>
                <a:cxn ang="0">
                  <a:pos x="256" y="2"/>
                </a:cxn>
                <a:cxn ang="0">
                  <a:pos x="272" y="15"/>
                </a:cxn>
                <a:cxn ang="0">
                  <a:pos x="284" y="29"/>
                </a:cxn>
                <a:cxn ang="0">
                  <a:pos x="301" y="39"/>
                </a:cxn>
                <a:cxn ang="0">
                  <a:pos x="283" y="52"/>
                </a:cxn>
                <a:cxn ang="0">
                  <a:pos x="252" y="53"/>
                </a:cxn>
                <a:cxn ang="0">
                  <a:pos x="238" y="63"/>
                </a:cxn>
                <a:cxn ang="0">
                  <a:pos x="241" y="81"/>
                </a:cxn>
                <a:cxn ang="0">
                  <a:pos x="250" y="101"/>
                </a:cxn>
                <a:cxn ang="0">
                  <a:pos x="255" y="115"/>
                </a:cxn>
                <a:cxn ang="0">
                  <a:pos x="246" y="139"/>
                </a:cxn>
                <a:cxn ang="0">
                  <a:pos x="230" y="160"/>
                </a:cxn>
                <a:cxn ang="0">
                  <a:pos x="206" y="195"/>
                </a:cxn>
                <a:cxn ang="0">
                  <a:pos x="184" y="211"/>
                </a:cxn>
                <a:cxn ang="0">
                  <a:pos x="166" y="215"/>
                </a:cxn>
                <a:cxn ang="0">
                  <a:pos x="166" y="239"/>
                </a:cxn>
                <a:cxn ang="0">
                  <a:pos x="177" y="258"/>
                </a:cxn>
                <a:cxn ang="0">
                  <a:pos x="184" y="284"/>
                </a:cxn>
                <a:cxn ang="0">
                  <a:pos x="168" y="290"/>
                </a:cxn>
                <a:cxn ang="0">
                  <a:pos x="143" y="289"/>
                </a:cxn>
                <a:cxn ang="0">
                  <a:pos x="131" y="302"/>
                </a:cxn>
              </a:cxnLst>
              <a:rect l="0" t="0" r="r" b="b"/>
              <a:pathLst>
                <a:path w="307" h="302">
                  <a:moveTo>
                    <a:pt x="131" y="302"/>
                  </a:moveTo>
                  <a:cubicBezTo>
                    <a:pt x="124" y="302"/>
                    <a:pt x="117" y="297"/>
                    <a:pt x="117" y="288"/>
                  </a:cubicBezTo>
                  <a:cubicBezTo>
                    <a:pt x="117" y="282"/>
                    <a:pt x="113" y="279"/>
                    <a:pt x="108" y="280"/>
                  </a:cubicBezTo>
                  <a:cubicBezTo>
                    <a:pt x="102" y="280"/>
                    <a:pt x="108" y="271"/>
                    <a:pt x="105" y="268"/>
                  </a:cubicBezTo>
                  <a:cubicBezTo>
                    <a:pt x="104" y="262"/>
                    <a:pt x="99" y="261"/>
                    <a:pt x="95" y="264"/>
                  </a:cubicBezTo>
                  <a:cubicBezTo>
                    <a:pt x="88" y="268"/>
                    <a:pt x="80" y="267"/>
                    <a:pt x="72" y="269"/>
                  </a:cubicBezTo>
                  <a:cubicBezTo>
                    <a:pt x="68" y="270"/>
                    <a:pt x="61" y="271"/>
                    <a:pt x="59" y="265"/>
                  </a:cubicBezTo>
                  <a:cubicBezTo>
                    <a:pt x="55" y="265"/>
                    <a:pt x="50" y="266"/>
                    <a:pt x="47" y="270"/>
                  </a:cubicBezTo>
                  <a:cubicBezTo>
                    <a:pt x="38" y="270"/>
                    <a:pt x="29" y="269"/>
                    <a:pt x="20" y="272"/>
                  </a:cubicBezTo>
                  <a:cubicBezTo>
                    <a:pt x="14" y="275"/>
                    <a:pt x="13" y="271"/>
                    <a:pt x="15" y="265"/>
                  </a:cubicBezTo>
                  <a:cubicBezTo>
                    <a:pt x="16" y="256"/>
                    <a:pt x="19" y="247"/>
                    <a:pt x="26" y="244"/>
                  </a:cubicBezTo>
                  <a:cubicBezTo>
                    <a:pt x="31" y="239"/>
                    <a:pt x="37" y="240"/>
                    <a:pt x="43" y="238"/>
                  </a:cubicBezTo>
                  <a:cubicBezTo>
                    <a:pt x="45" y="234"/>
                    <a:pt x="45" y="227"/>
                    <a:pt x="43" y="223"/>
                  </a:cubicBezTo>
                  <a:cubicBezTo>
                    <a:pt x="37" y="225"/>
                    <a:pt x="35" y="219"/>
                    <a:pt x="36" y="213"/>
                  </a:cubicBezTo>
                  <a:cubicBezTo>
                    <a:pt x="36" y="207"/>
                    <a:pt x="35" y="200"/>
                    <a:pt x="30" y="198"/>
                  </a:cubicBezTo>
                  <a:cubicBezTo>
                    <a:pt x="22" y="195"/>
                    <a:pt x="14" y="192"/>
                    <a:pt x="11" y="183"/>
                  </a:cubicBezTo>
                  <a:cubicBezTo>
                    <a:pt x="8" y="176"/>
                    <a:pt x="4" y="170"/>
                    <a:pt x="0" y="164"/>
                  </a:cubicBezTo>
                  <a:cubicBezTo>
                    <a:pt x="10" y="169"/>
                    <a:pt x="21" y="172"/>
                    <a:pt x="31" y="174"/>
                  </a:cubicBezTo>
                  <a:cubicBezTo>
                    <a:pt x="40" y="176"/>
                    <a:pt x="48" y="170"/>
                    <a:pt x="57" y="173"/>
                  </a:cubicBezTo>
                  <a:cubicBezTo>
                    <a:pt x="68" y="174"/>
                    <a:pt x="78" y="170"/>
                    <a:pt x="89" y="168"/>
                  </a:cubicBezTo>
                  <a:cubicBezTo>
                    <a:pt x="93" y="167"/>
                    <a:pt x="99" y="166"/>
                    <a:pt x="98" y="159"/>
                  </a:cubicBezTo>
                  <a:cubicBezTo>
                    <a:pt x="99" y="150"/>
                    <a:pt x="101" y="140"/>
                    <a:pt x="107" y="135"/>
                  </a:cubicBezTo>
                  <a:cubicBezTo>
                    <a:pt x="112" y="129"/>
                    <a:pt x="118" y="134"/>
                    <a:pt x="124" y="132"/>
                  </a:cubicBezTo>
                  <a:cubicBezTo>
                    <a:pt x="126" y="129"/>
                    <a:pt x="127" y="123"/>
                    <a:pt x="131" y="122"/>
                  </a:cubicBezTo>
                  <a:cubicBezTo>
                    <a:pt x="136" y="117"/>
                    <a:pt x="142" y="122"/>
                    <a:pt x="147" y="124"/>
                  </a:cubicBezTo>
                  <a:cubicBezTo>
                    <a:pt x="155" y="121"/>
                    <a:pt x="151" y="109"/>
                    <a:pt x="154" y="102"/>
                  </a:cubicBezTo>
                  <a:cubicBezTo>
                    <a:pt x="155" y="96"/>
                    <a:pt x="158" y="89"/>
                    <a:pt x="164" y="89"/>
                  </a:cubicBezTo>
                  <a:cubicBezTo>
                    <a:pt x="169" y="90"/>
                    <a:pt x="173" y="85"/>
                    <a:pt x="170" y="80"/>
                  </a:cubicBezTo>
                  <a:cubicBezTo>
                    <a:pt x="170" y="76"/>
                    <a:pt x="161" y="71"/>
                    <a:pt x="166" y="69"/>
                  </a:cubicBezTo>
                  <a:cubicBezTo>
                    <a:pt x="173" y="69"/>
                    <a:pt x="181" y="74"/>
                    <a:pt x="187" y="66"/>
                  </a:cubicBezTo>
                  <a:cubicBezTo>
                    <a:pt x="186" y="61"/>
                    <a:pt x="183" y="55"/>
                    <a:pt x="189" y="52"/>
                  </a:cubicBezTo>
                  <a:cubicBezTo>
                    <a:pt x="191" y="49"/>
                    <a:pt x="198" y="46"/>
                    <a:pt x="195" y="40"/>
                  </a:cubicBezTo>
                  <a:cubicBezTo>
                    <a:pt x="195" y="35"/>
                    <a:pt x="195" y="30"/>
                    <a:pt x="192" y="27"/>
                  </a:cubicBezTo>
                  <a:cubicBezTo>
                    <a:pt x="187" y="23"/>
                    <a:pt x="194" y="17"/>
                    <a:pt x="197" y="16"/>
                  </a:cubicBezTo>
                  <a:cubicBezTo>
                    <a:pt x="202" y="15"/>
                    <a:pt x="206" y="6"/>
                    <a:pt x="213" y="7"/>
                  </a:cubicBezTo>
                  <a:cubicBezTo>
                    <a:pt x="220" y="5"/>
                    <a:pt x="227" y="4"/>
                    <a:pt x="234" y="7"/>
                  </a:cubicBezTo>
                  <a:cubicBezTo>
                    <a:pt x="238" y="5"/>
                    <a:pt x="242" y="3"/>
                    <a:pt x="246" y="2"/>
                  </a:cubicBezTo>
                  <a:cubicBezTo>
                    <a:pt x="249" y="0"/>
                    <a:pt x="252" y="3"/>
                    <a:pt x="256" y="2"/>
                  </a:cubicBezTo>
                  <a:cubicBezTo>
                    <a:pt x="262" y="0"/>
                    <a:pt x="258" y="10"/>
                    <a:pt x="264" y="6"/>
                  </a:cubicBezTo>
                  <a:cubicBezTo>
                    <a:pt x="268" y="5"/>
                    <a:pt x="273" y="10"/>
                    <a:pt x="272" y="15"/>
                  </a:cubicBezTo>
                  <a:cubicBezTo>
                    <a:pt x="271" y="21"/>
                    <a:pt x="269" y="22"/>
                    <a:pt x="275" y="26"/>
                  </a:cubicBezTo>
                  <a:cubicBezTo>
                    <a:pt x="277" y="31"/>
                    <a:pt x="282" y="22"/>
                    <a:pt x="284" y="29"/>
                  </a:cubicBezTo>
                  <a:cubicBezTo>
                    <a:pt x="287" y="33"/>
                    <a:pt x="291" y="34"/>
                    <a:pt x="296" y="34"/>
                  </a:cubicBezTo>
                  <a:cubicBezTo>
                    <a:pt x="298" y="34"/>
                    <a:pt x="307" y="36"/>
                    <a:pt x="301" y="39"/>
                  </a:cubicBezTo>
                  <a:cubicBezTo>
                    <a:pt x="297" y="42"/>
                    <a:pt x="291" y="43"/>
                    <a:pt x="292" y="50"/>
                  </a:cubicBezTo>
                  <a:cubicBezTo>
                    <a:pt x="291" y="58"/>
                    <a:pt x="286" y="50"/>
                    <a:pt x="283" y="52"/>
                  </a:cubicBezTo>
                  <a:cubicBezTo>
                    <a:pt x="279" y="55"/>
                    <a:pt x="276" y="55"/>
                    <a:pt x="272" y="57"/>
                  </a:cubicBezTo>
                  <a:cubicBezTo>
                    <a:pt x="266" y="58"/>
                    <a:pt x="259" y="54"/>
                    <a:pt x="252" y="53"/>
                  </a:cubicBezTo>
                  <a:cubicBezTo>
                    <a:pt x="248" y="51"/>
                    <a:pt x="243" y="51"/>
                    <a:pt x="239" y="54"/>
                  </a:cubicBezTo>
                  <a:cubicBezTo>
                    <a:pt x="235" y="56"/>
                    <a:pt x="233" y="63"/>
                    <a:pt x="238" y="63"/>
                  </a:cubicBezTo>
                  <a:cubicBezTo>
                    <a:pt x="234" y="71"/>
                    <a:pt x="242" y="66"/>
                    <a:pt x="242" y="71"/>
                  </a:cubicBezTo>
                  <a:cubicBezTo>
                    <a:pt x="237" y="73"/>
                    <a:pt x="239" y="78"/>
                    <a:pt x="241" y="81"/>
                  </a:cubicBezTo>
                  <a:cubicBezTo>
                    <a:pt x="237" y="87"/>
                    <a:pt x="241" y="89"/>
                    <a:pt x="244" y="92"/>
                  </a:cubicBezTo>
                  <a:cubicBezTo>
                    <a:pt x="242" y="101"/>
                    <a:pt x="253" y="93"/>
                    <a:pt x="250" y="101"/>
                  </a:cubicBezTo>
                  <a:cubicBezTo>
                    <a:pt x="253" y="107"/>
                    <a:pt x="259" y="101"/>
                    <a:pt x="262" y="107"/>
                  </a:cubicBezTo>
                  <a:cubicBezTo>
                    <a:pt x="265" y="111"/>
                    <a:pt x="258" y="114"/>
                    <a:pt x="255" y="115"/>
                  </a:cubicBezTo>
                  <a:cubicBezTo>
                    <a:pt x="252" y="116"/>
                    <a:pt x="245" y="118"/>
                    <a:pt x="249" y="124"/>
                  </a:cubicBezTo>
                  <a:cubicBezTo>
                    <a:pt x="250" y="129"/>
                    <a:pt x="249" y="135"/>
                    <a:pt x="246" y="139"/>
                  </a:cubicBezTo>
                  <a:cubicBezTo>
                    <a:pt x="242" y="143"/>
                    <a:pt x="239" y="147"/>
                    <a:pt x="235" y="152"/>
                  </a:cubicBezTo>
                  <a:cubicBezTo>
                    <a:pt x="240" y="157"/>
                    <a:pt x="233" y="159"/>
                    <a:pt x="230" y="160"/>
                  </a:cubicBezTo>
                  <a:cubicBezTo>
                    <a:pt x="224" y="167"/>
                    <a:pt x="224" y="181"/>
                    <a:pt x="215" y="184"/>
                  </a:cubicBezTo>
                  <a:cubicBezTo>
                    <a:pt x="211" y="186"/>
                    <a:pt x="208" y="189"/>
                    <a:pt x="206" y="195"/>
                  </a:cubicBezTo>
                  <a:cubicBezTo>
                    <a:pt x="204" y="199"/>
                    <a:pt x="201" y="202"/>
                    <a:pt x="200" y="207"/>
                  </a:cubicBezTo>
                  <a:cubicBezTo>
                    <a:pt x="195" y="211"/>
                    <a:pt x="189" y="207"/>
                    <a:pt x="184" y="211"/>
                  </a:cubicBezTo>
                  <a:cubicBezTo>
                    <a:pt x="178" y="215"/>
                    <a:pt x="178" y="207"/>
                    <a:pt x="175" y="205"/>
                  </a:cubicBezTo>
                  <a:cubicBezTo>
                    <a:pt x="171" y="205"/>
                    <a:pt x="167" y="209"/>
                    <a:pt x="166" y="215"/>
                  </a:cubicBezTo>
                  <a:cubicBezTo>
                    <a:pt x="162" y="220"/>
                    <a:pt x="157" y="224"/>
                    <a:pt x="157" y="231"/>
                  </a:cubicBezTo>
                  <a:cubicBezTo>
                    <a:pt x="155" y="238"/>
                    <a:pt x="162" y="238"/>
                    <a:pt x="166" y="239"/>
                  </a:cubicBezTo>
                  <a:cubicBezTo>
                    <a:pt x="172" y="237"/>
                    <a:pt x="167" y="247"/>
                    <a:pt x="167" y="251"/>
                  </a:cubicBezTo>
                  <a:cubicBezTo>
                    <a:pt x="167" y="256"/>
                    <a:pt x="173" y="260"/>
                    <a:pt x="177" y="258"/>
                  </a:cubicBezTo>
                  <a:cubicBezTo>
                    <a:pt x="179" y="260"/>
                    <a:pt x="179" y="267"/>
                    <a:pt x="181" y="270"/>
                  </a:cubicBezTo>
                  <a:cubicBezTo>
                    <a:pt x="184" y="275"/>
                    <a:pt x="186" y="280"/>
                    <a:pt x="184" y="284"/>
                  </a:cubicBezTo>
                  <a:cubicBezTo>
                    <a:pt x="187" y="288"/>
                    <a:pt x="181" y="291"/>
                    <a:pt x="177" y="291"/>
                  </a:cubicBezTo>
                  <a:cubicBezTo>
                    <a:pt x="177" y="285"/>
                    <a:pt x="170" y="288"/>
                    <a:pt x="168" y="290"/>
                  </a:cubicBezTo>
                  <a:cubicBezTo>
                    <a:pt x="166" y="296"/>
                    <a:pt x="161" y="290"/>
                    <a:pt x="157" y="290"/>
                  </a:cubicBezTo>
                  <a:cubicBezTo>
                    <a:pt x="153" y="290"/>
                    <a:pt x="148" y="290"/>
                    <a:pt x="143" y="289"/>
                  </a:cubicBezTo>
                  <a:cubicBezTo>
                    <a:pt x="145" y="297"/>
                    <a:pt x="141" y="298"/>
                    <a:pt x="136" y="297"/>
                  </a:cubicBezTo>
                  <a:cubicBezTo>
                    <a:pt x="135" y="300"/>
                    <a:pt x="134" y="302"/>
                    <a:pt x="131" y="30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0" name="Freeform 321">
              <a:extLst>
                <a:ext uri="{FF2B5EF4-FFF2-40B4-BE49-F238E27FC236}">
                  <a16:creationId xmlns:a16="http://schemas.microsoft.com/office/drawing/2014/main" id="{2EAA326F-4F08-4118-ADF9-DF8BEFDDE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213" y="3748633"/>
              <a:ext cx="262013" cy="326144"/>
            </a:xfrm>
            <a:custGeom>
              <a:avLst/>
              <a:gdLst/>
              <a:ahLst/>
              <a:cxnLst>
                <a:cxn ang="0">
                  <a:pos x="431" y="282"/>
                </a:cxn>
                <a:cxn ang="0">
                  <a:pos x="434" y="258"/>
                </a:cxn>
                <a:cxn ang="0">
                  <a:pos x="404" y="238"/>
                </a:cxn>
                <a:cxn ang="0">
                  <a:pos x="377" y="213"/>
                </a:cxn>
                <a:cxn ang="0">
                  <a:pos x="379" y="238"/>
                </a:cxn>
                <a:cxn ang="0">
                  <a:pos x="373" y="268"/>
                </a:cxn>
                <a:cxn ang="0">
                  <a:pos x="376" y="318"/>
                </a:cxn>
                <a:cxn ang="0">
                  <a:pos x="342" y="328"/>
                </a:cxn>
                <a:cxn ang="0">
                  <a:pos x="320" y="363"/>
                </a:cxn>
                <a:cxn ang="0">
                  <a:pos x="267" y="417"/>
                </a:cxn>
                <a:cxn ang="0">
                  <a:pos x="236" y="453"/>
                </a:cxn>
                <a:cxn ang="0">
                  <a:pos x="224" y="511"/>
                </a:cxn>
                <a:cxn ang="0">
                  <a:pos x="204" y="582"/>
                </a:cxn>
                <a:cxn ang="0">
                  <a:pos x="185" y="614"/>
                </a:cxn>
                <a:cxn ang="0">
                  <a:pos x="156" y="602"/>
                </a:cxn>
                <a:cxn ang="0">
                  <a:pos x="118" y="484"/>
                </a:cxn>
                <a:cxn ang="0">
                  <a:pos x="94" y="337"/>
                </a:cxn>
                <a:cxn ang="0">
                  <a:pos x="77" y="315"/>
                </a:cxn>
                <a:cxn ang="0">
                  <a:pos x="33" y="323"/>
                </a:cxn>
                <a:cxn ang="0">
                  <a:pos x="45" y="293"/>
                </a:cxn>
                <a:cxn ang="0">
                  <a:pos x="10" y="265"/>
                </a:cxn>
                <a:cxn ang="0">
                  <a:pos x="44" y="256"/>
                </a:cxn>
                <a:cxn ang="0">
                  <a:pos x="49" y="226"/>
                </a:cxn>
                <a:cxn ang="0">
                  <a:pos x="28" y="200"/>
                </a:cxn>
                <a:cxn ang="0">
                  <a:pos x="52" y="180"/>
                </a:cxn>
                <a:cxn ang="0">
                  <a:pos x="82" y="155"/>
                </a:cxn>
                <a:cxn ang="0">
                  <a:pos x="110" y="116"/>
                </a:cxn>
                <a:cxn ang="0">
                  <a:pos x="135" y="76"/>
                </a:cxn>
                <a:cxn ang="0">
                  <a:pos x="112" y="52"/>
                </a:cxn>
                <a:cxn ang="0">
                  <a:pos x="110" y="22"/>
                </a:cxn>
                <a:cxn ang="0">
                  <a:pos x="155" y="20"/>
                </a:cxn>
                <a:cxn ang="0">
                  <a:pos x="180" y="8"/>
                </a:cxn>
                <a:cxn ang="0">
                  <a:pos x="194" y="44"/>
                </a:cxn>
                <a:cxn ang="0">
                  <a:pos x="204" y="72"/>
                </a:cxn>
                <a:cxn ang="0">
                  <a:pos x="198" y="90"/>
                </a:cxn>
                <a:cxn ang="0">
                  <a:pos x="223" y="110"/>
                </a:cxn>
                <a:cxn ang="0">
                  <a:pos x="225" y="138"/>
                </a:cxn>
                <a:cxn ang="0">
                  <a:pos x="241" y="165"/>
                </a:cxn>
                <a:cxn ang="0">
                  <a:pos x="275" y="185"/>
                </a:cxn>
                <a:cxn ang="0">
                  <a:pos x="303" y="195"/>
                </a:cxn>
                <a:cxn ang="0">
                  <a:pos x="334" y="205"/>
                </a:cxn>
                <a:cxn ang="0">
                  <a:pos x="367" y="204"/>
                </a:cxn>
                <a:cxn ang="0">
                  <a:pos x="376" y="181"/>
                </a:cxn>
                <a:cxn ang="0">
                  <a:pos x="405" y="199"/>
                </a:cxn>
                <a:cxn ang="0">
                  <a:pos x="434" y="180"/>
                </a:cxn>
                <a:cxn ang="0">
                  <a:pos x="485" y="148"/>
                </a:cxn>
                <a:cxn ang="0">
                  <a:pos x="515" y="160"/>
                </a:cxn>
                <a:cxn ang="0">
                  <a:pos x="526" y="183"/>
                </a:cxn>
                <a:cxn ang="0">
                  <a:pos x="492" y="208"/>
                </a:cxn>
                <a:cxn ang="0">
                  <a:pos x="478" y="258"/>
                </a:cxn>
                <a:cxn ang="0">
                  <a:pos x="460" y="286"/>
                </a:cxn>
                <a:cxn ang="0">
                  <a:pos x="445" y="307"/>
                </a:cxn>
              </a:cxnLst>
              <a:rect l="0" t="0" r="r" b="b"/>
              <a:pathLst>
                <a:path w="533" h="628">
                  <a:moveTo>
                    <a:pt x="445" y="307"/>
                  </a:moveTo>
                  <a:cubicBezTo>
                    <a:pt x="444" y="295"/>
                    <a:pt x="439" y="284"/>
                    <a:pt x="439" y="271"/>
                  </a:cubicBezTo>
                  <a:cubicBezTo>
                    <a:pt x="433" y="270"/>
                    <a:pt x="432" y="276"/>
                    <a:pt x="431" y="282"/>
                  </a:cubicBezTo>
                  <a:cubicBezTo>
                    <a:pt x="430" y="290"/>
                    <a:pt x="426" y="288"/>
                    <a:pt x="423" y="283"/>
                  </a:cubicBezTo>
                  <a:cubicBezTo>
                    <a:pt x="419" y="279"/>
                    <a:pt x="420" y="273"/>
                    <a:pt x="420" y="268"/>
                  </a:cubicBezTo>
                  <a:cubicBezTo>
                    <a:pt x="423" y="262"/>
                    <a:pt x="430" y="263"/>
                    <a:pt x="434" y="258"/>
                  </a:cubicBezTo>
                  <a:cubicBezTo>
                    <a:pt x="438" y="255"/>
                    <a:pt x="440" y="250"/>
                    <a:pt x="439" y="243"/>
                  </a:cubicBezTo>
                  <a:cubicBezTo>
                    <a:pt x="439" y="237"/>
                    <a:pt x="432" y="240"/>
                    <a:pt x="429" y="238"/>
                  </a:cubicBezTo>
                  <a:cubicBezTo>
                    <a:pt x="420" y="237"/>
                    <a:pt x="412" y="238"/>
                    <a:pt x="404" y="238"/>
                  </a:cubicBezTo>
                  <a:cubicBezTo>
                    <a:pt x="400" y="238"/>
                    <a:pt x="395" y="237"/>
                    <a:pt x="396" y="230"/>
                  </a:cubicBezTo>
                  <a:cubicBezTo>
                    <a:pt x="395" y="225"/>
                    <a:pt x="395" y="218"/>
                    <a:pt x="390" y="219"/>
                  </a:cubicBezTo>
                  <a:cubicBezTo>
                    <a:pt x="385" y="222"/>
                    <a:pt x="382" y="213"/>
                    <a:pt x="377" y="213"/>
                  </a:cubicBezTo>
                  <a:cubicBezTo>
                    <a:pt x="372" y="210"/>
                    <a:pt x="369" y="212"/>
                    <a:pt x="366" y="217"/>
                  </a:cubicBezTo>
                  <a:cubicBezTo>
                    <a:pt x="360" y="222"/>
                    <a:pt x="367" y="224"/>
                    <a:pt x="370" y="227"/>
                  </a:cubicBezTo>
                  <a:cubicBezTo>
                    <a:pt x="372" y="231"/>
                    <a:pt x="379" y="233"/>
                    <a:pt x="379" y="238"/>
                  </a:cubicBezTo>
                  <a:cubicBezTo>
                    <a:pt x="373" y="239"/>
                    <a:pt x="368" y="242"/>
                    <a:pt x="365" y="248"/>
                  </a:cubicBezTo>
                  <a:cubicBezTo>
                    <a:pt x="363" y="252"/>
                    <a:pt x="371" y="254"/>
                    <a:pt x="373" y="256"/>
                  </a:cubicBezTo>
                  <a:cubicBezTo>
                    <a:pt x="379" y="258"/>
                    <a:pt x="376" y="265"/>
                    <a:pt x="373" y="268"/>
                  </a:cubicBezTo>
                  <a:cubicBezTo>
                    <a:pt x="370" y="273"/>
                    <a:pt x="377" y="277"/>
                    <a:pt x="376" y="282"/>
                  </a:cubicBezTo>
                  <a:cubicBezTo>
                    <a:pt x="378" y="293"/>
                    <a:pt x="380" y="304"/>
                    <a:pt x="382" y="315"/>
                  </a:cubicBezTo>
                  <a:cubicBezTo>
                    <a:pt x="383" y="320"/>
                    <a:pt x="377" y="324"/>
                    <a:pt x="376" y="318"/>
                  </a:cubicBezTo>
                  <a:cubicBezTo>
                    <a:pt x="376" y="309"/>
                    <a:pt x="371" y="314"/>
                    <a:pt x="370" y="320"/>
                  </a:cubicBezTo>
                  <a:cubicBezTo>
                    <a:pt x="366" y="323"/>
                    <a:pt x="366" y="307"/>
                    <a:pt x="363" y="313"/>
                  </a:cubicBezTo>
                  <a:cubicBezTo>
                    <a:pt x="358" y="322"/>
                    <a:pt x="348" y="322"/>
                    <a:pt x="342" y="328"/>
                  </a:cubicBezTo>
                  <a:cubicBezTo>
                    <a:pt x="340" y="333"/>
                    <a:pt x="346" y="339"/>
                    <a:pt x="342" y="343"/>
                  </a:cubicBezTo>
                  <a:cubicBezTo>
                    <a:pt x="339" y="347"/>
                    <a:pt x="339" y="352"/>
                    <a:pt x="334" y="355"/>
                  </a:cubicBezTo>
                  <a:cubicBezTo>
                    <a:pt x="330" y="360"/>
                    <a:pt x="325" y="362"/>
                    <a:pt x="320" y="363"/>
                  </a:cubicBezTo>
                  <a:cubicBezTo>
                    <a:pt x="312" y="364"/>
                    <a:pt x="308" y="374"/>
                    <a:pt x="302" y="380"/>
                  </a:cubicBezTo>
                  <a:cubicBezTo>
                    <a:pt x="297" y="388"/>
                    <a:pt x="293" y="397"/>
                    <a:pt x="285" y="399"/>
                  </a:cubicBezTo>
                  <a:cubicBezTo>
                    <a:pt x="281" y="408"/>
                    <a:pt x="274" y="413"/>
                    <a:pt x="267" y="417"/>
                  </a:cubicBezTo>
                  <a:cubicBezTo>
                    <a:pt x="262" y="419"/>
                    <a:pt x="259" y="425"/>
                    <a:pt x="259" y="432"/>
                  </a:cubicBezTo>
                  <a:cubicBezTo>
                    <a:pt x="256" y="438"/>
                    <a:pt x="249" y="441"/>
                    <a:pt x="243" y="439"/>
                  </a:cubicBezTo>
                  <a:cubicBezTo>
                    <a:pt x="239" y="442"/>
                    <a:pt x="240" y="450"/>
                    <a:pt x="236" y="453"/>
                  </a:cubicBezTo>
                  <a:cubicBezTo>
                    <a:pt x="231" y="448"/>
                    <a:pt x="224" y="452"/>
                    <a:pt x="222" y="458"/>
                  </a:cubicBezTo>
                  <a:cubicBezTo>
                    <a:pt x="217" y="470"/>
                    <a:pt x="224" y="484"/>
                    <a:pt x="221" y="496"/>
                  </a:cubicBezTo>
                  <a:cubicBezTo>
                    <a:pt x="218" y="502"/>
                    <a:pt x="226" y="505"/>
                    <a:pt x="224" y="511"/>
                  </a:cubicBezTo>
                  <a:cubicBezTo>
                    <a:pt x="222" y="525"/>
                    <a:pt x="215" y="537"/>
                    <a:pt x="213" y="551"/>
                  </a:cubicBezTo>
                  <a:cubicBezTo>
                    <a:pt x="213" y="560"/>
                    <a:pt x="216" y="569"/>
                    <a:pt x="215" y="577"/>
                  </a:cubicBezTo>
                  <a:cubicBezTo>
                    <a:pt x="211" y="578"/>
                    <a:pt x="204" y="574"/>
                    <a:pt x="204" y="582"/>
                  </a:cubicBezTo>
                  <a:cubicBezTo>
                    <a:pt x="204" y="587"/>
                    <a:pt x="198" y="592"/>
                    <a:pt x="200" y="596"/>
                  </a:cubicBezTo>
                  <a:cubicBezTo>
                    <a:pt x="207" y="600"/>
                    <a:pt x="198" y="602"/>
                    <a:pt x="195" y="603"/>
                  </a:cubicBezTo>
                  <a:cubicBezTo>
                    <a:pt x="190" y="604"/>
                    <a:pt x="185" y="607"/>
                    <a:pt x="185" y="614"/>
                  </a:cubicBezTo>
                  <a:cubicBezTo>
                    <a:pt x="185" y="622"/>
                    <a:pt x="178" y="623"/>
                    <a:pt x="173" y="628"/>
                  </a:cubicBezTo>
                  <a:cubicBezTo>
                    <a:pt x="168" y="627"/>
                    <a:pt x="166" y="620"/>
                    <a:pt x="163" y="617"/>
                  </a:cubicBezTo>
                  <a:cubicBezTo>
                    <a:pt x="159" y="613"/>
                    <a:pt x="158" y="607"/>
                    <a:pt x="156" y="602"/>
                  </a:cubicBezTo>
                  <a:cubicBezTo>
                    <a:pt x="153" y="582"/>
                    <a:pt x="146" y="564"/>
                    <a:pt x="138" y="547"/>
                  </a:cubicBezTo>
                  <a:cubicBezTo>
                    <a:pt x="134" y="540"/>
                    <a:pt x="131" y="532"/>
                    <a:pt x="129" y="523"/>
                  </a:cubicBezTo>
                  <a:cubicBezTo>
                    <a:pt x="126" y="510"/>
                    <a:pt x="123" y="496"/>
                    <a:pt x="118" y="484"/>
                  </a:cubicBezTo>
                  <a:cubicBezTo>
                    <a:pt x="112" y="469"/>
                    <a:pt x="104" y="455"/>
                    <a:pt x="101" y="438"/>
                  </a:cubicBezTo>
                  <a:cubicBezTo>
                    <a:pt x="95" y="411"/>
                    <a:pt x="90" y="383"/>
                    <a:pt x="88" y="355"/>
                  </a:cubicBezTo>
                  <a:cubicBezTo>
                    <a:pt x="88" y="348"/>
                    <a:pt x="94" y="343"/>
                    <a:pt x="94" y="337"/>
                  </a:cubicBezTo>
                  <a:cubicBezTo>
                    <a:pt x="89" y="334"/>
                    <a:pt x="87" y="328"/>
                    <a:pt x="87" y="321"/>
                  </a:cubicBezTo>
                  <a:cubicBezTo>
                    <a:pt x="85" y="317"/>
                    <a:pt x="88" y="308"/>
                    <a:pt x="85" y="307"/>
                  </a:cubicBezTo>
                  <a:cubicBezTo>
                    <a:pt x="81" y="306"/>
                    <a:pt x="77" y="309"/>
                    <a:pt x="77" y="315"/>
                  </a:cubicBezTo>
                  <a:cubicBezTo>
                    <a:pt x="79" y="318"/>
                    <a:pt x="81" y="324"/>
                    <a:pt x="77" y="328"/>
                  </a:cubicBezTo>
                  <a:cubicBezTo>
                    <a:pt x="72" y="336"/>
                    <a:pt x="63" y="337"/>
                    <a:pt x="56" y="341"/>
                  </a:cubicBezTo>
                  <a:cubicBezTo>
                    <a:pt x="46" y="341"/>
                    <a:pt x="39" y="331"/>
                    <a:pt x="33" y="323"/>
                  </a:cubicBezTo>
                  <a:cubicBezTo>
                    <a:pt x="28" y="317"/>
                    <a:pt x="22" y="311"/>
                    <a:pt x="18" y="303"/>
                  </a:cubicBezTo>
                  <a:cubicBezTo>
                    <a:pt x="24" y="303"/>
                    <a:pt x="31" y="306"/>
                    <a:pt x="37" y="302"/>
                  </a:cubicBezTo>
                  <a:cubicBezTo>
                    <a:pt x="41" y="301"/>
                    <a:pt x="43" y="297"/>
                    <a:pt x="45" y="293"/>
                  </a:cubicBezTo>
                  <a:cubicBezTo>
                    <a:pt x="44" y="288"/>
                    <a:pt x="38" y="294"/>
                    <a:pt x="34" y="292"/>
                  </a:cubicBezTo>
                  <a:cubicBezTo>
                    <a:pt x="23" y="291"/>
                    <a:pt x="11" y="285"/>
                    <a:pt x="4" y="274"/>
                  </a:cubicBezTo>
                  <a:cubicBezTo>
                    <a:pt x="0" y="269"/>
                    <a:pt x="8" y="268"/>
                    <a:pt x="10" y="265"/>
                  </a:cubicBezTo>
                  <a:cubicBezTo>
                    <a:pt x="17" y="269"/>
                    <a:pt x="14" y="259"/>
                    <a:pt x="17" y="258"/>
                  </a:cubicBezTo>
                  <a:cubicBezTo>
                    <a:pt x="22" y="259"/>
                    <a:pt x="28" y="257"/>
                    <a:pt x="33" y="260"/>
                  </a:cubicBezTo>
                  <a:cubicBezTo>
                    <a:pt x="39" y="263"/>
                    <a:pt x="40" y="256"/>
                    <a:pt x="44" y="256"/>
                  </a:cubicBezTo>
                  <a:cubicBezTo>
                    <a:pt x="49" y="253"/>
                    <a:pt x="49" y="263"/>
                    <a:pt x="54" y="258"/>
                  </a:cubicBezTo>
                  <a:cubicBezTo>
                    <a:pt x="58" y="255"/>
                    <a:pt x="55" y="252"/>
                    <a:pt x="57" y="248"/>
                  </a:cubicBezTo>
                  <a:cubicBezTo>
                    <a:pt x="54" y="241"/>
                    <a:pt x="51" y="234"/>
                    <a:pt x="49" y="226"/>
                  </a:cubicBezTo>
                  <a:cubicBezTo>
                    <a:pt x="46" y="228"/>
                    <a:pt x="40" y="226"/>
                    <a:pt x="39" y="220"/>
                  </a:cubicBezTo>
                  <a:cubicBezTo>
                    <a:pt x="39" y="216"/>
                    <a:pt x="44" y="207"/>
                    <a:pt x="39" y="207"/>
                  </a:cubicBezTo>
                  <a:cubicBezTo>
                    <a:pt x="35" y="206"/>
                    <a:pt x="29" y="207"/>
                    <a:pt x="28" y="200"/>
                  </a:cubicBezTo>
                  <a:cubicBezTo>
                    <a:pt x="29" y="194"/>
                    <a:pt x="31" y="190"/>
                    <a:pt x="35" y="186"/>
                  </a:cubicBezTo>
                  <a:cubicBezTo>
                    <a:pt x="39" y="183"/>
                    <a:pt x="39" y="177"/>
                    <a:pt x="44" y="174"/>
                  </a:cubicBezTo>
                  <a:cubicBezTo>
                    <a:pt x="49" y="169"/>
                    <a:pt x="49" y="179"/>
                    <a:pt x="52" y="180"/>
                  </a:cubicBezTo>
                  <a:cubicBezTo>
                    <a:pt x="57" y="180"/>
                    <a:pt x="61" y="176"/>
                    <a:pt x="66" y="177"/>
                  </a:cubicBezTo>
                  <a:cubicBezTo>
                    <a:pt x="70" y="177"/>
                    <a:pt x="73" y="173"/>
                    <a:pt x="74" y="169"/>
                  </a:cubicBezTo>
                  <a:cubicBezTo>
                    <a:pt x="78" y="165"/>
                    <a:pt x="79" y="159"/>
                    <a:pt x="82" y="155"/>
                  </a:cubicBezTo>
                  <a:cubicBezTo>
                    <a:pt x="87" y="153"/>
                    <a:pt x="94" y="150"/>
                    <a:pt x="96" y="142"/>
                  </a:cubicBezTo>
                  <a:cubicBezTo>
                    <a:pt x="98" y="136"/>
                    <a:pt x="99" y="127"/>
                    <a:pt x="106" y="127"/>
                  </a:cubicBezTo>
                  <a:cubicBezTo>
                    <a:pt x="113" y="125"/>
                    <a:pt x="105" y="119"/>
                    <a:pt x="110" y="116"/>
                  </a:cubicBezTo>
                  <a:cubicBezTo>
                    <a:pt x="114" y="110"/>
                    <a:pt x="121" y="106"/>
                    <a:pt x="121" y="97"/>
                  </a:cubicBezTo>
                  <a:cubicBezTo>
                    <a:pt x="123" y="93"/>
                    <a:pt x="117" y="86"/>
                    <a:pt x="123" y="85"/>
                  </a:cubicBezTo>
                  <a:cubicBezTo>
                    <a:pt x="127" y="82"/>
                    <a:pt x="135" y="83"/>
                    <a:pt x="135" y="76"/>
                  </a:cubicBezTo>
                  <a:cubicBezTo>
                    <a:pt x="132" y="71"/>
                    <a:pt x="127" y="72"/>
                    <a:pt x="123" y="71"/>
                  </a:cubicBezTo>
                  <a:cubicBezTo>
                    <a:pt x="124" y="63"/>
                    <a:pt x="118" y="67"/>
                    <a:pt x="116" y="63"/>
                  </a:cubicBezTo>
                  <a:cubicBezTo>
                    <a:pt x="118" y="57"/>
                    <a:pt x="107" y="57"/>
                    <a:pt x="112" y="52"/>
                  </a:cubicBezTo>
                  <a:cubicBezTo>
                    <a:pt x="115" y="47"/>
                    <a:pt x="106" y="43"/>
                    <a:pt x="113" y="40"/>
                  </a:cubicBezTo>
                  <a:cubicBezTo>
                    <a:pt x="119" y="35"/>
                    <a:pt x="105" y="38"/>
                    <a:pt x="110" y="33"/>
                  </a:cubicBezTo>
                  <a:cubicBezTo>
                    <a:pt x="109" y="29"/>
                    <a:pt x="104" y="28"/>
                    <a:pt x="110" y="22"/>
                  </a:cubicBezTo>
                  <a:cubicBezTo>
                    <a:pt x="114" y="20"/>
                    <a:pt x="119" y="19"/>
                    <a:pt x="123" y="21"/>
                  </a:cubicBezTo>
                  <a:cubicBezTo>
                    <a:pt x="130" y="22"/>
                    <a:pt x="137" y="25"/>
                    <a:pt x="144" y="25"/>
                  </a:cubicBezTo>
                  <a:cubicBezTo>
                    <a:pt x="148" y="23"/>
                    <a:pt x="150" y="23"/>
                    <a:pt x="155" y="20"/>
                  </a:cubicBezTo>
                  <a:cubicBezTo>
                    <a:pt x="158" y="18"/>
                    <a:pt x="163" y="26"/>
                    <a:pt x="164" y="19"/>
                  </a:cubicBezTo>
                  <a:cubicBezTo>
                    <a:pt x="163" y="13"/>
                    <a:pt x="167" y="10"/>
                    <a:pt x="171" y="8"/>
                  </a:cubicBezTo>
                  <a:cubicBezTo>
                    <a:pt x="174" y="6"/>
                    <a:pt x="181" y="0"/>
                    <a:pt x="180" y="8"/>
                  </a:cubicBezTo>
                  <a:cubicBezTo>
                    <a:pt x="181" y="14"/>
                    <a:pt x="183" y="19"/>
                    <a:pt x="185" y="25"/>
                  </a:cubicBezTo>
                  <a:cubicBezTo>
                    <a:pt x="190" y="25"/>
                    <a:pt x="194" y="26"/>
                    <a:pt x="196" y="31"/>
                  </a:cubicBezTo>
                  <a:cubicBezTo>
                    <a:pt x="196" y="34"/>
                    <a:pt x="191" y="38"/>
                    <a:pt x="194" y="44"/>
                  </a:cubicBezTo>
                  <a:cubicBezTo>
                    <a:pt x="193" y="51"/>
                    <a:pt x="199" y="51"/>
                    <a:pt x="202" y="52"/>
                  </a:cubicBezTo>
                  <a:cubicBezTo>
                    <a:pt x="204" y="57"/>
                    <a:pt x="211" y="53"/>
                    <a:pt x="208" y="60"/>
                  </a:cubicBezTo>
                  <a:cubicBezTo>
                    <a:pt x="213" y="66"/>
                    <a:pt x="209" y="69"/>
                    <a:pt x="204" y="72"/>
                  </a:cubicBezTo>
                  <a:cubicBezTo>
                    <a:pt x="201" y="77"/>
                    <a:pt x="197" y="70"/>
                    <a:pt x="196" y="67"/>
                  </a:cubicBezTo>
                  <a:cubicBezTo>
                    <a:pt x="191" y="67"/>
                    <a:pt x="190" y="72"/>
                    <a:pt x="192" y="77"/>
                  </a:cubicBezTo>
                  <a:cubicBezTo>
                    <a:pt x="198" y="80"/>
                    <a:pt x="195" y="86"/>
                    <a:pt x="198" y="90"/>
                  </a:cubicBezTo>
                  <a:cubicBezTo>
                    <a:pt x="195" y="93"/>
                    <a:pt x="197" y="102"/>
                    <a:pt x="202" y="96"/>
                  </a:cubicBezTo>
                  <a:cubicBezTo>
                    <a:pt x="206" y="95"/>
                    <a:pt x="208" y="102"/>
                    <a:pt x="211" y="105"/>
                  </a:cubicBezTo>
                  <a:cubicBezTo>
                    <a:pt x="215" y="105"/>
                    <a:pt x="219" y="107"/>
                    <a:pt x="223" y="110"/>
                  </a:cubicBezTo>
                  <a:cubicBezTo>
                    <a:pt x="222" y="115"/>
                    <a:pt x="226" y="117"/>
                    <a:pt x="231" y="117"/>
                  </a:cubicBezTo>
                  <a:cubicBezTo>
                    <a:pt x="235" y="120"/>
                    <a:pt x="239" y="123"/>
                    <a:pt x="233" y="127"/>
                  </a:cubicBezTo>
                  <a:cubicBezTo>
                    <a:pt x="229" y="131"/>
                    <a:pt x="226" y="132"/>
                    <a:pt x="225" y="138"/>
                  </a:cubicBezTo>
                  <a:cubicBezTo>
                    <a:pt x="225" y="143"/>
                    <a:pt x="223" y="147"/>
                    <a:pt x="220" y="152"/>
                  </a:cubicBezTo>
                  <a:cubicBezTo>
                    <a:pt x="221" y="157"/>
                    <a:pt x="227" y="158"/>
                    <a:pt x="230" y="158"/>
                  </a:cubicBezTo>
                  <a:cubicBezTo>
                    <a:pt x="233" y="162"/>
                    <a:pt x="238" y="163"/>
                    <a:pt x="241" y="165"/>
                  </a:cubicBezTo>
                  <a:cubicBezTo>
                    <a:pt x="243" y="171"/>
                    <a:pt x="249" y="173"/>
                    <a:pt x="253" y="176"/>
                  </a:cubicBezTo>
                  <a:cubicBezTo>
                    <a:pt x="257" y="172"/>
                    <a:pt x="260" y="181"/>
                    <a:pt x="264" y="181"/>
                  </a:cubicBezTo>
                  <a:cubicBezTo>
                    <a:pt x="269" y="178"/>
                    <a:pt x="269" y="187"/>
                    <a:pt x="275" y="185"/>
                  </a:cubicBezTo>
                  <a:cubicBezTo>
                    <a:pt x="279" y="191"/>
                    <a:pt x="281" y="182"/>
                    <a:pt x="285" y="185"/>
                  </a:cubicBezTo>
                  <a:cubicBezTo>
                    <a:pt x="289" y="191"/>
                    <a:pt x="293" y="180"/>
                    <a:pt x="296" y="186"/>
                  </a:cubicBezTo>
                  <a:cubicBezTo>
                    <a:pt x="300" y="187"/>
                    <a:pt x="306" y="188"/>
                    <a:pt x="303" y="195"/>
                  </a:cubicBezTo>
                  <a:cubicBezTo>
                    <a:pt x="307" y="195"/>
                    <a:pt x="310" y="199"/>
                    <a:pt x="314" y="201"/>
                  </a:cubicBezTo>
                  <a:cubicBezTo>
                    <a:pt x="317" y="203"/>
                    <a:pt x="324" y="194"/>
                    <a:pt x="323" y="203"/>
                  </a:cubicBezTo>
                  <a:cubicBezTo>
                    <a:pt x="326" y="208"/>
                    <a:pt x="330" y="201"/>
                    <a:pt x="334" y="205"/>
                  </a:cubicBezTo>
                  <a:cubicBezTo>
                    <a:pt x="338" y="207"/>
                    <a:pt x="342" y="210"/>
                    <a:pt x="346" y="205"/>
                  </a:cubicBezTo>
                  <a:cubicBezTo>
                    <a:pt x="348" y="212"/>
                    <a:pt x="353" y="209"/>
                    <a:pt x="356" y="210"/>
                  </a:cubicBezTo>
                  <a:cubicBezTo>
                    <a:pt x="360" y="208"/>
                    <a:pt x="366" y="211"/>
                    <a:pt x="367" y="204"/>
                  </a:cubicBezTo>
                  <a:cubicBezTo>
                    <a:pt x="368" y="199"/>
                    <a:pt x="362" y="195"/>
                    <a:pt x="364" y="189"/>
                  </a:cubicBezTo>
                  <a:cubicBezTo>
                    <a:pt x="365" y="184"/>
                    <a:pt x="365" y="177"/>
                    <a:pt x="369" y="175"/>
                  </a:cubicBezTo>
                  <a:cubicBezTo>
                    <a:pt x="372" y="173"/>
                    <a:pt x="378" y="175"/>
                    <a:pt x="376" y="181"/>
                  </a:cubicBezTo>
                  <a:cubicBezTo>
                    <a:pt x="376" y="187"/>
                    <a:pt x="377" y="192"/>
                    <a:pt x="378" y="197"/>
                  </a:cubicBezTo>
                  <a:cubicBezTo>
                    <a:pt x="380" y="201"/>
                    <a:pt x="386" y="200"/>
                    <a:pt x="390" y="201"/>
                  </a:cubicBezTo>
                  <a:cubicBezTo>
                    <a:pt x="395" y="204"/>
                    <a:pt x="401" y="204"/>
                    <a:pt x="405" y="199"/>
                  </a:cubicBezTo>
                  <a:cubicBezTo>
                    <a:pt x="414" y="203"/>
                    <a:pt x="424" y="202"/>
                    <a:pt x="434" y="201"/>
                  </a:cubicBezTo>
                  <a:cubicBezTo>
                    <a:pt x="436" y="196"/>
                    <a:pt x="436" y="189"/>
                    <a:pt x="431" y="189"/>
                  </a:cubicBezTo>
                  <a:cubicBezTo>
                    <a:pt x="425" y="185"/>
                    <a:pt x="429" y="178"/>
                    <a:pt x="434" y="180"/>
                  </a:cubicBezTo>
                  <a:cubicBezTo>
                    <a:pt x="444" y="181"/>
                    <a:pt x="449" y="170"/>
                    <a:pt x="456" y="163"/>
                  </a:cubicBezTo>
                  <a:cubicBezTo>
                    <a:pt x="460" y="158"/>
                    <a:pt x="467" y="158"/>
                    <a:pt x="471" y="153"/>
                  </a:cubicBezTo>
                  <a:cubicBezTo>
                    <a:pt x="475" y="150"/>
                    <a:pt x="480" y="143"/>
                    <a:pt x="485" y="148"/>
                  </a:cubicBezTo>
                  <a:cubicBezTo>
                    <a:pt x="489" y="150"/>
                    <a:pt x="495" y="153"/>
                    <a:pt x="499" y="148"/>
                  </a:cubicBezTo>
                  <a:cubicBezTo>
                    <a:pt x="502" y="146"/>
                    <a:pt x="506" y="139"/>
                    <a:pt x="510" y="146"/>
                  </a:cubicBezTo>
                  <a:cubicBezTo>
                    <a:pt x="512" y="149"/>
                    <a:pt x="519" y="154"/>
                    <a:pt x="515" y="160"/>
                  </a:cubicBezTo>
                  <a:cubicBezTo>
                    <a:pt x="510" y="165"/>
                    <a:pt x="515" y="167"/>
                    <a:pt x="519" y="166"/>
                  </a:cubicBezTo>
                  <a:cubicBezTo>
                    <a:pt x="523" y="167"/>
                    <a:pt x="527" y="169"/>
                    <a:pt x="532" y="169"/>
                  </a:cubicBezTo>
                  <a:cubicBezTo>
                    <a:pt x="533" y="175"/>
                    <a:pt x="529" y="179"/>
                    <a:pt x="526" y="183"/>
                  </a:cubicBezTo>
                  <a:cubicBezTo>
                    <a:pt x="524" y="187"/>
                    <a:pt x="530" y="196"/>
                    <a:pt x="523" y="193"/>
                  </a:cubicBezTo>
                  <a:cubicBezTo>
                    <a:pt x="518" y="192"/>
                    <a:pt x="512" y="189"/>
                    <a:pt x="507" y="195"/>
                  </a:cubicBezTo>
                  <a:cubicBezTo>
                    <a:pt x="503" y="200"/>
                    <a:pt x="496" y="202"/>
                    <a:pt x="492" y="208"/>
                  </a:cubicBezTo>
                  <a:cubicBezTo>
                    <a:pt x="490" y="213"/>
                    <a:pt x="493" y="220"/>
                    <a:pt x="489" y="224"/>
                  </a:cubicBezTo>
                  <a:cubicBezTo>
                    <a:pt x="487" y="228"/>
                    <a:pt x="480" y="233"/>
                    <a:pt x="484" y="239"/>
                  </a:cubicBezTo>
                  <a:cubicBezTo>
                    <a:pt x="485" y="246"/>
                    <a:pt x="480" y="251"/>
                    <a:pt x="478" y="258"/>
                  </a:cubicBezTo>
                  <a:cubicBezTo>
                    <a:pt x="476" y="261"/>
                    <a:pt x="475" y="269"/>
                    <a:pt x="470" y="267"/>
                  </a:cubicBezTo>
                  <a:cubicBezTo>
                    <a:pt x="467" y="267"/>
                    <a:pt x="460" y="259"/>
                    <a:pt x="460" y="267"/>
                  </a:cubicBezTo>
                  <a:cubicBezTo>
                    <a:pt x="460" y="273"/>
                    <a:pt x="463" y="280"/>
                    <a:pt x="460" y="286"/>
                  </a:cubicBezTo>
                  <a:cubicBezTo>
                    <a:pt x="454" y="286"/>
                    <a:pt x="454" y="292"/>
                    <a:pt x="456" y="298"/>
                  </a:cubicBezTo>
                  <a:cubicBezTo>
                    <a:pt x="456" y="303"/>
                    <a:pt x="456" y="309"/>
                    <a:pt x="451" y="310"/>
                  </a:cubicBezTo>
                  <a:cubicBezTo>
                    <a:pt x="449" y="309"/>
                    <a:pt x="447" y="308"/>
                    <a:pt x="445" y="30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1" name="Freeform 322">
              <a:extLst>
                <a:ext uri="{FF2B5EF4-FFF2-40B4-BE49-F238E27FC236}">
                  <a16:creationId xmlns:a16="http://schemas.microsoft.com/office/drawing/2014/main" id="{9075FB69-954C-4F9D-AA07-758843A7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818" y="4052789"/>
              <a:ext cx="21987" cy="47639"/>
            </a:xfrm>
            <a:custGeom>
              <a:avLst/>
              <a:gdLst/>
              <a:ahLst/>
              <a:cxnLst>
                <a:cxn ang="0">
                  <a:pos x="19" y="88"/>
                </a:cxn>
                <a:cxn ang="0">
                  <a:pos x="8" y="69"/>
                </a:cxn>
                <a:cxn ang="0">
                  <a:pos x="4" y="32"/>
                </a:cxn>
                <a:cxn ang="0">
                  <a:pos x="5" y="20"/>
                </a:cxn>
                <a:cxn ang="0">
                  <a:pos x="12" y="9"/>
                </a:cxn>
                <a:cxn ang="0">
                  <a:pos x="16" y="9"/>
                </a:cxn>
                <a:cxn ang="0">
                  <a:pos x="27" y="25"/>
                </a:cxn>
                <a:cxn ang="0">
                  <a:pos x="33" y="36"/>
                </a:cxn>
                <a:cxn ang="0">
                  <a:pos x="42" y="63"/>
                </a:cxn>
                <a:cxn ang="0">
                  <a:pos x="19" y="88"/>
                </a:cxn>
              </a:cxnLst>
              <a:rect l="0" t="0" r="r" b="b"/>
              <a:pathLst>
                <a:path w="42" h="89">
                  <a:moveTo>
                    <a:pt x="19" y="88"/>
                  </a:moveTo>
                  <a:cubicBezTo>
                    <a:pt x="11" y="89"/>
                    <a:pt x="10" y="77"/>
                    <a:pt x="8" y="69"/>
                  </a:cubicBezTo>
                  <a:cubicBezTo>
                    <a:pt x="4" y="57"/>
                    <a:pt x="8" y="44"/>
                    <a:pt x="4" y="32"/>
                  </a:cubicBezTo>
                  <a:cubicBezTo>
                    <a:pt x="8" y="28"/>
                    <a:pt x="0" y="21"/>
                    <a:pt x="5" y="20"/>
                  </a:cubicBezTo>
                  <a:cubicBezTo>
                    <a:pt x="10" y="21"/>
                    <a:pt x="9" y="13"/>
                    <a:pt x="12" y="9"/>
                  </a:cubicBezTo>
                  <a:cubicBezTo>
                    <a:pt x="10" y="0"/>
                    <a:pt x="12" y="5"/>
                    <a:pt x="16" y="9"/>
                  </a:cubicBezTo>
                  <a:cubicBezTo>
                    <a:pt x="22" y="11"/>
                    <a:pt x="24" y="19"/>
                    <a:pt x="27" y="25"/>
                  </a:cubicBezTo>
                  <a:cubicBezTo>
                    <a:pt x="28" y="30"/>
                    <a:pt x="28" y="34"/>
                    <a:pt x="33" y="36"/>
                  </a:cubicBezTo>
                  <a:cubicBezTo>
                    <a:pt x="34" y="46"/>
                    <a:pt x="42" y="53"/>
                    <a:pt x="42" y="63"/>
                  </a:cubicBezTo>
                  <a:cubicBezTo>
                    <a:pt x="40" y="77"/>
                    <a:pt x="30" y="89"/>
                    <a:pt x="19" y="8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2" name="Freeform 323">
              <a:extLst>
                <a:ext uri="{FF2B5EF4-FFF2-40B4-BE49-F238E27FC236}">
                  <a16:creationId xmlns:a16="http://schemas.microsoft.com/office/drawing/2014/main" id="{0E974638-36CE-47BB-96D4-E19043A57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314" y="3810930"/>
              <a:ext cx="71459" cy="47639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26" y="3"/>
                </a:cxn>
                <a:cxn ang="0">
                  <a:pos x="38" y="1"/>
                </a:cxn>
                <a:cxn ang="0">
                  <a:pos x="46" y="10"/>
                </a:cxn>
                <a:cxn ang="0">
                  <a:pos x="58" y="18"/>
                </a:cxn>
                <a:cxn ang="0">
                  <a:pos x="67" y="27"/>
                </a:cxn>
                <a:cxn ang="0">
                  <a:pos x="77" y="28"/>
                </a:cxn>
                <a:cxn ang="0">
                  <a:pos x="84" y="39"/>
                </a:cxn>
                <a:cxn ang="0">
                  <a:pos x="95" y="42"/>
                </a:cxn>
                <a:cxn ang="0">
                  <a:pos x="102" y="48"/>
                </a:cxn>
                <a:cxn ang="0">
                  <a:pos x="110" y="57"/>
                </a:cxn>
                <a:cxn ang="0">
                  <a:pos x="118" y="56"/>
                </a:cxn>
                <a:cxn ang="0">
                  <a:pos x="128" y="55"/>
                </a:cxn>
                <a:cxn ang="0">
                  <a:pos x="140" y="59"/>
                </a:cxn>
                <a:cxn ang="0">
                  <a:pos x="148" y="61"/>
                </a:cxn>
                <a:cxn ang="0">
                  <a:pos x="149" y="82"/>
                </a:cxn>
                <a:cxn ang="0">
                  <a:pos x="142" y="91"/>
                </a:cxn>
                <a:cxn ang="0">
                  <a:pos x="130" y="91"/>
                </a:cxn>
                <a:cxn ang="0">
                  <a:pos x="120" y="88"/>
                </a:cxn>
                <a:cxn ang="0">
                  <a:pos x="107" y="87"/>
                </a:cxn>
                <a:cxn ang="0">
                  <a:pos x="99" y="83"/>
                </a:cxn>
                <a:cxn ang="0">
                  <a:pos x="88" y="77"/>
                </a:cxn>
                <a:cxn ang="0">
                  <a:pos x="81" y="69"/>
                </a:cxn>
                <a:cxn ang="0">
                  <a:pos x="70" y="69"/>
                </a:cxn>
                <a:cxn ang="0">
                  <a:pos x="60" y="69"/>
                </a:cxn>
                <a:cxn ang="0">
                  <a:pos x="49" y="62"/>
                </a:cxn>
                <a:cxn ang="0">
                  <a:pos x="37" y="56"/>
                </a:cxn>
                <a:cxn ang="0">
                  <a:pos x="26" y="52"/>
                </a:cxn>
                <a:cxn ang="0">
                  <a:pos x="16" y="43"/>
                </a:cxn>
                <a:cxn ang="0">
                  <a:pos x="5" y="38"/>
                </a:cxn>
                <a:cxn ang="0">
                  <a:pos x="7" y="25"/>
                </a:cxn>
                <a:cxn ang="0">
                  <a:pos x="11" y="13"/>
                </a:cxn>
                <a:cxn ang="0">
                  <a:pos x="19" y="4"/>
                </a:cxn>
              </a:cxnLst>
              <a:rect l="0" t="0" r="r" b="b"/>
              <a:pathLst>
                <a:path w="150" h="94">
                  <a:moveTo>
                    <a:pt x="19" y="4"/>
                  </a:moveTo>
                  <a:cubicBezTo>
                    <a:pt x="20" y="12"/>
                    <a:pt x="27" y="9"/>
                    <a:pt x="26" y="3"/>
                  </a:cubicBezTo>
                  <a:cubicBezTo>
                    <a:pt x="29" y="0"/>
                    <a:pt x="34" y="0"/>
                    <a:pt x="38" y="1"/>
                  </a:cubicBezTo>
                  <a:cubicBezTo>
                    <a:pt x="41" y="3"/>
                    <a:pt x="40" y="11"/>
                    <a:pt x="46" y="10"/>
                  </a:cubicBezTo>
                  <a:cubicBezTo>
                    <a:pt x="50" y="12"/>
                    <a:pt x="53" y="19"/>
                    <a:pt x="58" y="18"/>
                  </a:cubicBezTo>
                  <a:cubicBezTo>
                    <a:pt x="61" y="17"/>
                    <a:pt x="64" y="24"/>
                    <a:pt x="67" y="27"/>
                  </a:cubicBezTo>
                  <a:cubicBezTo>
                    <a:pt x="69" y="29"/>
                    <a:pt x="75" y="23"/>
                    <a:pt x="77" y="28"/>
                  </a:cubicBezTo>
                  <a:cubicBezTo>
                    <a:pt x="77" y="34"/>
                    <a:pt x="80" y="37"/>
                    <a:pt x="84" y="39"/>
                  </a:cubicBezTo>
                  <a:cubicBezTo>
                    <a:pt x="88" y="46"/>
                    <a:pt x="92" y="40"/>
                    <a:pt x="95" y="42"/>
                  </a:cubicBezTo>
                  <a:cubicBezTo>
                    <a:pt x="90" y="49"/>
                    <a:pt x="98" y="48"/>
                    <a:pt x="102" y="48"/>
                  </a:cubicBezTo>
                  <a:cubicBezTo>
                    <a:pt x="106" y="47"/>
                    <a:pt x="109" y="53"/>
                    <a:pt x="110" y="57"/>
                  </a:cubicBezTo>
                  <a:cubicBezTo>
                    <a:pt x="112" y="51"/>
                    <a:pt x="113" y="56"/>
                    <a:pt x="118" y="56"/>
                  </a:cubicBezTo>
                  <a:cubicBezTo>
                    <a:pt x="120" y="50"/>
                    <a:pt x="125" y="53"/>
                    <a:pt x="128" y="55"/>
                  </a:cubicBezTo>
                  <a:cubicBezTo>
                    <a:pt x="131" y="62"/>
                    <a:pt x="136" y="57"/>
                    <a:pt x="140" y="59"/>
                  </a:cubicBezTo>
                  <a:cubicBezTo>
                    <a:pt x="142" y="57"/>
                    <a:pt x="150" y="55"/>
                    <a:pt x="148" y="61"/>
                  </a:cubicBezTo>
                  <a:cubicBezTo>
                    <a:pt x="146" y="67"/>
                    <a:pt x="145" y="76"/>
                    <a:pt x="149" y="82"/>
                  </a:cubicBezTo>
                  <a:cubicBezTo>
                    <a:pt x="150" y="87"/>
                    <a:pt x="146" y="92"/>
                    <a:pt x="142" y="91"/>
                  </a:cubicBezTo>
                  <a:cubicBezTo>
                    <a:pt x="138" y="91"/>
                    <a:pt x="134" y="93"/>
                    <a:pt x="130" y="91"/>
                  </a:cubicBezTo>
                  <a:cubicBezTo>
                    <a:pt x="128" y="83"/>
                    <a:pt x="123" y="94"/>
                    <a:pt x="120" y="88"/>
                  </a:cubicBezTo>
                  <a:cubicBezTo>
                    <a:pt x="116" y="87"/>
                    <a:pt x="111" y="83"/>
                    <a:pt x="107" y="87"/>
                  </a:cubicBezTo>
                  <a:cubicBezTo>
                    <a:pt x="104" y="84"/>
                    <a:pt x="104" y="78"/>
                    <a:pt x="99" y="83"/>
                  </a:cubicBezTo>
                  <a:cubicBezTo>
                    <a:pt x="94" y="84"/>
                    <a:pt x="92" y="78"/>
                    <a:pt x="88" y="77"/>
                  </a:cubicBezTo>
                  <a:cubicBezTo>
                    <a:pt x="83" y="78"/>
                    <a:pt x="88" y="67"/>
                    <a:pt x="81" y="69"/>
                  </a:cubicBezTo>
                  <a:cubicBezTo>
                    <a:pt x="77" y="66"/>
                    <a:pt x="74" y="66"/>
                    <a:pt x="70" y="69"/>
                  </a:cubicBezTo>
                  <a:cubicBezTo>
                    <a:pt x="66" y="64"/>
                    <a:pt x="62" y="69"/>
                    <a:pt x="60" y="69"/>
                  </a:cubicBezTo>
                  <a:cubicBezTo>
                    <a:pt x="56" y="66"/>
                    <a:pt x="51" y="67"/>
                    <a:pt x="49" y="62"/>
                  </a:cubicBezTo>
                  <a:cubicBezTo>
                    <a:pt x="45" y="64"/>
                    <a:pt x="41" y="59"/>
                    <a:pt x="37" y="56"/>
                  </a:cubicBezTo>
                  <a:cubicBezTo>
                    <a:pt x="34" y="60"/>
                    <a:pt x="30" y="53"/>
                    <a:pt x="26" y="52"/>
                  </a:cubicBezTo>
                  <a:cubicBezTo>
                    <a:pt x="24" y="46"/>
                    <a:pt x="20" y="45"/>
                    <a:pt x="16" y="43"/>
                  </a:cubicBezTo>
                  <a:cubicBezTo>
                    <a:pt x="13" y="37"/>
                    <a:pt x="8" y="42"/>
                    <a:pt x="5" y="38"/>
                  </a:cubicBezTo>
                  <a:cubicBezTo>
                    <a:pt x="0" y="35"/>
                    <a:pt x="5" y="29"/>
                    <a:pt x="7" y="25"/>
                  </a:cubicBezTo>
                  <a:cubicBezTo>
                    <a:pt x="7" y="21"/>
                    <a:pt x="7" y="15"/>
                    <a:pt x="11" y="13"/>
                  </a:cubicBezTo>
                  <a:cubicBezTo>
                    <a:pt x="14" y="10"/>
                    <a:pt x="16" y="7"/>
                    <a:pt x="19" y="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3" name="Freeform 324">
              <a:extLst>
                <a:ext uri="{FF2B5EF4-FFF2-40B4-BE49-F238E27FC236}">
                  <a16:creationId xmlns:a16="http://schemas.microsoft.com/office/drawing/2014/main" id="{4C0F642B-DD25-4C3A-8A45-B581FE58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269" y="3834750"/>
              <a:ext cx="29316" cy="21987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21" y="1"/>
                </a:cxn>
                <a:cxn ang="0">
                  <a:pos x="32" y="6"/>
                </a:cxn>
                <a:cxn ang="0">
                  <a:pos x="49" y="10"/>
                </a:cxn>
                <a:cxn ang="0">
                  <a:pos x="55" y="23"/>
                </a:cxn>
                <a:cxn ang="0">
                  <a:pos x="55" y="35"/>
                </a:cxn>
                <a:cxn ang="0">
                  <a:pos x="28" y="33"/>
                </a:cxn>
                <a:cxn ang="0">
                  <a:pos x="12" y="35"/>
                </a:cxn>
                <a:cxn ang="0">
                  <a:pos x="0" y="27"/>
                </a:cxn>
                <a:cxn ang="0">
                  <a:pos x="1" y="26"/>
                </a:cxn>
              </a:cxnLst>
              <a:rect l="0" t="0" r="r" b="b"/>
              <a:pathLst>
                <a:path w="60" h="39">
                  <a:moveTo>
                    <a:pt x="1" y="26"/>
                  </a:moveTo>
                  <a:cubicBezTo>
                    <a:pt x="7" y="17"/>
                    <a:pt x="12" y="6"/>
                    <a:pt x="21" y="1"/>
                  </a:cubicBezTo>
                  <a:cubicBezTo>
                    <a:pt x="25" y="0"/>
                    <a:pt x="27" y="8"/>
                    <a:pt x="32" y="6"/>
                  </a:cubicBezTo>
                  <a:cubicBezTo>
                    <a:pt x="38" y="7"/>
                    <a:pt x="45" y="4"/>
                    <a:pt x="49" y="10"/>
                  </a:cubicBezTo>
                  <a:cubicBezTo>
                    <a:pt x="52" y="14"/>
                    <a:pt x="49" y="22"/>
                    <a:pt x="55" y="23"/>
                  </a:cubicBezTo>
                  <a:cubicBezTo>
                    <a:pt x="60" y="24"/>
                    <a:pt x="59" y="34"/>
                    <a:pt x="55" y="35"/>
                  </a:cubicBezTo>
                  <a:cubicBezTo>
                    <a:pt x="46" y="36"/>
                    <a:pt x="37" y="37"/>
                    <a:pt x="28" y="33"/>
                  </a:cubicBezTo>
                  <a:cubicBezTo>
                    <a:pt x="23" y="39"/>
                    <a:pt x="17" y="37"/>
                    <a:pt x="12" y="35"/>
                  </a:cubicBezTo>
                  <a:cubicBezTo>
                    <a:pt x="7" y="34"/>
                    <a:pt x="1" y="34"/>
                    <a:pt x="0" y="27"/>
                  </a:cubicBezTo>
                  <a:cubicBezTo>
                    <a:pt x="0" y="27"/>
                    <a:pt x="1" y="26"/>
                    <a:pt x="1" y="2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4" name="Freeform 325">
              <a:extLst>
                <a:ext uri="{FF2B5EF4-FFF2-40B4-BE49-F238E27FC236}">
                  <a16:creationId xmlns:a16="http://schemas.microsoft.com/office/drawing/2014/main" id="{D201087E-BF87-4C4E-9AAE-119D5575A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939" y="3858569"/>
              <a:ext cx="42143" cy="64130"/>
            </a:xfrm>
            <a:custGeom>
              <a:avLst/>
              <a:gdLst/>
              <a:ahLst/>
              <a:cxnLst>
                <a:cxn ang="0">
                  <a:pos x="76" y="121"/>
                </a:cxn>
                <a:cxn ang="0">
                  <a:pos x="68" y="93"/>
                </a:cxn>
                <a:cxn ang="0">
                  <a:pos x="61" y="83"/>
                </a:cxn>
                <a:cxn ang="0">
                  <a:pos x="51" y="81"/>
                </a:cxn>
                <a:cxn ang="0">
                  <a:pos x="46" y="82"/>
                </a:cxn>
                <a:cxn ang="0">
                  <a:pos x="47" y="97"/>
                </a:cxn>
                <a:cxn ang="0">
                  <a:pos x="39" y="102"/>
                </a:cxn>
                <a:cxn ang="0">
                  <a:pos x="34" y="102"/>
                </a:cxn>
                <a:cxn ang="0">
                  <a:pos x="26" y="102"/>
                </a:cxn>
                <a:cxn ang="0">
                  <a:pos x="19" y="98"/>
                </a:cxn>
                <a:cxn ang="0">
                  <a:pos x="13" y="64"/>
                </a:cxn>
                <a:cxn ang="0">
                  <a:pos x="14" y="50"/>
                </a:cxn>
                <a:cxn ang="0">
                  <a:pos x="6" y="41"/>
                </a:cxn>
                <a:cxn ang="0">
                  <a:pos x="7" y="31"/>
                </a:cxn>
                <a:cxn ang="0">
                  <a:pos x="17" y="23"/>
                </a:cxn>
                <a:cxn ang="0">
                  <a:pos x="2" y="10"/>
                </a:cxn>
                <a:cxn ang="0">
                  <a:pos x="10" y="0"/>
                </a:cxn>
                <a:cxn ang="0">
                  <a:pos x="24" y="7"/>
                </a:cxn>
                <a:cxn ang="0">
                  <a:pos x="33" y="13"/>
                </a:cxn>
                <a:cxn ang="0">
                  <a:pos x="38" y="25"/>
                </a:cxn>
                <a:cxn ang="0">
                  <a:pos x="64" y="26"/>
                </a:cxn>
                <a:cxn ang="0">
                  <a:pos x="77" y="29"/>
                </a:cxn>
                <a:cxn ang="0">
                  <a:pos x="73" y="45"/>
                </a:cxn>
                <a:cxn ang="0">
                  <a:pos x="59" y="55"/>
                </a:cxn>
                <a:cxn ang="0">
                  <a:pos x="60" y="69"/>
                </a:cxn>
                <a:cxn ang="0">
                  <a:pos x="68" y="72"/>
                </a:cxn>
                <a:cxn ang="0">
                  <a:pos x="76" y="59"/>
                </a:cxn>
                <a:cxn ang="0">
                  <a:pos x="79" y="74"/>
                </a:cxn>
                <a:cxn ang="0">
                  <a:pos x="84" y="112"/>
                </a:cxn>
                <a:cxn ang="0">
                  <a:pos x="76" y="121"/>
                </a:cxn>
              </a:cxnLst>
              <a:rect l="0" t="0" r="r" b="b"/>
              <a:pathLst>
                <a:path w="84" h="121">
                  <a:moveTo>
                    <a:pt x="76" y="121"/>
                  </a:moveTo>
                  <a:cubicBezTo>
                    <a:pt x="71" y="112"/>
                    <a:pt x="72" y="102"/>
                    <a:pt x="68" y="93"/>
                  </a:cubicBezTo>
                  <a:cubicBezTo>
                    <a:pt x="67" y="90"/>
                    <a:pt x="65" y="80"/>
                    <a:pt x="61" y="83"/>
                  </a:cubicBezTo>
                  <a:cubicBezTo>
                    <a:pt x="57" y="86"/>
                    <a:pt x="53" y="87"/>
                    <a:pt x="51" y="81"/>
                  </a:cubicBezTo>
                  <a:cubicBezTo>
                    <a:pt x="50" y="74"/>
                    <a:pt x="45" y="75"/>
                    <a:pt x="46" y="82"/>
                  </a:cubicBezTo>
                  <a:cubicBezTo>
                    <a:pt x="47" y="87"/>
                    <a:pt x="52" y="94"/>
                    <a:pt x="47" y="97"/>
                  </a:cubicBezTo>
                  <a:cubicBezTo>
                    <a:pt x="43" y="95"/>
                    <a:pt x="42" y="109"/>
                    <a:pt x="39" y="102"/>
                  </a:cubicBezTo>
                  <a:cubicBezTo>
                    <a:pt x="37" y="95"/>
                    <a:pt x="34" y="93"/>
                    <a:pt x="34" y="102"/>
                  </a:cubicBezTo>
                  <a:cubicBezTo>
                    <a:pt x="30" y="111"/>
                    <a:pt x="28" y="95"/>
                    <a:pt x="26" y="102"/>
                  </a:cubicBezTo>
                  <a:cubicBezTo>
                    <a:pt x="24" y="109"/>
                    <a:pt x="19" y="102"/>
                    <a:pt x="19" y="98"/>
                  </a:cubicBezTo>
                  <a:cubicBezTo>
                    <a:pt x="17" y="87"/>
                    <a:pt x="16" y="75"/>
                    <a:pt x="13" y="64"/>
                  </a:cubicBezTo>
                  <a:cubicBezTo>
                    <a:pt x="8" y="60"/>
                    <a:pt x="12" y="54"/>
                    <a:pt x="14" y="50"/>
                  </a:cubicBezTo>
                  <a:cubicBezTo>
                    <a:pt x="16" y="44"/>
                    <a:pt x="9" y="44"/>
                    <a:pt x="6" y="41"/>
                  </a:cubicBezTo>
                  <a:cubicBezTo>
                    <a:pt x="0" y="39"/>
                    <a:pt x="4" y="34"/>
                    <a:pt x="7" y="31"/>
                  </a:cubicBezTo>
                  <a:cubicBezTo>
                    <a:pt x="9" y="26"/>
                    <a:pt x="17" y="28"/>
                    <a:pt x="17" y="23"/>
                  </a:cubicBezTo>
                  <a:cubicBezTo>
                    <a:pt x="12" y="19"/>
                    <a:pt x="7" y="14"/>
                    <a:pt x="2" y="10"/>
                  </a:cubicBezTo>
                  <a:cubicBezTo>
                    <a:pt x="2" y="6"/>
                    <a:pt x="6" y="1"/>
                    <a:pt x="10" y="0"/>
                  </a:cubicBezTo>
                  <a:cubicBezTo>
                    <a:pt x="15" y="1"/>
                    <a:pt x="20" y="2"/>
                    <a:pt x="24" y="7"/>
                  </a:cubicBezTo>
                  <a:cubicBezTo>
                    <a:pt x="27" y="8"/>
                    <a:pt x="34" y="5"/>
                    <a:pt x="33" y="13"/>
                  </a:cubicBezTo>
                  <a:cubicBezTo>
                    <a:pt x="34" y="17"/>
                    <a:pt x="32" y="26"/>
                    <a:pt x="38" y="25"/>
                  </a:cubicBezTo>
                  <a:cubicBezTo>
                    <a:pt x="47" y="27"/>
                    <a:pt x="56" y="24"/>
                    <a:pt x="64" y="26"/>
                  </a:cubicBezTo>
                  <a:cubicBezTo>
                    <a:pt x="68" y="28"/>
                    <a:pt x="74" y="25"/>
                    <a:pt x="77" y="29"/>
                  </a:cubicBezTo>
                  <a:cubicBezTo>
                    <a:pt x="78" y="35"/>
                    <a:pt x="77" y="42"/>
                    <a:pt x="73" y="45"/>
                  </a:cubicBezTo>
                  <a:cubicBezTo>
                    <a:pt x="69" y="50"/>
                    <a:pt x="62" y="50"/>
                    <a:pt x="59" y="55"/>
                  </a:cubicBezTo>
                  <a:cubicBezTo>
                    <a:pt x="58" y="59"/>
                    <a:pt x="57" y="66"/>
                    <a:pt x="60" y="69"/>
                  </a:cubicBezTo>
                  <a:cubicBezTo>
                    <a:pt x="62" y="72"/>
                    <a:pt x="67" y="80"/>
                    <a:pt x="68" y="72"/>
                  </a:cubicBezTo>
                  <a:cubicBezTo>
                    <a:pt x="70" y="67"/>
                    <a:pt x="70" y="59"/>
                    <a:pt x="76" y="59"/>
                  </a:cubicBezTo>
                  <a:cubicBezTo>
                    <a:pt x="78" y="61"/>
                    <a:pt x="77" y="70"/>
                    <a:pt x="79" y="74"/>
                  </a:cubicBezTo>
                  <a:cubicBezTo>
                    <a:pt x="82" y="86"/>
                    <a:pt x="83" y="99"/>
                    <a:pt x="84" y="112"/>
                  </a:cubicBezTo>
                  <a:cubicBezTo>
                    <a:pt x="81" y="115"/>
                    <a:pt x="77" y="116"/>
                    <a:pt x="76" y="12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5" name="Freeform 326">
              <a:extLst>
                <a:ext uri="{FF2B5EF4-FFF2-40B4-BE49-F238E27FC236}">
                  <a16:creationId xmlns:a16="http://schemas.microsoft.com/office/drawing/2014/main" id="{94C6B865-FD4F-4A41-B5F7-6CE086532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199" y="3995991"/>
              <a:ext cx="45807" cy="54968"/>
            </a:xfrm>
            <a:custGeom>
              <a:avLst/>
              <a:gdLst/>
              <a:ahLst/>
              <a:cxnLst>
                <a:cxn ang="0">
                  <a:pos x="50" y="8"/>
                </a:cxn>
                <a:cxn ang="0">
                  <a:pos x="67" y="16"/>
                </a:cxn>
                <a:cxn ang="0">
                  <a:pos x="68" y="5"/>
                </a:cxn>
                <a:cxn ang="0">
                  <a:pos x="80" y="6"/>
                </a:cxn>
                <a:cxn ang="0">
                  <a:pos x="92" y="1"/>
                </a:cxn>
                <a:cxn ang="0">
                  <a:pos x="93" y="24"/>
                </a:cxn>
                <a:cxn ang="0">
                  <a:pos x="94" y="41"/>
                </a:cxn>
                <a:cxn ang="0">
                  <a:pos x="86" y="56"/>
                </a:cxn>
                <a:cxn ang="0">
                  <a:pos x="64" y="70"/>
                </a:cxn>
                <a:cxn ang="0">
                  <a:pos x="69" y="82"/>
                </a:cxn>
                <a:cxn ang="0">
                  <a:pos x="60" y="85"/>
                </a:cxn>
                <a:cxn ang="0">
                  <a:pos x="40" y="95"/>
                </a:cxn>
                <a:cxn ang="0">
                  <a:pos x="30" y="93"/>
                </a:cxn>
                <a:cxn ang="0">
                  <a:pos x="24" y="89"/>
                </a:cxn>
                <a:cxn ang="0">
                  <a:pos x="18" y="83"/>
                </a:cxn>
                <a:cxn ang="0">
                  <a:pos x="12" y="75"/>
                </a:cxn>
                <a:cxn ang="0">
                  <a:pos x="7" y="59"/>
                </a:cxn>
                <a:cxn ang="0">
                  <a:pos x="3" y="44"/>
                </a:cxn>
                <a:cxn ang="0">
                  <a:pos x="6" y="19"/>
                </a:cxn>
                <a:cxn ang="0">
                  <a:pos x="21" y="6"/>
                </a:cxn>
                <a:cxn ang="0">
                  <a:pos x="40" y="5"/>
                </a:cxn>
                <a:cxn ang="0">
                  <a:pos x="50" y="8"/>
                </a:cxn>
              </a:cxnLst>
              <a:rect l="0" t="0" r="r" b="b"/>
              <a:pathLst>
                <a:path w="96" h="102">
                  <a:moveTo>
                    <a:pt x="50" y="8"/>
                  </a:moveTo>
                  <a:cubicBezTo>
                    <a:pt x="55" y="12"/>
                    <a:pt x="62" y="12"/>
                    <a:pt x="67" y="16"/>
                  </a:cubicBezTo>
                  <a:cubicBezTo>
                    <a:pt x="74" y="15"/>
                    <a:pt x="63" y="7"/>
                    <a:pt x="68" y="5"/>
                  </a:cubicBezTo>
                  <a:cubicBezTo>
                    <a:pt x="72" y="0"/>
                    <a:pt x="77" y="2"/>
                    <a:pt x="80" y="6"/>
                  </a:cubicBezTo>
                  <a:cubicBezTo>
                    <a:pt x="84" y="7"/>
                    <a:pt x="88" y="3"/>
                    <a:pt x="92" y="1"/>
                  </a:cubicBezTo>
                  <a:cubicBezTo>
                    <a:pt x="90" y="8"/>
                    <a:pt x="90" y="17"/>
                    <a:pt x="93" y="24"/>
                  </a:cubicBezTo>
                  <a:cubicBezTo>
                    <a:pt x="96" y="29"/>
                    <a:pt x="92" y="35"/>
                    <a:pt x="94" y="41"/>
                  </a:cubicBezTo>
                  <a:cubicBezTo>
                    <a:pt x="95" y="48"/>
                    <a:pt x="91" y="55"/>
                    <a:pt x="86" y="56"/>
                  </a:cubicBezTo>
                  <a:cubicBezTo>
                    <a:pt x="78" y="60"/>
                    <a:pt x="70" y="63"/>
                    <a:pt x="64" y="70"/>
                  </a:cubicBezTo>
                  <a:cubicBezTo>
                    <a:pt x="60" y="75"/>
                    <a:pt x="66" y="79"/>
                    <a:pt x="69" y="82"/>
                  </a:cubicBezTo>
                  <a:cubicBezTo>
                    <a:pt x="70" y="90"/>
                    <a:pt x="63" y="84"/>
                    <a:pt x="60" y="85"/>
                  </a:cubicBezTo>
                  <a:cubicBezTo>
                    <a:pt x="53" y="85"/>
                    <a:pt x="47" y="93"/>
                    <a:pt x="40" y="95"/>
                  </a:cubicBezTo>
                  <a:cubicBezTo>
                    <a:pt x="37" y="102"/>
                    <a:pt x="35" y="90"/>
                    <a:pt x="30" y="93"/>
                  </a:cubicBezTo>
                  <a:cubicBezTo>
                    <a:pt x="28" y="95"/>
                    <a:pt x="20" y="95"/>
                    <a:pt x="24" y="89"/>
                  </a:cubicBezTo>
                  <a:cubicBezTo>
                    <a:pt x="27" y="85"/>
                    <a:pt x="22" y="77"/>
                    <a:pt x="18" y="83"/>
                  </a:cubicBezTo>
                  <a:cubicBezTo>
                    <a:pt x="13" y="88"/>
                    <a:pt x="13" y="80"/>
                    <a:pt x="12" y="75"/>
                  </a:cubicBezTo>
                  <a:cubicBezTo>
                    <a:pt x="11" y="69"/>
                    <a:pt x="9" y="64"/>
                    <a:pt x="7" y="59"/>
                  </a:cubicBezTo>
                  <a:cubicBezTo>
                    <a:pt x="10" y="54"/>
                    <a:pt x="5" y="49"/>
                    <a:pt x="3" y="44"/>
                  </a:cubicBezTo>
                  <a:cubicBezTo>
                    <a:pt x="0" y="36"/>
                    <a:pt x="0" y="26"/>
                    <a:pt x="6" y="19"/>
                  </a:cubicBezTo>
                  <a:cubicBezTo>
                    <a:pt x="9" y="13"/>
                    <a:pt x="14" y="5"/>
                    <a:pt x="21" y="6"/>
                  </a:cubicBezTo>
                  <a:cubicBezTo>
                    <a:pt x="27" y="5"/>
                    <a:pt x="33" y="6"/>
                    <a:pt x="40" y="5"/>
                  </a:cubicBezTo>
                  <a:cubicBezTo>
                    <a:pt x="43" y="6"/>
                    <a:pt x="47" y="6"/>
                    <a:pt x="50" y="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6" name="Freeform 327">
              <a:extLst>
                <a:ext uri="{FF2B5EF4-FFF2-40B4-BE49-F238E27FC236}">
                  <a16:creationId xmlns:a16="http://schemas.microsoft.com/office/drawing/2014/main" id="{DC32AB94-8773-491F-AF1F-692EC4897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585" y="3832918"/>
              <a:ext cx="80620" cy="218040"/>
            </a:xfrm>
            <a:custGeom>
              <a:avLst/>
              <a:gdLst/>
              <a:ahLst/>
              <a:cxnLst>
                <a:cxn ang="0">
                  <a:pos x="20" y="144"/>
                </a:cxn>
                <a:cxn ang="0">
                  <a:pos x="26" y="115"/>
                </a:cxn>
                <a:cxn ang="0">
                  <a:pos x="40" y="104"/>
                </a:cxn>
                <a:cxn ang="0">
                  <a:pos x="51" y="66"/>
                </a:cxn>
                <a:cxn ang="0">
                  <a:pos x="68" y="36"/>
                </a:cxn>
                <a:cxn ang="0">
                  <a:pos x="91" y="27"/>
                </a:cxn>
                <a:cxn ang="0">
                  <a:pos x="105" y="4"/>
                </a:cxn>
                <a:cxn ang="0">
                  <a:pos x="121" y="29"/>
                </a:cxn>
                <a:cxn ang="0">
                  <a:pos x="106" y="74"/>
                </a:cxn>
                <a:cxn ang="0">
                  <a:pos x="100" y="105"/>
                </a:cxn>
                <a:cxn ang="0">
                  <a:pos x="123" y="107"/>
                </a:cxn>
                <a:cxn ang="0">
                  <a:pos x="135" y="126"/>
                </a:cxn>
                <a:cxn ang="0">
                  <a:pos x="141" y="146"/>
                </a:cxn>
                <a:cxn ang="0">
                  <a:pos x="161" y="156"/>
                </a:cxn>
                <a:cxn ang="0">
                  <a:pos x="145" y="182"/>
                </a:cxn>
                <a:cxn ang="0">
                  <a:pos x="123" y="198"/>
                </a:cxn>
                <a:cxn ang="0">
                  <a:pos x="104" y="221"/>
                </a:cxn>
                <a:cxn ang="0">
                  <a:pos x="105" y="246"/>
                </a:cxn>
                <a:cxn ang="0">
                  <a:pos x="122" y="274"/>
                </a:cxn>
                <a:cxn ang="0">
                  <a:pos x="116" y="300"/>
                </a:cxn>
                <a:cxn ang="0">
                  <a:pos x="122" y="327"/>
                </a:cxn>
                <a:cxn ang="0">
                  <a:pos x="137" y="378"/>
                </a:cxn>
                <a:cxn ang="0">
                  <a:pos x="119" y="418"/>
                </a:cxn>
                <a:cxn ang="0">
                  <a:pos x="124" y="383"/>
                </a:cxn>
                <a:cxn ang="0">
                  <a:pos x="113" y="340"/>
                </a:cxn>
                <a:cxn ang="0">
                  <a:pos x="101" y="274"/>
                </a:cxn>
                <a:cxn ang="0">
                  <a:pos x="86" y="260"/>
                </a:cxn>
                <a:cxn ang="0">
                  <a:pos x="64" y="288"/>
                </a:cxn>
                <a:cxn ang="0">
                  <a:pos x="51" y="282"/>
                </a:cxn>
                <a:cxn ang="0">
                  <a:pos x="41" y="274"/>
                </a:cxn>
                <a:cxn ang="0">
                  <a:pos x="37" y="213"/>
                </a:cxn>
                <a:cxn ang="0">
                  <a:pos x="32" y="205"/>
                </a:cxn>
                <a:cxn ang="0">
                  <a:pos x="17" y="186"/>
                </a:cxn>
                <a:cxn ang="0">
                  <a:pos x="5" y="167"/>
                </a:cxn>
                <a:cxn ang="0">
                  <a:pos x="10" y="145"/>
                </a:cxn>
              </a:cxnLst>
              <a:rect l="0" t="0" r="r" b="b"/>
              <a:pathLst>
                <a:path w="165" h="418">
                  <a:moveTo>
                    <a:pt x="10" y="145"/>
                  </a:moveTo>
                  <a:cubicBezTo>
                    <a:pt x="13" y="146"/>
                    <a:pt x="18" y="151"/>
                    <a:pt x="20" y="144"/>
                  </a:cubicBezTo>
                  <a:cubicBezTo>
                    <a:pt x="22" y="139"/>
                    <a:pt x="20" y="132"/>
                    <a:pt x="20" y="127"/>
                  </a:cubicBezTo>
                  <a:cubicBezTo>
                    <a:pt x="23" y="124"/>
                    <a:pt x="28" y="122"/>
                    <a:pt x="26" y="115"/>
                  </a:cubicBezTo>
                  <a:cubicBezTo>
                    <a:pt x="26" y="111"/>
                    <a:pt x="23" y="103"/>
                    <a:pt x="27" y="101"/>
                  </a:cubicBezTo>
                  <a:cubicBezTo>
                    <a:pt x="31" y="102"/>
                    <a:pt x="36" y="107"/>
                    <a:pt x="40" y="104"/>
                  </a:cubicBezTo>
                  <a:cubicBezTo>
                    <a:pt x="43" y="96"/>
                    <a:pt x="47" y="88"/>
                    <a:pt x="49" y="80"/>
                  </a:cubicBezTo>
                  <a:cubicBezTo>
                    <a:pt x="48" y="75"/>
                    <a:pt x="47" y="70"/>
                    <a:pt x="51" y="66"/>
                  </a:cubicBezTo>
                  <a:cubicBezTo>
                    <a:pt x="55" y="62"/>
                    <a:pt x="58" y="56"/>
                    <a:pt x="56" y="49"/>
                  </a:cubicBezTo>
                  <a:cubicBezTo>
                    <a:pt x="57" y="42"/>
                    <a:pt x="64" y="40"/>
                    <a:pt x="68" y="36"/>
                  </a:cubicBezTo>
                  <a:cubicBezTo>
                    <a:pt x="73" y="33"/>
                    <a:pt x="77" y="27"/>
                    <a:pt x="83" y="29"/>
                  </a:cubicBezTo>
                  <a:cubicBezTo>
                    <a:pt x="86" y="31"/>
                    <a:pt x="94" y="35"/>
                    <a:pt x="91" y="27"/>
                  </a:cubicBezTo>
                  <a:cubicBezTo>
                    <a:pt x="88" y="19"/>
                    <a:pt x="98" y="17"/>
                    <a:pt x="97" y="9"/>
                  </a:cubicBezTo>
                  <a:cubicBezTo>
                    <a:pt x="96" y="3"/>
                    <a:pt x="102" y="0"/>
                    <a:pt x="105" y="4"/>
                  </a:cubicBezTo>
                  <a:cubicBezTo>
                    <a:pt x="110" y="8"/>
                    <a:pt x="109" y="17"/>
                    <a:pt x="113" y="22"/>
                  </a:cubicBezTo>
                  <a:cubicBezTo>
                    <a:pt x="117" y="22"/>
                    <a:pt x="122" y="21"/>
                    <a:pt x="121" y="29"/>
                  </a:cubicBezTo>
                  <a:cubicBezTo>
                    <a:pt x="122" y="38"/>
                    <a:pt x="124" y="49"/>
                    <a:pt x="119" y="58"/>
                  </a:cubicBezTo>
                  <a:cubicBezTo>
                    <a:pt x="117" y="65"/>
                    <a:pt x="112" y="70"/>
                    <a:pt x="106" y="74"/>
                  </a:cubicBezTo>
                  <a:cubicBezTo>
                    <a:pt x="104" y="79"/>
                    <a:pt x="99" y="83"/>
                    <a:pt x="101" y="89"/>
                  </a:cubicBezTo>
                  <a:cubicBezTo>
                    <a:pt x="103" y="95"/>
                    <a:pt x="101" y="99"/>
                    <a:pt x="100" y="105"/>
                  </a:cubicBezTo>
                  <a:cubicBezTo>
                    <a:pt x="106" y="107"/>
                    <a:pt x="110" y="98"/>
                    <a:pt x="116" y="100"/>
                  </a:cubicBezTo>
                  <a:cubicBezTo>
                    <a:pt x="120" y="98"/>
                    <a:pt x="124" y="100"/>
                    <a:pt x="123" y="107"/>
                  </a:cubicBezTo>
                  <a:cubicBezTo>
                    <a:pt x="124" y="112"/>
                    <a:pt x="124" y="118"/>
                    <a:pt x="127" y="122"/>
                  </a:cubicBezTo>
                  <a:cubicBezTo>
                    <a:pt x="130" y="121"/>
                    <a:pt x="138" y="120"/>
                    <a:pt x="135" y="126"/>
                  </a:cubicBezTo>
                  <a:cubicBezTo>
                    <a:pt x="133" y="131"/>
                    <a:pt x="130" y="137"/>
                    <a:pt x="130" y="142"/>
                  </a:cubicBezTo>
                  <a:cubicBezTo>
                    <a:pt x="131" y="149"/>
                    <a:pt x="138" y="144"/>
                    <a:pt x="141" y="146"/>
                  </a:cubicBezTo>
                  <a:cubicBezTo>
                    <a:pt x="144" y="150"/>
                    <a:pt x="145" y="159"/>
                    <a:pt x="151" y="160"/>
                  </a:cubicBezTo>
                  <a:cubicBezTo>
                    <a:pt x="155" y="161"/>
                    <a:pt x="160" y="153"/>
                    <a:pt x="161" y="156"/>
                  </a:cubicBezTo>
                  <a:cubicBezTo>
                    <a:pt x="165" y="162"/>
                    <a:pt x="159" y="163"/>
                    <a:pt x="157" y="168"/>
                  </a:cubicBezTo>
                  <a:cubicBezTo>
                    <a:pt x="153" y="173"/>
                    <a:pt x="150" y="178"/>
                    <a:pt x="145" y="182"/>
                  </a:cubicBezTo>
                  <a:cubicBezTo>
                    <a:pt x="142" y="187"/>
                    <a:pt x="136" y="184"/>
                    <a:pt x="133" y="188"/>
                  </a:cubicBezTo>
                  <a:cubicBezTo>
                    <a:pt x="128" y="190"/>
                    <a:pt x="128" y="198"/>
                    <a:pt x="123" y="198"/>
                  </a:cubicBezTo>
                  <a:cubicBezTo>
                    <a:pt x="119" y="200"/>
                    <a:pt x="114" y="201"/>
                    <a:pt x="109" y="199"/>
                  </a:cubicBezTo>
                  <a:cubicBezTo>
                    <a:pt x="103" y="204"/>
                    <a:pt x="106" y="213"/>
                    <a:pt x="104" y="221"/>
                  </a:cubicBezTo>
                  <a:cubicBezTo>
                    <a:pt x="108" y="229"/>
                    <a:pt x="97" y="227"/>
                    <a:pt x="98" y="230"/>
                  </a:cubicBezTo>
                  <a:cubicBezTo>
                    <a:pt x="102" y="235"/>
                    <a:pt x="105" y="239"/>
                    <a:pt x="105" y="246"/>
                  </a:cubicBezTo>
                  <a:cubicBezTo>
                    <a:pt x="105" y="251"/>
                    <a:pt x="111" y="253"/>
                    <a:pt x="113" y="257"/>
                  </a:cubicBezTo>
                  <a:cubicBezTo>
                    <a:pt x="117" y="261"/>
                    <a:pt x="119" y="268"/>
                    <a:pt x="122" y="274"/>
                  </a:cubicBezTo>
                  <a:cubicBezTo>
                    <a:pt x="127" y="280"/>
                    <a:pt x="117" y="280"/>
                    <a:pt x="117" y="285"/>
                  </a:cubicBezTo>
                  <a:cubicBezTo>
                    <a:pt x="118" y="290"/>
                    <a:pt x="122" y="298"/>
                    <a:pt x="116" y="300"/>
                  </a:cubicBezTo>
                  <a:cubicBezTo>
                    <a:pt x="109" y="301"/>
                    <a:pt x="112" y="306"/>
                    <a:pt x="114" y="312"/>
                  </a:cubicBezTo>
                  <a:cubicBezTo>
                    <a:pt x="116" y="318"/>
                    <a:pt x="118" y="323"/>
                    <a:pt x="122" y="327"/>
                  </a:cubicBezTo>
                  <a:cubicBezTo>
                    <a:pt x="128" y="332"/>
                    <a:pt x="130" y="342"/>
                    <a:pt x="128" y="351"/>
                  </a:cubicBezTo>
                  <a:cubicBezTo>
                    <a:pt x="130" y="360"/>
                    <a:pt x="134" y="369"/>
                    <a:pt x="137" y="378"/>
                  </a:cubicBezTo>
                  <a:cubicBezTo>
                    <a:pt x="134" y="388"/>
                    <a:pt x="128" y="395"/>
                    <a:pt x="125" y="405"/>
                  </a:cubicBezTo>
                  <a:cubicBezTo>
                    <a:pt x="122" y="408"/>
                    <a:pt x="120" y="415"/>
                    <a:pt x="119" y="418"/>
                  </a:cubicBezTo>
                  <a:cubicBezTo>
                    <a:pt x="115" y="416"/>
                    <a:pt x="115" y="408"/>
                    <a:pt x="118" y="404"/>
                  </a:cubicBezTo>
                  <a:cubicBezTo>
                    <a:pt x="122" y="398"/>
                    <a:pt x="120" y="389"/>
                    <a:pt x="124" y="383"/>
                  </a:cubicBezTo>
                  <a:cubicBezTo>
                    <a:pt x="119" y="385"/>
                    <a:pt x="118" y="379"/>
                    <a:pt x="121" y="374"/>
                  </a:cubicBezTo>
                  <a:cubicBezTo>
                    <a:pt x="120" y="362"/>
                    <a:pt x="119" y="350"/>
                    <a:pt x="113" y="340"/>
                  </a:cubicBezTo>
                  <a:cubicBezTo>
                    <a:pt x="110" y="332"/>
                    <a:pt x="107" y="322"/>
                    <a:pt x="105" y="313"/>
                  </a:cubicBezTo>
                  <a:cubicBezTo>
                    <a:pt x="103" y="300"/>
                    <a:pt x="103" y="287"/>
                    <a:pt x="101" y="274"/>
                  </a:cubicBezTo>
                  <a:cubicBezTo>
                    <a:pt x="94" y="274"/>
                    <a:pt x="97" y="263"/>
                    <a:pt x="92" y="259"/>
                  </a:cubicBezTo>
                  <a:cubicBezTo>
                    <a:pt x="90" y="253"/>
                    <a:pt x="85" y="252"/>
                    <a:pt x="86" y="260"/>
                  </a:cubicBezTo>
                  <a:cubicBezTo>
                    <a:pt x="87" y="270"/>
                    <a:pt x="79" y="274"/>
                    <a:pt x="73" y="278"/>
                  </a:cubicBezTo>
                  <a:cubicBezTo>
                    <a:pt x="68" y="279"/>
                    <a:pt x="66" y="283"/>
                    <a:pt x="64" y="288"/>
                  </a:cubicBezTo>
                  <a:cubicBezTo>
                    <a:pt x="60" y="296"/>
                    <a:pt x="59" y="286"/>
                    <a:pt x="57" y="285"/>
                  </a:cubicBezTo>
                  <a:cubicBezTo>
                    <a:pt x="55" y="290"/>
                    <a:pt x="48" y="289"/>
                    <a:pt x="51" y="282"/>
                  </a:cubicBezTo>
                  <a:cubicBezTo>
                    <a:pt x="52" y="277"/>
                    <a:pt x="44" y="282"/>
                    <a:pt x="43" y="285"/>
                  </a:cubicBezTo>
                  <a:cubicBezTo>
                    <a:pt x="38" y="287"/>
                    <a:pt x="39" y="278"/>
                    <a:pt x="41" y="274"/>
                  </a:cubicBezTo>
                  <a:cubicBezTo>
                    <a:pt x="45" y="263"/>
                    <a:pt x="46" y="251"/>
                    <a:pt x="44" y="238"/>
                  </a:cubicBezTo>
                  <a:cubicBezTo>
                    <a:pt x="43" y="230"/>
                    <a:pt x="40" y="221"/>
                    <a:pt x="37" y="213"/>
                  </a:cubicBezTo>
                  <a:cubicBezTo>
                    <a:pt x="35" y="214"/>
                    <a:pt x="31" y="220"/>
                    <a:pt x="27" y="213"/>
                  </a:cubicBezTo>
                  <a:cubicBezTo>
                    <a:pt x="28" y="210"/>
                    <a:pt x="36" y="212"/>
                    <a:pt x="32" y="205"/>
                  </a:cubicBezTo>
                  <a:cubicBezTo>
                    <a:pt x="30" y="200"/>
                    <a:pt x="27" y="196"/>
                    <a:pt x="24" y="193"/>
                  </a:cubicBezTo>
                  <a:cubicBezTo>
                    <a:pt x="20" y="194"/>
                    <a:pt x="15" y="192"/>
                    <a:pt x="17" y="186"/>
                  </a:cubicBezTo>
                  <a:cubicBezTo>
                    <a:pt x="15" y="182"/>
                    <a:pt x="10" y="185"/>
                    <a:pt x="8" y="179"/>
                  </a:cubicBezTo>
                  <a:cubicBezTo>
                    <a:pt x="5" y="176"/>
                    <a:pt x="0" y="171"/>
                    <a:pt x="5" y="167"/>
                  </a:cubicBezTo>
                  <a:cubicBezTo>
                    <a:pt x="10" y="164"/>
                    <a:pt x="12" y="160"/>
                    <a:pt x="10" y="154"/>
                  </a:cubicBezTo>
                  <a:cubicBezTo>
                    <a:pt x="10" y="151"/>
                    <a:pt x="10" y="148"/>
                    <a:pt x="10" y="1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7" name="Freeform 328">
              <a:extLst>
                <a:ext uri="{FF2B5EF4-FFF2-40B4-BE49-F238E27FC236}">
                  <a16:creationId xmlns:a16="http://schemas.microsoft.com/office/drawing/2014/main" id="{E0EE2203-D5C7-405E-A435-761E3D28C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367" y="3893383"/>
              <a:ext cx="64128" cy="17589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5" y="21"/>
                </a:cxn>
                <a:cxn ang="0">
                  <a:pos x="28" y="17"/>
                </a:cxn>
                <a:cxn ang="0">
                  <a:pos x="53" y="9"/>
                </a:cxn>
                <a:cxn ang="0">
                  <a:pos x="63" y="7"/>
                </a:cxn>
                <a:cxn ang="0">
                  <a:pos x="84" y="12"/>
                </a:cxn>
                <a:cxn ang="0">
                  <a:pos x="82" y="25"/>
                </a:cxn>
                <a:cxn ang="0">
                  <a:pos x="94" y="41"/>
                </a:cxn>
                <a:cxn ang="0">
                  <a:pos x="107" y="45"/>
                </a:cxn>
                <a:cxn ang="0">
                  <a:pos x="100" y="56"/>
                </a:cxn>
                <a:cxn ang="0">
                  <a:pos x="88" y="58"/>
                </a:cxn>
                <a:cxn ang="0">
                  <a:pos x="83" y="71"/>
                </a:cxn>
                <a:cxn ang="0">
                  <a:pos x="73" y="81"/>
                </a:cxn>
                <a:cxn ang="0">
                  <a:pos x="65" y="105"/>
                </a:cxn>
                <a:cxn ang="0">
                  <a:pos x="80" y="124"/>
                </a:cxn>
                <a:cxn ang="0">
                  <a:pos x="86" y="140"/>
                </a:cxn>
                <a:cxn ang="0">
                  <a:pos x="106" y="163"/>
                </a:cxn>
                <a:cxn ang="0">
                  <a:pos x="115" y="172"/>
                </a:cxn>
                <a:cxn ang="0">
                  <a:pos x="123" y="190"/>
                </a:cxn>
                <a:cxn ang="0">
                  <a:pos x="133" y="240"/>
                </a:cxn>
                <a:cxn ang="0">
                  <a:pos x="129" y="256"/>
                </a:cxn>
                <a:cxn ang="0">
                  <a:pos x="128" y="271"/>
                </a:cxn>
                <a:cxn ang="0">
                  <a:pos x="115" y="282"/>
                </a:cxn>
                <a:cxn ang="0">
                  <a:pos x="96" y="298"/>
                </a:cxn>
                <a:cxn ang="0">
                  <a:pos x="86" y="294"/>
                </a:cxn>
                <a:cxn ang="0">
                  <a:pos x="86" y="309"/>
                </a:cxn>
                <a:cxn ang="0">
                  <a:pos x="77" y="318"/>
                </a:cxn>
                <a:cxn ang="0">
                  <a:pos x="62" y="331"/>
                </a:cxn>
                <a:cxn ang="0">
                  <a:pos x="50" y="340"/>
                </a:cxn>
                <a:cxn ang="0">
                  <a:pos x="54" y="311"/>
                </a:cxn>
                <a:cxn ang="0">
                  <a:pos x="47" y="300"/>
                </a:cxn>
                <a:cxn ang="0">
                  <a:pos x="52" y="293"/>
                </a:cxn>
                <a:cxn ang="0">
                  <a:pos x="72" y="287"/>
                </a:cxn>
                <a:cxn ang="0">
                  <a:pos x="70" y="278"/>
                </a:cxn>
                <a:cxn ang="0">
                  <a:pos x="75" y="267"/>
                </a:cxn>
                <a:cxn ang="0">
                  <a:pos x="96" y="254"/>
                </a:cxn>
                <a:cxn ang="0">
                  <a:pos x="100" y="230"/>
                </a:cxn>
                <a:cxn ang="0">
                  <a:pos x="97" y="212"/>
                </a:cxn>
                <a:cxn ang="0">
                  <a:pos x="96" y="180"/>
                </a:cxn>
                <a:cxn ang="0">
                  <a:pos x="94" y="168"/>
                </a:cxn>
                <a:cxn ang="0">
                  <a:pos x="81" y="154"/>
                </a:cxn>
                <a:cxn ang="0">
                  <a:pos x="52" y="107"/>
                </a:cxn>
                <a:cxn ang="0">
                  <a:pos x="35" y="94"/>
                </a:cxn>
                <a:cxn ang="0">
                  <a:pos x="43" y="85"/>
                </a:cxn>
                <a:cxn ang="0">
                  <a:pos x="48" y="70"/>
                </a:cxn>
                <a:cxn ang="0">
                  <a:pos x="39" y="57"/>
                </a:cxn>
                <a:cxn ang="0">
                  <a:pos x="26" y="62"/>
                </a:cxn>
                <a:cxn ang="0">
                  <a:pos x="15" y="46"/>
                </a:cxn>
                <a:cxn ang="0">
                  <a:pos x="1" y="21"/>
                </a:cxn>
                <a:cxn ang="0">
                  <a:pos x="0" y="21"/>
                </a:cxn>
              </a:cxnLst>
              <a:rect l="0" t="0" r="r" b="b"/>
              <a:pathLst>
                <a:path w="133" h="342">
                  <a:moveTo>
                    <a:pt x="0" y="21"/>
                  </a:moveTo>
                  <a:cubicBezTo>
                    <a:pt x="5" y="17"/>
                    <a:pt x="11" y="15"/>
                    <a:pt x="15" y="21"/>
                  </a:cubicBezTo>
                  <a:cubicBezTo>
                    <a:pt x="20" y="25"/>
                    <a:pt x="23" y="15"/>
                    <a:pt x="28" y="17"/>
                  </a:cubicBezTo>
                  <a:cubicBezTo>
                    <a:pt x="37" y="16"/>
                    <a:pt x="47" y="18"/>
                    <a:pt x="53" y="9"/>
                  </a:cubicBezTo>
                  <a:cubicBezTo>
                    <a:pt x="56" y="6"/>
                    <a:pt x="61" y="0"/>
                    <a:pt x="63" y="7"/>
                  </a:cubicBezTo>
                  <a:cubicBezTo>
                    <a:pt x="69" y="13"/>
                    <a:pt x="77" y="12"/>
                    <a:pt x="84" y="12"/>
                  </a:cubicBezTo>
                  <a:cubicBezTo>
                    <a:pt x="89" y="15"/>
                    <a:pt x="84" y="21"/>
                    <a:pt x="82" y="25"/>
                  </a:cubicBezTo>
                  <a:cubicBezTo>
                    <a:pt x="82" y="34"/>
                    <a:pt x="89" y="38"/>
                    <a:pt x="94" y="41"/>
                  </a:cubicBezTo>
                  <a:cubicBezTo>
                    <a:pt x="98" y="44"/>
                    <a:pt x="103" y="42"/>
                    <a:pt x="107" y="45"/>
                  </a:cubicBezTo>
                  <a:cubicBezTo>
                    <a:pt x="104" y="49"/>
                    <a:pt x="97" y="49"/>
                    <a:pt x="100" y="56"/>
                  </a:cubicBezTo>
                  <a:cubicBezTo>
                    <a:pt x="98" y="61"/>
                    <a:pt x="92" y="57"/>
                    <a:pt x="88" y="58"/>
                  </a:cubicBezTo>
                  <a:cubicBezTo>
                    <a:pt x="86" y="62"/>
                    <a:pt x="87" y="67"/>
                    <a:pt x="83" y="71"/>
                  </a:cubicBezTo>
                  <a:cubicBezTo>
                    <a:pt x="81" y="76"/>
                    <a:pt x="76" y="78"/>
                    <a:pt x="73" y="81"/>
                  </a:cubicBezTo>
                  <a:cubicBezTo>
                    <a:pt x="68" y="88"/>
                    <a:pt x="68" y="97"/>
                    <a:pt x="65" y="105"/>
                  </a:cubicBezTo>
                  <a:cubicBezTo>
                    <a:pt x="70" y="111"/>
                    <a:pt x="74" y="118"/>
                    <a:pt x="80" y="124"/>
                  </a:cubicBezTo>
                  <a:cubicBezTo>
                    <a:pt x="80" y="130"/>
                    <a:pt x="81" y="137"/>
                    <a:pt x="86" y="140"/>
                  </a:cubicBezTo>
                  <a:cubicBezTo>
                    <a:pt x="93" y="146"/>
                    <a:pt x="99" y="156"/>
                    <a:pt x="106" y="163"/>
                  </a:cubicBezTo>
                  <a:cubicBezTo>
                    <a:pt x="110" y="162"/>
                    <a:pt x="114" y="166"/>
                    <a:pt x="115" y="172"/>
                  </a:cubicBezTo>
                  <a:cubicBezTo>
                    <a:pt x="115" y="179"/>
                    <a:pt x="119" y="186"/>
                    <a:pt x="123" y="190"/>
                  </a:cubicBezTo>
                  <a:cubicBezTo>
                    <a:pt x="129" y="206"/>
                    <a:pt x="130" y="223"/>
                    <a:pt x="133" y="240"/>
                  </a:cubicBezTo>
                  <a:cubicBezTo>
                    <a:pt x="130" y="245"/>
                    <a:pt x="128" y="250"/>
                    <a:pt x="129" y="256"/>
                  </a:cubicBezTo>
                  <a:cubicBezTo>
                    <a:pt x="127" y="261"/>
                    <a:pt x="130" y="267"/>
                    <a:pt x="128" y="271"/>
                  </a:cubicBezTo>
                  <a:cubicBezTo>
                    <a:pt x="125" y="277"/>
                    <a:pt x="121" y="282"/>
                    <a:pt x="115" y="282"/>
                  </a:cubicBezTo>
                  <a:cubicBezTo>
                    <a:pt x="107" y="285"/>
                    <a:pt x="104" y="297"/>
                    <a:pt x="96" y="298"/>
                  </a:cubicBezTo>
                  <a:cubicBezTo>
                    <a:pt x="92" y="299"/>
                    <a:pt x="88" y="288"/>
                    <a:pt x="86" y="294"/>
                  </a:cubicBezTo>
                  <a:cubicBezTo>
                    <a:pt x="85" y="299"/>
                    <a:pt x="88" y="304"/>
                    <a:pt x="86" y="309"/>
                  </a:cubicBezTo>
                  <a:cubicBezTo>
                    <a:pt x="85" y="316"/>
                    <a:pt x="79" y="316"/>
                    <a:pt x="77" y="318"/>
                  </a:cubicBezTo>
                  <a:cubicBezTo>
                    <a:pt x="75" y="327"/>
                    <a:pt x="65" y="324"/>
                    <a:pt x="62" y="331"/>
                  </a:cubicBezTo>
                  <a:cubicBezTo>
                    <a:pt x="59" y="336"/>
                    <a:pt x="56" y="342"/>
                    <a:pt x="50" y="340"/>
                  </a:cubicBezTo>
                  <a:cubicBezTo>
                    <a:pt x="52" y="331"/>
                    <a:pt x="50" y="320"/>
                    <a:pt x="54" y="311"/>
                  </a:cubicBezTo>
                  <a:cubicBezTo>
                    <a:pt x="57" y="306"/>
                    <a:pt x="51" y="301"/>
                    <a:pt x="47" y="300"/>
                  </a:cubicBezTo>
                  <a:cubicBezTo>
                    <a:pt x="40" y="298"/>
                    <a:pt x="50" y="294"/>
                    <a:pt x="52" y="293"/>
                  </a:cubicBezTo>
                  <a:cubicBezTo>
                    <a:pt x="58" y="288"/>
                    <a:pt x="65" y="283"/>
                    <a:pt x="72" y="287"/>
                  </a:cubicBezTo>
                  <a:cubicBezTo>
                    <a:pt x="78" y="288"/>
                    <a:pt x="74" y="279"/>
                    <a:pt x="70" y="278"/>
                  </a:cubicBezTo>
                  <a:cubicBezTo>
                    <a:pt x="66" y="274"/>
                    <a:pt x="71" y="268"/>
                    <a:pt x="75" y="267"/>
                  </a:cubicBezTo>
                  <a:cubicBezTo>
                    <a:pt x="82" y="262"/>
                    <a:pt x="89" y="258"/>
                    <a:pt x="96" y="254"/>
                  </a:cubicBezTo>
                  <a:cubicBezTo>
                    <a:pt x="103" y="249"/>
                    <a:pt x="98" y="238"/>
                    <a:pt x="100" y="230"/>
                  </a:cubicBezTo>
                  <a:cubicBezTo>
                    <a:pt x="101" y="224"/>
                    <a:pt x="95" y="219"/>
                    <a:pt x="97" y="212"/>
                  </a:cubicBezTo>
                  <a:cubicBezTo>
                    <a:pt x="97" y="202"/>
                    <a:pt x="103" y="189"/>
                    <a:pt x="96" y="180"/>
                  </a:cubicBezTo>
                  <a:cubicBezTo>
                    <a:pt x="91" y="178"/>
                    <a:pt x="93" y="172"/>
                    <a:pt x="94" y="168"/>
                  </a:cubicBezTo>
                  <a:cubicBezTo>
                    <a:pt x="92" y="161"/>
                    <a:pt x="84" y="160"/>
                    <a:pt x="81" y="154"/>
                  </a:cubicBezTo>
                  <a:cubicBezTo>
                    <a:pt x="73" y="137"/>
                    <a:pt x="63" y="121"/>
                    <a:pt x="52" y="107"/>
                  </a:cubicBezTo>
                  <a:cubicBezTo>
                    <a:pt x="47" y="102"/>
                    <a:pt x="41" y="98"/>
                    <a:pt x="35" y="94"/>
                  </a:cubicBezTo>
                  <a:cubicBezTo>
                    <a:pt x="33" y="88"/>
                    <a:pt x="38" y="82"/>
                    <a:pt x="43" y="85"/>
                  </a:cubicBezTo>
                  <a:cubicBezTo>
                    <a:pt x="49" y="86"/>
                    <a:pt x="53" y="75"/>
                    <a:pt x="48" y="70"/>
                  </a:cubicBezTo>
                  <a:cubicBezTo>
                    <a:pt x="44" y="66"/>
                    <a:pt x="42" y="61"/>
                    <a:pt x="39" y="57"/>
                  </a:cubicBezTo>
                  <a:cubicBezTo>
                    <a:pt x="33" y="54"/>
                    <a:pt x="31" y="67"/>
                    <a:pt x="26" y="62"/>
                  </a:cubicBezTo>
                  <a:cubicBezTo>
                    <a:pt x="20" y="60"/>
                    <a:pt x="17" y="53"/>
                    <a:pt x="15" y="46"/>
                  </a:cubicBezTo>
                  <a:cubicBezTo>
                    <a:pt x="13" y="35"/>
                    <a:pt x="4" y="3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8" name="Freeform 329">
              <a:extLst>
                <a:ext uri="{FF2B5EF4-FFF2-40B4-BE49-F238E27FC236}">
                  <a16:creationId xmlns:a16="http://schemas.microsoft.com/office/drawing/2014/main" id="{27E22439-BFC9-4D6B-B675-64A85819D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211" y="4085770"/>
              <a:ext cx="170400" cy="75124"/>
            </a:xfrm>
            <a:custGeom>
              <a:avLst/>
              <a:gdLst/>
              <a:ahLst/>
              <a:cxnLst>
                <a:cxn ang="0">
                  <a:pos x="37" y="23"/>
                </a:cxn>
                <a:cxn ang="0">
                  <a:pos x="49" y="35"/>
                </a:cxn>
                <a:cxn ang="0">
                  <a:pos x="60" y="56"/>
                </a:cxn>
                <a:cxn ang="0">
                  <a:pos x="60" y="88"/>
                </a:cxn>
                <a:cxn ang="0">
                  <a:pos x="66" y="108"/>
                </a:cxn>
                <a:cxn ang="0">
                  <a:pos x="75" y="132"/>
                </a:cxn>
                <a:cxn ang="0">
                  <a:pos x="61" y="132"/>
                </a:cxn>
                <a:cxn ang="0">
                  <a:pos x="33" y="110"/>
                </a:cxn>
                <a:cxn ang="0">
                  <a:pos x="23" y="95"/>
                </a:cxn>
                <a:cxn ang="0">
                  <a:pos x="12" y="74"/>
                </a:cxn>
                <a:cxn ang="0">
                  <a:pos x="8" y="53"/>
                </a:cxn>
                <a:cxn ang="0">
                  <a:pos x="3" y="25"/>
                </a:cxn>
                <a:cxn ang="0">
                  <a:pos x="10" y="17"/>
                </a:cxn>
                <a:cxn ang="0">
                  <a:pos x="18" y="27"/>
                </a:cxn>
                <a:cxn ang="0">
                  <a:pos x="20" y="36"/>
                </a:cxn>
                <a:cxn ang="0">
                  <a:pos x="26" y="37"/>
                </a:cxn>
                <a:cxn ang="0">
                  <a:pos x="35" y="28"/>
                </a:cxn>
                <a:cxn ang="0">
                  <a:pos x="37" y="23"/>
                </a:cxn>
                <a:cxn ang="0">
                  <a:pos x="172" y="122"/>
                </a:cxn>
                <a:cxn ang="0">
                  <a:pos x="182" y="128"/>
                </a:cxn>
                <a:cxn ang="0">
                  <a:pos x="201" y="134"/>
                </a:cxn>
                <a:cxn ang="0">
                  <a:pos x="199" y="121"/>
                </a:cxn>
                <a:cxn ang="0">
                  <a:pos x="206" y="104"/>
                </a:cxn>
                <a:cxn ang="0">
                  <a:pos x="234" y="92"/>
                </a:cxn>
                <a:cxn ang="0">
                  <a:pos x="242" y="78"/>
                </a:cxn>
                <a:cxn ang="0">
                  <a:pos x="254" y="62"/>
                </a:cxn>
                <a:cxn ang="0">
                  <a:pos x="260" y="72"/>
                </a:cxn>
                <a:cxn ang="0">
                  <a:pos x="274" y="65"/>
                </a:cxn>
                <a:cxn ang="0">
                  <a:pos x="270" y="53"/>
                </a:cxn>
                <a:cxn ang="0">
                  <a:pos x="278" y="48"/>
                </a:cxn>
                <a:cxn ang="0">
                  <a:pos x="280" y="39"/>
                </a:cxn>
                <a:cxn ang="0">
                  <a:pos x="288" y="30"/>
                </a:cxn>
                <a:cxn ang="0">
                  <a:pos x="298" y="10"/>
                </a:cxn>
                <a:cxn ang="0">
                  <a:pos x="306" y="11"/>
                </a:cxn>
                <a:cxn ang="0">
                  <a:pos x="314" y="17"/>
                </a:cxn>
                <a:cxn ang="0">
                  <a:pos x="313" y="30"/>
                </a:cxn>
                <a:cxn ang="0">
                  <a:pos x="323" y="31"/>
                </a:cxn>
                <a:cxn ang="0">
                  <a:pos x="328" y="35"/>
                </a:cxn>
                <a:cxn ang="0">
                  <a:pos x="343" y="43"/>
                </a:cxn>
                <a:cxn ang="0">
                  <a:pos x="334" y="52"/>
                </a:cxn>
                <a:cxn ang="0">
                  <a:pos x="325" y="57"/>
                </a:cxn>
                <a:cxn ang="0">
                  <a:pos x="330" y="67"/>
                </a:cxn>
                <a:cxn ang="0">
                  <a:pos x="317" y="73"/>
                </a:cxn>
                <a:cxn ang="0">
                  <a:pos x="300" y="69"/>
                </a:cxn>
                <a:cxn ang="0">
                  <a:pos x="283" y="69"/>
                </a:cxn>
                <a:cxn ang="0">
                  <a:pos x="280" y="91"/>
                </a:cxn>
                <a:cxn ang="0">
                  <a:pos x="272" y="102"/>
                </a:cxn>
                <a:cxn ang="0">
                  <a:pos x="266" y="123"/>
                </a:cxn>
                <a:cxn ang="0">
                  <a:pos x="248" y="136"/>
                </a:cxn>
                <a:cxn ang="0">
                  <a:pos x="232" y="132"/>
                </a:cxn>
                <a:cxn ang="0">
                  <a:pos x="218" y="138"/>
                </a:cxn>
                <a:cxn ang="0">
                  <a:pos x="203" y="144"/>
                </a:cxn>
                <a:cxn ang="0">
                  <a:pos x="190" y="147"/>
                </a:cxn>
                <a:cxn ang="0">
                  <a:pos x="180" y="137"/>
                </a:cxn>
                <a:cxn ang="0">
                  <a:pos x="172" y="122"/>
                </a:cxn>
              </a:cxnLst>
              <a:rect l="0" t="0" r="r" b="b"/>
              <a:pathLst>
                <a:path w="345" h="148">
                  <a:moveTo>
                    <a:pt x="37" y="23"/>
                  </a:moveTo>
                  <a:cubicBezTo>
                    <a:pt x="43" y="23"/>
                    <a:pt x="46" y="31"/>
                    <a:pt x="49" y="35"/>
                  </a:cubicBezTo>
                  <a:cubicBezTo>
                    <a:pt x="53" y="42"/>
                    <a:pt x="58" y="48"/>
                    <a:pt x="60" y="56"/>
                  </a:cubicBezTo>
                  <a:cubicBezTo>
                    <a:pt x="62" y="67"/>
                    <a:pt x="58" y="77"/>
                    <a:pt x="60" y="88"/>
                  </a:cubicBezTo>
                  <a:cubicBezTo>
                    <a:pt x="58" y="96"/>
                    <a:pt x="61" y="104"/>
                    <a:pt x="66" y="108"/>
                  </a:cubicBezTo>
                  <a:cubicBezTo>
                    <a:pt x="70" y="116"/>
                    <a:pt x="72" y="124"/>
                    <a:pt x="75" y="132"/>
                  </a:cubicBezTo>
                  <a:cubicBezTo>
                    <a:pt x="71" y="130"/>
                    <a:pt x="65" y="130"/>
                    <a:pt x="61" y="132"/>
                  </a:cubicBezTo>
                  <a:cubicBezTo>
                    <a:pt x="53" y="123"/>
                    <a:pt x="43" y="116"/>
                    <a:pt x="33" y="110"/>
                  </a:cubicBezTo>
                  <a:cubicBezTo>
                    <a:pt x="29" y="105"/>
                    <a:pt x="23" y="103"/>
                    <a:pt x="23" y="95"/>
                  </a:cubicBezTo>
                  <a:cubicBezTo>
                    <a:pt x="23" y="85"/>
                    <a:pt x="16" y="80"/>
                    <a:pt x="12" y="74"/>
                  </a:cubicBezTo>
                  <a:cubicBezTo>
                    <a:pt x="9" y="67"/>
                    <a:pt x="13" y="59"/>
                    <a:pt x="8" y="53"/>
                  </a:cubicBezTo>
                  <a:cubicBezTo>
                    <a:pt x="4" y="44"/>
                    <a:pt x="5" y="34"/>
                    <a:pt x="3" y="25"/>
                  </a:cubicBezTo>
                  <a:cubicBezTo>
                    <a:pt x="0" y="19"/>
                    <a:pt x="6" y="17"/>
                    <a:pt x="10" y="17"/>
                  </a:cubicBezTo>
                  <a:cubicBezTo>
                    <a:pt x="11" y="22"/>
                    <a:pt x="15" y="23"/>
                    <a:pt x="18" y="27"/>
                  </a:cubicBezTo>
                  <a:cubicBezTo>
                    <a:pt x="19" y="30"/>
                    <a:pt x="15" y="40"/>
                    <a:pt x="20" y="36"/>
                  </a:cubicBezTo>
                  <a:cubicBezTo>
                    <a:pt x="21" y="30"/>
                    <a:pt x="27" y="30"/>
                    <a:pt x="26" y="37"/>
                  </a:cubicBezTo>
                  <a:cubicBezTo>
                    <a:pt x="33" y="39"/>
                    <a:pt x="31" y="31"/>
                    <a:pt x="35" y="28"/>
                  </a:cubicBezTo>
                  <a:cubicBezTo>
                    <a:pt x="37" y="27"/>
                    <a:pt x="37" y="26"/>
                    <a:pt x="37" y="23"/>
                  </a:cubicBezTo>
                  <a:close/>
                  <a:moveTo>
                    <a:pt x="172" y="122"/>
                  </a:moveTo>
                  <a:cubicBezTo>
                    <a:pt x="174" y="126"/>
                    <a:pt x="178" y="129"/>
                    <a:pt x="182" y="128"/>
                  </a:cubicBezTo>
                  <a:cubicBezTo>
                    <a:pt x="189" y="127"/>
                    <a:pt x="194" y="138"/>
                    <a:pt x="201" y="134"/>
                  </a:cubicBezTo>
                  <a:cubicBezTo>
                    <a:pt x="196" y="131"/>
                    <a:pt x="196" y="126"/>
                    <a:pt x="199" y="121"/>
                  </a:cubicBezTo>
                  <a:cubicBezTo>
                    <a:pt x="202" y="116"/>
                    <a:pt x="203" y="109"/>
                    <a:pt x="206" y="104"/>
                  </a:cubicBezTo>
                  <a:cubicBezTo>
                    <a:pt x="215" y="98"/>
                    <a:pt x="226" y="100"/>
                    <a:pt x="234" y="92"/>
                  </a:cubicBezTo>
                  <a:cubicBezTo>
                    <a:pt x="236" y="86"/>
                    <a:pt x="237" y="80"/>
                    <a:pt x="242" y="78"/>
                  </a:cubicBezTo>
                  <a:cubicBezTo>
                    <a:pt x="246" y="72"/>
                    <a:pt x="249" y="65"/>
                    <a:pt x="254" y="62"/>
                  </a:cubicBezTo>
                  <a:cubicBezTo>
                    <a:pt x="255" y="67"/>
                    <a:pt x="258" y="68"/>
                    <a:pt x="260" y="72"/>
                  </a:cubicBezTo>
                  <a:cubicBezTo>
                    <a:pt x="264" y="68"/>
                    <a:pt x="269" y="68"/>
                    <a:pt x="274" y="65"/>
                  </a:cubicBezTo>
                  <a:cubicBezTo>
                    <a:pt x="271" y="62"/>
                    <a:pt x="273" y="56"/>
                    <a:pt x="270" y="53"/>
                  </a:cubicBezTo>
                  <a:cubicBezTo>
                    <a:pt x="272" y="53"/>
                    <a:pt x="279" y="55"/>
                    <a:pt x="278" y="48"/>
                  </a:cubicBezTo>
                  <a:cubicBezTo>
                    <a:pt x="273" y="45"/>
                    <a:pt x="274" y="37"/>
                    <a:pt x="280" y="39"/>
                  </a:cubicBezTo>
                  <a:cubicBezTo>
                    <a:pt x="286" y="41"/>
                    <a:pt x="283" y="31"/>
                    <a:pt x="288" y="30"/>
                  </a:cubicBezTo>
                  <a:cubicBezTo>
                    <a:pt x="291" y="23"/>
                    <a:pt x="296" y="18"/>
                    <a:pt x="298" y="10"/>
                  </a:cubicBezTo>
                  <a:cubicBezTo>
                    <a:pt x="299" y="0"/>
                    <a:pt x="302" y="16"/>
                    <a:pt x="306" y="11"/>
                  </a:cubicBezTo>
                  <a:cubicBezTo>
                    <a:pt x="308" y="4"/>
                    <a:pt x="310" y="16"/>
                    <a:pt x="314" y="17"/>
                  </a:cubicBezTo>
                  <a:cubicBezTo>
                    <a:pt x="319" y="19"/>
                    <a:pt x="315" y="26"/>
                    <a:pt x="313" y="30"/>
                  </a:cubicBezTo>
                  <a:cubicBezTo>
                    <a:pt x="314" y="35"/>
                    <a:pt x="322" y="26"/>
                    <a:pt x="323" y="31"/>
                  </a:cubicBezTo>
                  <a:cubicBezTo>
                    <a:pt x="319" y="37"/>
                    <a:pt x="323" y="37"/>
                    <a:pt x="328" y="35"/>
                  </a:cubicBezTo>
                  <a:cubicBezTo>
                    <a:pt x="334" y="34"/>
                    <a:pt x="337" y="42"/>
                    <a:pt x="343" y="43"/>
                  </a:cubicBezTo>
                  <a:cubicBezTo>
                    <a:pt x="345" y="50"/>
                    <a:pt x="337" y="52"/>
                    <a:pt x="334" y="52"/>
                  </a:cubicBezTo>
                  <a:cubicBezTo>
                    <a:pt x="330" y="51"/>
                    <a:pt x="323" y="50"/>
                    <a:pt x="325" y="57"/>
                  </a:cubicBezTo>
                  <a:cubicBezTo>
                    <a:pt x="327" y="60"/>
                    <a:pt x="335" y="63"/>
                    <a:pt x="330" y="67"/>
                  </a:cubicBezTo>
                  <a:cubicBezTo>
                    <a:pt x="326" y="71"/>
                    <a:pt x="320" y="68"/>
                    <a:pt x="317" y="73"/>
                  </a:cubicBezTo>
                  <a:cubicBezTo>
                    <a:pt x="312" y="69"/>
                    <a:pt x="306" y="68"/>
                    <a:pt x="300" y="69"/>
                  </a:cubicBezTo>
                  <a:cubicBezTo>
                    <a:pt x="295" y="68"/>
                    <a:pt x="288" y="65"/>
                    <a:pt x="283" y="69"/>
                  </a:cubicBezTo>
                  <a:cubicBezTo>
                    <a:pt x="279" y="75"/>
                    <a:pt x="279" y="83"/>
                    <a:pt x="280" y="91"/>
                  </a:cubicBezTo>
                  <a:cubicBezTo>
                    <a:pt x="279" y="98"/>
                    <a:pt x="272" y="95"/>
                    <a:pt x="272" y="102"/>
                  </a:cubicBezTo>
                  <a:cubicBezTo>
                    <a:pt x="274" y="110"/>
                    <a:pt x="268" y="116"/>
                    <a:pt x="266" y="123"/>
                  </a:cubicBezTo>
                  <a:cubicBezTo>
                    <a:pt x="264" y="134"/>
                    <a:pt x="253" y="129"/>
                    <a:pt x="248" y="136"/>
                  </a:cubicBezTo>
                  <a:cubicBezTo>
                    <a:pt x="243" y="140"/>
                    <a:pt x="237" y="134"/>
                    <a:pt x="232" y="132"/>
                  </a:cubicBezTo>
                  <a:cubicBezTo>
                    <a:pt x="227" y="128"/>
                    <a:pt x="221" y="132"/>
                    <a:pt x="218" y="138"/>
                  </a:cubicBezTo>
                  <a:cubicBezTo>
                    <a:pt x="214" y="144"/>
                    <a:pt x="208" y="148"/>
                    <a:pt x="203" y="144"/>
                  </a:cubicBezTo>
                  <a:cubicBezTo>
                    <a:pt x="199" y="140"/>
                    <a:pt x="194" y="145"/>
                    <a:pt x="190" y="147"/>
                  </a:cubicBezTo>
                  <a:cubicBezTo>
                    <a:pt x="186" y="144"/>
                    <a:pt x="182" y="142"/>
                    <a:pt x="180" y="137"/>
                  </a:cubicBezTo>
                  <a:cubicBezTo>
                    <a:pt x="176" y="133"/>
                    <a:pt x="173" y="128"/>
                    <a:pt x="172" y="12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9" name="Freeform 330">
              <a:extLst>
                <a:ext uri="{FF2B5EF4-FFF2-40B4-BE49-F238E27FC236}">
                  <a16:creationId xmlns:a16="http://schemas.microsoft.com/office/drawing/2014/main" id="{EB4A6F60-445E-425D-801E-D3A374C35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223" y="3928195"/>
              <a:ext cx="71459" cy="179562"/>
            </a:xfrm>
            <a:custGeom>
              <a:avLst/>
              <a:gdLst/>
              <a:ahLst/>
              <a:cxnLst>
                <a:cxn ang="0">
                  <a:pos x="86" y="326"/>
                </a:cxn>
                <a:cxn ang="0">
                  <a:pos x="80" y="339"/>
                </a:cxn>
                <a:cxn ang="0">
                  <a:pos x="71" y="335"/>
                </a:cxn>
                <a:cxn ang="0">
                  <a:pos x="67" y="334"/>
                </a:cxn>
                <a:cxn ang="0">
                  <a:pos x="61" y="324"/>
                </a:cxn>
                <a:cxn ang="0">
                  <a:pos x="52" y="321"/>
                </a:cxn>
                <a:cxn ang="0">
                  <a:pos x="45" y="317"/>
                </a:cxn>
                <a:cxn ang="0">
                  <a:pos x="42" y="303"/>
                </a:cxn>
                <a:cxn ang="0">
                  <a:pos x="34" y="294"/>
                </a:cxn>
                <a:cxn ang="0">
                  <a:pos x="26" y="282"/>
                </a:cxn>
                <a:cxn ang="0">
                  <a:pos x="16" y="277"/>
                </a:cxn>
                <a:cxn ang="0">
                  <a:pos x="23" y="239"/>
                </a:cxn>
                <a:cxn ang="0">
                  <a:pos x="27" y="226"/>
                </a:cxn>
                <a:cxn ang="0">
                  <a:pos x="41" y="197"/>
                </a:cxn>
                <a:cxn ang="0">
                  <a:pos x="35" y="177"/>
                </a:cxn>
                <a:cxn ang="0">
                  <a:pos x="33" y="161"/>
                </a:cxn>
                <a:cxn ang="0">
                  <a:pos x="22" y="139"/>
                </a:cxn>
                <a:cxn ang="0">
                  <a:pos x="15" y="121"/>
                </a:cxn>
                <a:cxn ang="0">
                  <a:pos x="23" y="110"/>
                </a:cxn>
                <a:cxn ang="0">
                  <a:pos x="26" y="97"/>
                </a:cxn>
                <a:cxn ang="0">
                  <a:pos x="22" y="83"/>
                </a:cxn>
                <a:cxn ang="0">
                  <a:pos x="10" y="67"/>
                </a:cxn>
                <a:cxn ang="0">
                  <a:pos x="6" y="53"/>
                </a:cxn>
                <a:cxn ang="0">
                  <a:pos x="8" y="44"/>
                </a:cxn>
                <a:cxn ang="0">
                  <a:pos x="9" y="28"/>
                </a:cxn>
                <a:cxn ang="0">
                  <a:pos x="16" y="18"/>
                </a:cxn>
                <a:cxn ang="0">
                  <a:pos x="31" y="14"/>
                </a:cxn>
                <a:cxn ang="0">
                  <a:pos x="47" y="3"/>
                </a:cxn>
                <a:cxn ang="0">
                  <a:pos x="57" y="7"/>
                </a:cxn>
                <a:cxn ang="0">
                  <a:pos x="58" y="24"/>
                </a:cxn>
                <a:cxn ang="0">
                  <a:pos x="69" y="24"/>
                </a:cxn>
                <a:cxn ang="0">
                  <a:pos x="69" y="45"/>
                </a:cxn>
                <a:cxn ang="0">
                  <a:pos x="66" y="69"/>
                </a:cxn>
                <a:cxn ang="0">
                  <a:pos x="76" y="63"/>
                </a:cxn>
                <a:cxn ang="0">
                  <a:pos x="88" y="55"/>
                </a:cxn>
                <a:cxn ang="0">
                  <a:pos x="101" y="58"/>
                </a:cxn>
                <a:cxn ang="0">
                  <a:pos x="108" y="47"/>
                </a:cxn>
                <a:cxn ang="0">
                  <a:pos x="120" y="51"/>
                </a:cxn>
                <a:cxn ang="0">
                  <a:pos x="132" y="78"/>
                </a:cxn>
                <a:cxn ang="0">
                  <a:pos x="138" y="101"/>
                </a:cxn>
                <a:cxn ang="0">
                  <a:pos x="148" y="130"/>
                </a:cxn>
                <a:cxn ang="0">
                  <a:pos x="140" y="142"/>
                </a:cxn>
                <a:cxn ang="0">
                  <a:pos x="116" y="139"/>
                </a:cxn>
                <a:cxn ang="0">
                  <a:pos x="100" y="146"/>
                </a:cxn>
                <a:cxn ang="0">
                  <a:pos x="91" y="171"/>
                </a:cxn>
                <a:cxn ang="0">
                  <a:pos x="98" y="191"/>
                </a:cxn>
                <a:cxn ang="0">
                  <a:pos x="88" y="186"/>
                </a:cxn>
                <a:cxn ang="0">
                  <a:pos x="74" y="180"/>
                </a:cxn>
                <a:cxn ang="0">
                  <a:pos x="65" y="175"/>
                </a:cxn>
                <a:cxn ang="0">
                  <a:pos x="65" y="160"/>
                </a:cxn>
                <a:cxn ang="0">
                  <a:pos x="48" y="164"/>
                </a:cxn>
                <a:cxn ang="0">
                  <a:pos x="47" y="178"/>
                </a:cxn>
                <a:cxn ang="0">
                  <a:pos x="45" y="196"/>
                </a:cxn>
                <a:cxn ang="0">
                  <a:pos x="32" y="243"/>
                </a:cxn>
                <a:cxn ang="0">
                  <a:pos x="37" y="258"/>
                </a:cxn>
                <a:cxn ang="0">
                  <a:pos x="47" y="260"/>
                </a:cxn>
                <a:cxn ang="0">
                  <a:pos x="50" y="273"/>
                </a:cxn>
                <a:cxn ang="0">
                  <a:pos x="54" y="286"/>
                </a:cxn>
                <a:cxn ang="0">
                  <a:pos x="60" y="307"/>
                </a:cxn>
                <a:cxn ang="0">
                  <a:pos x="75" y="311"/>
                </a:cxn>
                <a:cxn ang="0">
                  <a:pos x="83" y="323"/>
                </a:cxn>
                <a:cxn ang="0">
                  <a:pos x="86" y="326"/>
                </a:cxn>
              </a:cxnLst>
              <a:rect l="0" t="0" r="r" b="b"/>
              <a:pathLst>
                <a:path w="149" h="345">
                  <a:moveTo>
                    <a:pt x="86" y="326"/>
                  </a:moveTo>
                  <a:cubicBezTo>
                    <a:pt x="85" y="331"/>
                    <a:pt x="80" y="334"/>
                    <a:pt x="80" y="339"/>
                  </a:cubicBezTo>
                  <a:cubicBezTo>
                    <a:pt x="74" y="345"/>
                    <a:pt x="76" y="331"/>
                    <a:pt x="71" y="335"/>
                  </a:cubicBezTo>
                  <a:cubicBezTo>
                    <a:pt x="70" y="341"/>
                    <a:pt x="64" y="341"/>
                    <a:pt x="67" y="334"/>
                  </a:cubicBezTo>
                  <a:cubicBezTo>
                    <a:pt x="69" y="328"/>
                    <a:pt x="63" y="326"/>
                    <a:pt x="61" y="324"/>
                  </a:cubicBezTo>
                  <a:cubicBezTo>
                    <a:pt x="61" y="316"/>
                    <a:pt x="53" y="323"/>
                    <a:pt x="52" y="321"/>
                  </a:cubicBezTo>
                  <a:cubicBezTo>
                    <a:pt x="55" y="313"/>
                    <a:pt x="48" y="320"/>
                    <a:pt x="45" y="317"/>
                  </a:cubicBezTo>
                  <a:cubicBezTo>
                    <a:pt x="41" y="314"/>
                    <a:pt x="43" y="308"/>
                    <a:pt x="42" y="303"/>
                  </a:cubicBezTo>
                  <a:cubicBezTo>
                    <a:pt x="40" y="297"/>
                    <a:pt x="34" y="302"/>
                    <a:pt x="34" y="294"/>
                  </a:cubicBezTo>
                  <a:cubicBezTo>
                    <a:pt x="32" y="289"/>
                    <a:pt x="30" y="284"/>
                    <a:pt x="26" y="282"/>
                  </a:cubicBezTo>
                  <a:cubicBezTo>
                    <a:pt x="23" y="274"/>
                    <a:pt x="17" y="284"/>
                    <a:pt x="16" y="277"/>
                  </a:cubicBezTo>
                  <a:cubicBezTo>
                    <a:pt x="15" y="264"/>
                    <a:pt x="21" y="252"/>
                    <a:pt x="23" y="239"/>
                  </a:cubicBezTo>
                  <a:cubicBezTo>
                    <a:pt x="24" y="235"/>
                    <a:pt x="25" y="230"/>
                    <a:pt x="27" y="226"/>
                  </a:cubicBezTo>
                  <a:cubicBezTo>
                    <a:pt x="31" y="216"/>
                    <a:pt x="37" y="207"/>
                    <a:pt x="41" y="197"/>
                  </a:cubicBezTo>
                  <a:cubicBezTo>
                    <a:pt x="40" y="190"/>
                    <a:pt x="36" y="184"/>
                    <a:pt x="35" y="177"/>
                  </a:cubicBezTo>
                  <a:cubicBezTo>
                    <a:pt x="32" y="172"/>
                    <a:pt x="33" y="167"/>
                    <a:pt x="33" y="161"/>
                  </a:cubicBezTo>
                  <a:cubicBezTo>
                    <a:pt x="33" y="151"/>
                    <a:pt x="27" y="145"/>
                    <a:pt x="22" y="139"/>
                  </a:cubicBezTo>
                  <a:cubicBezTo>
                    <a:pt x="19" y="133"/>
                    <a:pt x="18" y="127"/>
                    <a:pt x="15" y="121"/>
                  </a:cubicBezTo>
                  <a:cubicBezTo>
                    <a:pt x="19" y="118"/>
                    <a:pt x="25" y="116"/>
                    <a:pt x="23" y="110"/>
                  </a:cubicBezTo>
                  <a:cubicBezTo>
                    <a:pt x="20" y="104"/>
                    <a:pt x="22" y="99"/>
                    <a:pt x="26" y="97"/>
                  </a:cubicBezTo>
                  <a:cubicBezTo>
                    <a:pt x="29" y="93"/>
                    <a:pt x="23" y="88"/>
                    <a:pt x="22" y="83"/>
                  </a:cubicBezTo>
                  <a:cubicBezTo>
                    <a:pt x="20" y="76"/>
                    <a:pt x="14" y="72"/>
                    <a:pt x="10" y="67"/>
                  </a:cubicBezTo>
                  <a:cubicBezTo>
                    <a:pt x="7" y="63"/>
                    <a:pt x="9" y="56"/>
                    <a:pt x="6" y="53"/>
                  </a:cubicBezTo>
                  <a:cubicBezTo>
                    <a:pt x="0" y="47"/>
                    <a:pt x="3" y="46"/>
                    <a:pt x="8" y="44"/>
                  </a:cubicBezTo>
                  <a:cubicBezTo>
                    <a:pt x="8" y="39"/>
                    <a:pt x="9" y="34"/>
                    <a:pt x="9" y="28"/>
                  </a:cubicBezTo>
                  <a:cubicBezTo>
                    <a:pt x="9" y="23"/>
                    <a:pt x="11" y="15"/>
                    <a:pt x="16" y="18"/>
                  </a:cubicBezTo>
                  <a:cubicBezTo>
                    <a:pt x="21" y="19"/>
                    <a:pt x="27" y="17"/>
                    <a:pt x="31" y="14"/>
                  </a:cubicBezTo>
                  <a:cubicBezTo>
                    <a:pt x="34" y="6"/>
                    <a:pt x="41" y="2"/>
                    <a:pt x="47" y="3"/>
                  </a:cubicBezTo>
                  <a:cubicBezTo>
                    <a:pt x="50" y="0"/>
                    <a:pt x="56" y="3"/>
                    <a:pt x="57" y="7"/>
                  </a:cubicBezTo>
                  <a:cubicBezTo>
                    <a:pt x="58" y="13"/>
                    <a:pt x="54" y="20"/>
                    <a:pt x="58" y="24"/>
                  </a:cubicBezTo>
                  <a:cubicBezTo>
                    <a:pt x="62" y="26"/>
                    <a:pt x="67" y="18"/>
                    <a:pt x="69" y="24"/>
                  </a:cubicBezTo>
                  <a:cubicBezTo>
                    <a:pt x="70" y="31"/>
                    <a:pt x="72" y="38"/>
                    <a:pt x="69" y="45"/>
                  </a:cubicBezTo>
                  <a:cubicBezTo>
                    <a:pt x="68" y="53"/>
                    <a:pt x="63" y="61"/>
                    <a:pt x="66" y="69"/>
                  </a:cubicBezTo>
                  <a:cubicBezTo>
                    <a:pt x="71" y="73"/>
                    <a:pt x="73" y="66"/>
                    <a:pt x="76" y="63"/>
                  </a:cubicBezTo>
                  <a:cubicBezTo>
                    <a:pt x="79" y="59"/>
                    <a:pt x="83" y="51"/>
                    <a:pt x="88" y="55"/>
                  </a:cubicBezTo>
                  <a:cubicBezTo>
                    <a:pt x="92" y="57"/>
                    <a:pt x="96" y="63"/>
                    <a:pt x="101" y="58"/>
                  </a:cubicBezTo>
                  <a:cubicBezTo>
                    <a:pt x="105" y="57"/>
                    <a:pt x="104" y="49"/>
                    <a:pt x="108" y="47"/>
                  </a:cubicBezTo>
                  <a:cubicBezTo>
                    <a:pt x="112" y="47"/>
                    <a:pt x="116" y="48"/>
                    <a:pt x="120" y="51"/>
                  </a:cubicBezTo>
                  <a:cubicBezTo>
                    <a:pt x="120" y="62"/>
                    <a:pt x="133" y="66"/>
                    <a:pt x="132" y="78"/>
                  </a:cubicBezTo>
                  <a:cubicBezTo>
                    <a:pt x="131" y="86"/>
                    <a:pt x="133" y="94"/>
                    <a:pt x="138" y="101"/>
                  </a:cubicBezTo>
                  <a:cubicBezTo>
                    <a:pt x="143" y="109"/>
                    <a:pt x="149" y="118"/>
                    <a:pt x="148" y="130"/>
                  </a:cubicBezTo>
                  <a:cubicBezTo>
                    <a:pt x="148" y="136"/>
                    <a:pt x="143" y="139"/>
                    <a:pt x="140" y="142"/>
                  </a:cubicBezTo>
                  <a:cubicBezTo>
                    <a:pt x="133" y="137"/>
                    <a:pt x="124" y="141"/>
                    <a:pt x="116" y="139"/>
                  </a:cubicBezTo>
                  <a:cubicBezTo>
                    <a:pt x="110" y="140"/>
                    <a:pt x="104" y="139"/>
                    <a:pt x="100" y="146"/>
                  </a:cubicBezTo>
                  <a:cubicBezTo>
                    <a:pt x="96" y="154"/>
                    <a:pt x="89" y="161"/>
                    <a:pt x="91" y="171"/>
                  </a:cubicBezTo>
                  <a:cubicBezTo>
                    <a:pt x="92" y="178"/>
                    <a:pt x="97" y="183"/>
                    <a:pt x="98" y="191"/>
                  </a:cubicBezTo>
                  <a:cubicBezTo>
                    <a:pt x="96" y="193"/>
                    <a:pt x="91" y="189"/>
                    <a:pt x="88" y="186"/>
                  </a:cubicBezTo>
                  <a:cubicBezTo>
                    <a:pt x="85" y="181"/>
                    <a:pt x="79" y="176"/>
                    <a:pt x="74" y="180"/>
                  </a:cubicBezTo>
                  <a:cubicBezTo>
                    <a:pt x="71" y="180"/>
                    <a:pt x="64" y="179"/>
                    <a:pt x="65" y="175"/>
                  </a:cubicBezTo>
                  <a:cubicBezTo>
                    <a:pt x="64" y="170"/>
                    <a:pt x="68" y="163"/>
                    <a:pt x="65" y="160"/>
                  </a:cubicBezTo>
                  <a:cubicBezTo>
                    <a:pt x="59" y="160"/>
                    <a:pt x="52" y="157"/>
                    <a:pt x="48" y="164"/>
                  </a:cubicBezTo>
                  <a:cubicBezTo>
                    <a:pt x="48" y="168"/>
                    <a:pt x="50" y="174"/>
                    <a:pt x="47" y="178"/>
                  </a:cubicBezTo>
                  <a:cubicBezTo>
                    <a:pt x="44" y="184"/>
                    <a:pt x="49" y="191"/>
                    <a:pt x="45" y="196"/>
                  </a:cubicBezTo>
                  <a:cubicBezTo>
                    <a:pt x="40" y="211"/>
                    <a:pt x="33" y="226"/>
                    <a:pt x="32" y="243"/>
                  </a:cubicBezTo>
                  <a:cubicBezTo>
                    <a:pt x="33" y="248"/>
                    <a:pt x="32" y="257"/>
                    <a:pt x="37" y="258"/>
                  </a:cubicBezTo>
                  <a:cubicBezTo>
                    <a:pt x="41" y="258"/>
                    <a:pt x="46" y="252"/>
                    <a:pt x="47" y="260"/>
                  </a:cubicBezTo>
                  <a:cubicBezTo>
                    <a:pt x="47" y="264"/>
                    <a:pt x="45" y="272"/>
                    <a:pt x="50" y="273"/>
                  </a:cubicBezTo>
                  <a:cubicBezTo>
                    <a:pt x="54" y="272"/>
                    <a:pt x="53" y="282"/>
                    <a:pt x="54" y="286"/>
                  </a:cubicBezTo>
                  <a:cubicBezTo>
                    <a:pt x="54" y="293"/>
                    <a:pt x="56" y="302"/>
                    <a:pt x="60" y="307"/>
                  </a:cubicBezTo>
                  <a:cubicBezTo>
                    <a:pt x="65" y="309"/>
                    <a:pt x="70" y="313"/>
                    <a:pt x="75" y="311"/>
                  </a:cubicBezTo>
                  <a:cubicBezTo>
                    <a:pt x="79" y="314"/>
                    <a:pt x="78" y="321"/>
                    <a:pt x="83" y="323"/>
                  </a:cubicBezTo>
                  <a:cubicBezTo>
                    <a:pt x="84" y="324"/>
                    <a:pt x="85" y="325"/>
                    <a:pt x="86" y="32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0" name="Freeform 331">
              <a:extLst>
                <a:ext uri="{FF2B5EF4-FFF2-40B4-BE49-F238E27FC236}">
                  <a16:creationId xmlns:a16="http://schemas.microsoft.com/office/drawing/2014/main" id="{1FF221EF-7738-4221-82D4-C49AA1846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211" y="3902543"/>
              <a:ext cx="67795" cy="104440"/>
            </a:xfrm>
            <a:custGeom>
              <a:avLst/>
              <a:gdLst/>
              <a:ahLst/>
              <a:cxnLst>
                <a:cxn ang="0">
                  <a:pos x="94" y="188"/>
                </a:cxn>
                <a:cxn ang="0">
                  <a:pos x="102" y="175"/>
                </a:cxn>
                <a:cxn ang="0">
                  <a:pos x="87" y="137"/>
                </a:cxn>
                <a:cxn ang="0">
                  <a:pos x="83" y="113"/>
                </a:cxn>
                <a:cxn ang="0">
                  <a:pos x="74" y="97"/>
                </a:cxn>
                <a:cxn ang="0">
                  <a:pos x="61" y="93"/>
                </a:cxn>
                <a:cxn ang="0">
                  <a:pos x="54" y="105"/>
                </a:cxn>
                <a:cxn ang="0">
                  <a:pos x="41" y="101"/>
                </a:cxn>
                <a:cxn ang="0">
                  <a:pos x="29" y="110"/>
                </a:cxn>
                <a:cxn ang="0">
                  <a:pos x="19" y="114"/>
                </a:cxn>
                <a:cxn ang="0">
                  <a:pos x="25" y="84"/>
                </a:cxn>
                <a:cxn ang="0">
                  <a:pos x="23" y="68"/>
                </a:cxn>
                <a:cxn ang="0">
                  <a:pos x="10" y="69"/>
                </a:cxn>
                <a:cxn ang="0">
                  <a:pos x="7" y="49"/>
                </a:cxn>
                <a:cxn ang="0">
                  <a:pos x="9" y="41"/>
                </a:cxn>
                <a:cxn ang="0">
                  <a:pos x="21" y="25"/>
                </a:cxn>
                <a:cxn ang="0">
                  <a:pos x="33" y="28"/>
                </a:cxn>
                <a:cxn ang="0">
                  <a:pos x="31" y="11"/>
                </a:cxn>
                <a:cxn ang="0">
                  <a:pos x="38" y="0"/>
                </a:cxn>
                <a:cxn ang="0">
                  <a:pos x="52" y="21"/>
                </a:cxn>
                <a:cxn ang="0">
                  <a:pos x="63" y="41"/>
                </a:cxn>
                <a:cxn ang="0">
                  <a:pos x="77" y="36"/>
                </a:cxn>
                <a:cxn ang="0">
                  <a:pos x="88" y="54"/>
                </a:cxn>
                <a:cxn ang="0">
                  <a:pos x="78" y="63"/>
                </a:cxn>
                <a:cxn ang="0">
                  <a:pos x="76" y="75"/>
                </a:cxn>
                <a:cxn ang="0">
                  <a:pos x="105" y="109"/>
                </a:cxn>
                <a:cxn ang="0">
                  <a:pos x="120" y="134"/>
                </a:cxn>
                <a:cxn ang="0">
                  <a:pos x="132" y="149"/>
                </a:cxn>
                <a:cxn ang="0">
                  <a:pos x="136" y="162"/>
                </a:cxn>
                <a:cxn ang="0">
                  <a:pos x="136" y="181"/>
                </a:cxn>
                <a:cxn ang="0">
                  <a:pos x="124" y="186"/>
                </a:cxn>
                <a:cxn ang="0">
                  <a:pos x="113" y="184"/>
                </a:cxn>
                <a:cxn ang="0">
                  <a:pos x="112" y="196"/>
                </a:cxn>
                <a:cxn ang="0">
                  <a:pos x="98" y="191"/>
                </a:cxn>
                <a:cxn ang="0">
                  <a:pos x="94" y="188"/>
                </a:cxn>
              </a:cxnLst>
              <a:rect l="0" t="0" r="r" b="b"/>
              <a:pathLst>
                <a:path w="138" h="196">
                  <a:moveTo>
                    <a:pt x="94" y="188"/>
                  </a:moveTo>
                  <a:cubicBezTo>
                    <a:pt x="98" y="185"/>
                    <a:pt x="103" y="181"/>
                    <a:pt x="102" y="175"/>
                  </a:cubicBezTo>
                  <a:cubicBezTo>
                    <a:pt x="103" y="159"/>
                    <a:pt x="91" y="150"/>
                    <a:pt x="87" y="137"/>
                  </a:cubicBezTo>
                  <a:cubicBezTo>
                    <a:pt x="84" y="129"/>
                    <a:pt x="88" y="119"/>
                    <a:pt x="83" y="113"/>
                  </a:cubicBezTo>
                  <a:cubicBezTo>
                    <a:pt x="79" y="108"/>
                    <a:pt x="74" y="104"/>
                    <a:pt x="74" y="97"/>
                  </a:cubicBezTo>
                  <a:cubicBezTo>
                    <a:pt x="70" y="94"/>
                    <a:pt x="65" y="93"/>
                    <a:pt x="61" y="93"/>
                  </a:cubicBezTo>
                  <a:cubicBezTo>
                    <a:pt x="58" y="97"/>
                    <a:pt x="59" y="104"/>
                    <a:pt x="54" y="105"/>
                  </a:cubicBezTo>
                  <a:cubicBezTo>
                    <a:pt x="49" y="108"/>
                    <a:pt x="45" y="102"/>
                    <a:pt x="41" y="101"/>
                  </a:cubicBezTo>
                  <a:cubicBezTo>
                    <a:pt x="35" y="98"/>
                    <a:pt x="33" y="107"/>
                    <a:pt x="29" y="110"/>
                  </a:cubicBezTo>
                  <a:cubicBezTo>
                    <a:pt x="26" y="114"/>
                    <a:pt x="22" y="120"/>
                    <a:pt x="19" y="114"/>
                  </a:cubicBezTo>
                  <a:cubicBezTo>
                    <a:pt x="18" y="103"/>
                    <a:pt x="24" y="94"/>
                    <a:pt x="25" y="84"/>
                  </a:cubicBezTo>
                  <a:cubicBezTo>
                    <a:pt x="25" y="78"/>
                    <a:pt x="24" y="73"/>
                    <a:pt x="23" y="68"/>
                  </a:cubicBezTo>
                  <a:cubicBezTo>
                    <a:pt x="18" y="67"/>
                    <a:pt x="14" y="73"/>
                    <a:pt x="10" y="69"/>
                  </a:cubicBezTo>
                  <a:cubicBezTo>
                    <a:pt x="8" y="62"/>
                    <a:pt x="14" y="52"/>
                    <a:pt x="7" y="49"/>
                  </a:cubicBezTo>
                  <a:cubicBezTo>
                    <a:pt x="0" y="48"/>
                    <a:pt x="6" y="44"/>
                    <a:pt x="9" y="41"/>
                  </a:cubicBezTo>
                  <a:cubicBezTo>
                    <a:pt x="13" y="35"/>
                    <a:pt x="16" y="28"/>
                    <a:pt x="21" y="25"/>
                  </a:cubicBezTo>
                  <a:cubicBezTo>
                    <a:pt x="24" y="29"/>
                    <a:pt x="29" y="31"/>
                    <a:pt x="33" y="28"/>
                  </a:cubicBezTo>
                  <a:cubicBezTo>
                    <a:pt x="37" y="23"/>
                    <a:pt x="32" y="17"/>
                    <a:pt x="31" y="11"/>
                  </a:cubicBezTo>
                  <a:cubicBezTo>
                    <a:pt x="29" y="5"/>
                    <a:pt x="34" y="2"/>
                    <a:pt x="38" y="0"/>
                  </a:cubicBezTo>
                  <a:cubicBezTo>
                    <a:pt x="41" y="9"/>
                    <a:pt x="48" y="13"/>
                    <a:pt x="52" y="21"/>
                  </a:cubicBezTo>
                  <a:cubicBezTo>
                    <a:pt x="54" y="29"/>
                    <a:pt x="56" y="38"/>
                    <a:pt x="63" y="41"/>
                  </a:cubicBezTo>
                  <a:cubicBezTo>
                    <a:pt x="69" y="47"/>
                    <a:pt x="72" y="32"/>
                    <a:pt x="77" y="36"/>
                  </a:cubicBezTo>
                  <a:cubicBezTo>
                    <a:pt x="80" y="43"/>
                    <a:pt x="85" y="48"/>
                    <a:pt x="88" y="54"/>
                  </a:cubicBezTo>
                  <a:cubicBezTo>
                    <a:pt x="89" y="61"/>
                    <a:pt x="83" y="66"/>
                    <a:pt x="78" y="63"/>
                  </a:cubicBezTo>
                  <a:cubicBezTo>
                    <a:pt x="73" y="63"/>
                    <a:pt x="71" y="73"/>
                    <a:pt x="76" y="75"/>
                  </a:cubicBezTo>
                  <a:cubicBezTo>
                    <a:pt x="88" y="83"/>
                    <a:pt x="97" y="95"/>
                    <a:pt x="105" y="109"/>
                  </a:cubicBezTo>
                  <a:cubicBezTo>
                    <a:pt x="111" y="117"/>
                    <a:pt x="115" y="126"/>
                    <a:pt x="120" y="134"/>
                  </a:cubicBezTo>
                  <a:cubicBezTo>
                    <a:pt x="123" y="140"/>
                    <a:pt x="133" y="141"/>
                    <a:pt x="132" y="149"/>
                  </a:cubicBezTo>
                  <a:cubicBezTo>
                    <a:pt x="128" y="155"/>
                    <a:pt x="133" y="158"/>
                    <a:pt x="136" y="162"/>
                  </a:cubicBezTo>
                  <a:cubicBezTo>
                    <a:pt x="138" y="167"/>
                    <a:pt x="138" y="176"/>
                    <a:pt x="136" y="181"/>
                  </a:cubicBezTo>
                  <a:cubicBezTo>
                    <a:pt x="132" y="183"/>
                    <a:pt x="128" y="187"/>
                    <a:pt x="124" y="186"/>
                  </a:cubicBezTo>
                  <a:cubicBezTo>
                    <a:pt x="121" y="182"/>
                    <a:pt x="116" y="180"/>
                    <a:pt x="113" y="184"/>
                  </a:cubicBezTo>
                  <a:cubicBezTo>
                    <a:pt x="107" y="187"/>
                    <a:pt x="118" y="194"/>
                    <a:pt x="112" y="196"/>
                  </a:cubicBezTo>
                  <a:cubicBezTo>
                    <a:pt x="107" y="194"/>
                    <a:pt x="103" y="192"/>
                    <a:pt x="98" y="191"/>
                  </a:cubicBezTo>
                  <a:cubicBezTo>
                    <a:pt x="97" y="190"/>
                    <a:pt x="95" y="189"/>
                    <a:pt x="94" y="18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1" name="Freeform 332">
              <a:extLst>
                <a:ext uri="{FF2B5EF4-FFF2-40B4-BE49-F238E27FC236}">
                  <a16:creationId xmlns:a16="http://schemas.microsoft.com/office/drawing/2014/main" id="{C1D19D87-D7BE-4113-9470-686C13568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637" y="4109591"/>
              <a:ext cx="9161" cy="1282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0" y="8"/>
                </a:cxn>
                <a:cxn ang="0">
                  <a:pos x="17" y="8"/>
                </a:cxn>
                <a:cxn ang="0">
                  <a:pos x="19" y="20"/>
                </a:cxn>
                <a:cxn ang="0">
                  <a:pos x="6" y="26"/>
                </a:cxn>
                <a:cxn ang="0">
                  <a:pos x="0" y="16"/>
                </a:cxn>
              </a:cxnLst>
              <a:rect l="0" t="0" r="r" b="b"/>
              <a:pathLst>
                <a:path w="19" h="26">
                  <a:moveTo>
                    <a:pt x="0" y="16"/>
                  </a:moveTo>
                  <a:cubicBezTo>
                    <a:pt x="4" y="14"/>
                    <a:pt x="8" y="14"/>
                    <a:pt x="10" y="8"/>
                  </a:cubicBezTo>
                  <a:cubicBezTo>
                    <a:pt x="14" y="0"/>
                    <a:pt x="13" y="6"/>
                    <a:pt x="17" y="8"/>
                  </a:cubicBezTo>
                  <a:cubicBezTo>
                    <a:pt x="18" y="12"/>
                    <a:pt x="19" y="17"/>
                    <a:pt x="19" y="20"/>
                  </a:cubicBezTo>
                  <a:cubicBezTo>
                    <a:pt x="15" y="22"/>
                    <a:pt x="10" y="22"/>
                    <a:pt x="6" y="26"/>
                  </a:cubicBezTo>
                  <a:cubicBezTo>
                    <a:pt x="4" y="22"/>
                    <a:pt x="1" y="21"/>
                    <a:pt x="0" y="1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2" name="Freeform 333">
              <a:extLst>
                <a:ext uri="{FF2B5EF4-FFF2-40B4-BE49-F238E27FC236}">
                  <a16:creationId xmlns:a16="http://schemas.microsoft.com/office/drawing/2014/main" id="{E7308592-FDAF-40D1-B0D9-12065426D2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0901" y="4102261"/>
              <a:ext cx="406761" cy="190556"/>
            </a:xfrm>
            <a:custGeom>
              <a:avLst/>
              <a:gdLst/>
              <a:ahLst/>
              <a:cxnLst>
                <a:cxn ang="0">
                  <a:pos x="822" y="335"/>
                </a:cxn>
                <a:cxn ang="0">
                  <a:pos x="788" y="285"/>
                </a:cxn>
                <a:cxn ang="0">
                  <a:pos x="708" y="222"/>
                </a:cxn>
                <a:cxn ang="0">
                  <a:pos x="674" y="203"/>
                </a:cxn>
                <a:cxn ang="0">
                  <a:pos x="694" y="182"/>
                </a:cxn>
                <a:cxn ang="0">
                  <a:pos x="669" y="141"/>
                </a:cxn>
                <a:cxn ang="0">
                  <a:pos x="714" y="200"/>
                </a:cxn>
                <a:cxn ang="0">
                  <a:pos x="782" y="172"/>
                </a:cxn>
                <a:cxn ang="0">
                  <a:pos x="606" y="205"/>
                </a:cxn>
                <a:cxn ang="0">
                  <a:pos x="642" y="209"/>
                </a:cxn>
                <a:cxn ang="0">
                  <a:pos x="577" y="213"/>
                </a:cxn>
                <a:cxn ang="0">
                  <a:pos x="787" y="311"/>
                </a:cxn>
                <a:cxn ang="0">
                  <a:pos x="479" y="333"/>
                </a:cxn>
                <a:cxn ang="0">
                  <a:pos x="476" y="325"/>
                </a:cxn>
                <a:cxn ang="0">
                  <a:pos x="411" y="324"/>
                </a:cxn>
                <a:cxn ang="0">
                  <a:pos x="421" y="331"/>
                </a:cxn>
                <a:cxn ang="0">
                  <a:pos x="401" y="325"/>
                </a:cxn>
                <a:cxn ang="0">
                  <a:pos x="362" y="319"/>
                </a:cxn>
                <a:cxn ang="0">
                  <a:pos x="153" y="153"/>
                </a:cxn>
                <a:cxn ang="0">
                  <a:pos x="189" y="196"/>
                </a:cxn>
                <a:cxn ang="0">
                  <a:pos x="173" y="260"/>
                </a:cxn>
                <a:cxn ang="0">
                  <a:pos x="101" y="182"/>
                </a:cxn>
                <a:cxn ang="0">
                  <a:pos x="48" y="80"/>
                </a:cxn>
                <a:cxn ang="0">
                  <a:pos x="12" y="7"/>
                </a:cxn>
                <a:cxn ang="0">
                  <a:pos x="84" y="62"/>
                </a:cxn>
                <a:cxn ang="0">
                  <a:pos x="130" y="114"/>
                </a:cxn>
                <a:cxn ang="0">
                  <a:pos x="586" y="92"/>
                </a:cxn>
                <a:cxn ang="0">
                  <a:pos x="598" y="112"/>
                </a:cxn>
                <a:cxn ang="0">
                  <a:pos x="591" y="144"/>
                </a:cxn>
                <a:cxn ang="0">
                  <a:pos x="182" y="179"/>
                </a:cxn>
                <a:cxn ang="0">
                  <a:pos x="180" y="285"/>
                </a:cxn>
                <a:cxn ang="0">
                  <a:pos x="221" y="272"/>
                </a:cxn>
                <a:cxn ang="0">
                  <a:pos x="282" y="278"/>
                </a:cxn>
                <a:cxn ang="0">
                  <a:pos x="344" y="311"/>
                </a:cxn>
                <a:cxn ang="0">
                  <a:pos x="268" y="311"/>
                </a:cxn>
                <a:cxn ang="0">
                  <a:pos x="180" y="285"/>
                </a:cxn>
                <a:cxn ang="0">
                  <a:pos x="576" y="323"/>
                </a:cxn>
                <a:cxn ang="0">
                  <a:pos x="453" y="365"/>
                </a:cxn>
                <a:cxn ang="0">
                  <a:pos x="453" y="365"/>
                </a:cxn>
                <a:cxn ang="0">
                  <a:pos x="408" y="83"/>
                </a:cxn>
                <a:cxn ang="0">
                  <a:pos x="401" y="151"/>
                </a:cxn>
                <a:cxn ang="0">
                  <a:pos x="372" y="210"/>
                </a:cxn>
                <a:cxn ang="0">
                  <a:pos x="318" y="197"/>
                </a:cxn>
                <a:cxn ang="0">
                  <a:pos x="278" y="197"/>
                </a:cxn>
                <a:cxn ang="0">
                  <a:pos x="250" y="127"/>
                </a:cxn>
                <a:cxn ang="0">
                  <a:pos x="283" y="109"/>
                </a:cxn>
                <a:cxn ang="0">
                  <a:pos x="359" y="75"/>
                </a:cxn>
                <a:cxn ang="0">
                  <a:pos x="404" y="39"/>
                </a:cxn>
                <a:cxn ang="0">
                  <a:pos x="487" y="110"/>
                </a:cxn>
                <a:cxn ang="0">
                  <a:pos x="524" y="122"/>
                </a:cxn>
                <a:cxn ang="0">
                  <a:pos x="452" y="153"/>
                </a:cxn>
                <a:cxn ang="0">
                  <a:pos x="502" y="146"/>
                </a:cxn>
                <a:cxn ang="0">
                  <a:pos x="479" y="186"/>
                </a:cxn>
                <a:cxn ang="0">
                  <a:pos x="473" y="237"/>
                </a:cxn>
                <a:cxn ang="0">
                  <a:pos x="453" y="209"/>
                </a:cxn>
                <a:cxn ang="0">
                  <a:pos x="438" y="240"/>
                </a:cxn>
                <a:cxn ang="0">
                  <a:pos x="434" y="167"/>
                </a:cxn>
              </a:cxnLst>
              <a:rect l="0" t="0" r="r" b="b"/>
              <a:pathLst>
                <a:path w="828" h="365">
                  <a:moveTo>
                    <a:pt x="825" y="193"/>
                  </a:moveTo>
                  <a:cubicBezTo>
                    <a:pt x="825" y="220"/>
                    <a:pt x="826" y="247"/>
                    <a:pt x="826" y="274"/>
                  </a:cubicBezTo>
                  <a:cubicBezTo>
                    <a:pt x="824" y="279"/>
                    <a:pt x="822" y="284"/>
                    <a:pt x="824" y="290"/>
                  </a:cubicBezTo>
                  <a:cubicBezTo>
                    <a:pt x="828" y="303"/>
                    <a:pt x="826" y="318"/>
                    <a:pt x="826" y="331"/>
                  </a:cubicBezTo>
                  <a:cubicBezTo>
                    <a:pt x="827" y="339"/>
                    <a:pt x="826" y="342"/>
                    <a:pt x="822" y="335"/>
                  </a:cubicBezTo>
                  <a:cubicBezTo>
                    <a:pt x="817" y="329"/>
                    <a:pt x="813" y="323"/>
                    <a:pt x="809" y="317"/>
                  </a:cubicBezTo>
                  <a:cubicBezTo>
                    <a:pt x="802" y="315"/>
                    <a:pt x="796" y="319"/>
                    <a:pt x="790" y="318"/>
                  </a:cubicBezTo>
                  <a:cubicBezTo>
                    <a:pt x="789" y="313"/>
                    <a:pt x="796" y="309"/>
                    <a:pt x="793" y="304"/>
                  </a:cubicBezTo>
                  <a:cubicBezTo>
                    <a:pt x="790" y="301"/>
                    <a:pt x="786" y="296"/>
                    <a:pt x="785" y="291"/>
                  </a:cubicBezTo>
                  <a:cubicBezTo>
                    <a:pt x="786" y="290"/>
                    <a:pt x="795" y="291"/>
                    <a:pt x="788" y="285"/>
                  </a:cubicBezTo>
                  <a:cubicBezTo>
                    <a:pt x="784" y="282"/>
                    <a:pt x="780" y="277"/>
                    <a:pt x="778" y="270"/>
                  </a:cubicBezTo>
                  <a:cubicBezTo>
                    <a:pt x="774" y="261"/>
                    <a:pt x="771" y="251"/>
                    <a:pt x="763" y="246"/>
                  </a:cubicBezTo>
                  <a:cubicBezTo>
                    <a:pt x="752" y="242"/>
                    <a:pt x="740" y="237"/>
                    <a:pt x="729" y="234"/>
                  </a:cubicBezTo>
                  <a:cubicBezTo>
                    <a:pt x="724" y="233"/>
                    <a:pt x="719" y="230"/>
                    <a:pt x="715" y="227"/>
                  </a:cubicBezTo>
                  <a:cubicBezTo>
                    <a:pt x="717" y="221"/>
                    <a:pt x="712" y="220"/>
                    <a:pt x="708" y="222"/>
                  </a:cubicBezTo>
                  <a:cubicBezTo>
                    <a:pt x="701" y="222"/>
                    <a:pt x="694" y="213"/>
                    <a:pt x="698" y="204"/>
                  </a:cubicBezTo>
                  <a:cubicBezTo>
                    <a:pt x="695" y="198"/>
                    <a:pt x="692" y="209"/>
                    <a:pt x="692" y="212"/>
                  </a:cubicBezTo>
                  <a:cubicBezTo>
                    <a:pt x="692" y="220"/>
                    <a:pt x="687" y="224"/>
                    <a:pt x="682" y="226"/>
                  </a:cubicBezTo>
                  <a:cubicBezTo>
                    <a:pt x="680" y="225"/>
                    <a:pt x="675" y="216"/>
                    <a:pt x="680" y="214"/>
                  </a:cubicBezTo>
                  <a:cubicBezTo>
                    <a:pt x="682" y="210"/>
                    <a:pt x="677" y="205"/>
                    <a:pt x="674" y="203"/>
                  </a:cubicBezTo>
                  <a:cubicBezTo>
                    <a:pt x="672" y="199"/>
                    <a:pt x="665" y="200"/>
                    <a:pt x="665" y="195"/>
                  </a:cubicBezTo>
                  <a:cubicBezTo>
                    <a:pt x="667" y="191"/>
                    <a:pt x="673" y="195"/>
                    <a:pt x="676" y="196"/>
                  </a:cubicBezTo>
                  <a:cubicBezTo>
                    <a:pt x="680" y="196"/>
                    <a:pt x="682" y="188"/>
                    <a:pt x="686" y="189"/>
                  </a:cubicBezTo>
                  <a:cubicBezTo>
                    <a:pt x="689" y="193"/>
                    <a:pt x="695" y="192"/>
                    <a:pt x="698" y="190"/>
                  </a:cubicBezTo>
                  <a:cubicBezTo>
                    <a:pt x="700" y="185"/>
                    <a:pt x="699" y="177"/>
                    <a:pt x="694" y="182"/>
                  </a:cubicBezTo>
                  <a:cubicBezTo>
                    <a:pt x="687" y="184"/>
                    <a:pt x="681" y="183"/>
                    <a:pt x="674" y="183"/>
                  </a:cubicBezTo>
                  <a:cubicBezTo>
                    <a:pt x="669" y="184"/>
                    <a:pt x="664" y="180"/>
                    <a:pt x="663" y="173"/>
                  </a:cubicBezTo>
                  <a:cubicBezTo>
                    <a:pt x="663" y="164"/>
                    <a:pt x="654" y="166"/>
                    <a:pt x="649" y="164"/>
                  </a:cubicBezTo>
                  <a:cubicBezTo>
                    <a:pt x="650" y="164"/>
                    <a:pt x="650" y="153"/>
                    <a:pt x="652" y="152"/>
                  </a:cubicBezTo>
                  <a:cubicBezTo>
                    <a:pt x="659" y="152"/>
                    <a:pt x="664" y="146"/>
                    <a:pt x="669" y="141"/>
                  </a:cubicBezTo>
                  <a:cubicBezTo>
                    <a:pt x="680" y="142"/>
                    <a:pt x="688" y="152"/>
                    <a:pt x="698" y="152"/>
                  </a:cubicBezTo>
                  <a:cubicBezTo>
                    <a:pt x="701" y="154"/>
                    <a:pt x="704" y="161"/>
                    <a:pt x="703" y="165"/>
                  </a:cubicBezTo>
                  <a:cubicBezTo>
                    <a:pt x="701" y="170"/>
                    <a:pt x="699" y="175"/>
                    <a:pt x="702" y="180"/>
                  </a:cubicBezTo>
                  <a:cubicBezTo>
                    <a:pt x="704" y="186"/>
                    <a:pt x="704" y="194"/>
                    <a:pt x="709" y="198"/>
                  </a:cubicBezTo>
                  <a:cubicBezTo>
                    <a:pt x="710" y="188"/>
                    <a:pt x="713" y="193"/>
                    <a:pt x="714" y="200"/>
                  </a:cubicBezTo>
                  <a:cubicBezTo>
                    <a:pt x="714" y="209"/>
                    <a:pt x="725" y="213"/>
                    <a:pt x="730" y="206"/>
                  </a:cubicBezTo>
                  <a:cubicBezTo>
                    <a:pt x="735" y="200"/>
                    <a:pt x="738" y="191"/>
                    <a:pt x="742" y="184"/>
                  </a:cubicBezTo>
                  <a:cubicBezTo>
                    <a:pt x="747" y="184"/>
                    <a:pt x="753" y="183"/>
                    <a:pt x="757" y="180"/>
                  </a:cubicBezTo>
                  <a:cubicBezTo>
                    <a:pt x="755" y="173"/>
                    <a:pt x="762" y="171"/>
                    <a:pt x="765" y="168"/>
                  </a:cubicBezTo>
                  <a:cubicBezTo>
                    <a:pt x="771" y="163"/>
                    <a:pt x="776" y="170"/>
                    <a:pt x="782" y="172"/>
                  </a:cubicBezTo>
                  <a:cubicBezTo>
                    <a:pt x="796" y="180"/>
                    <a:pt x="810" y="188"/>
                    <a:pt x="825" y="193"/>
                  </a:cubicBezTo>
                  <a:close/>
                  <a:moveTo>
                    <a:pt x="643" y="218"/>
                  </a:moveTo>
                  <a:cubicBezTo>
                    <a:pt x="635" y="217"/>
                    <a:pt x="631" y="207"/>
                    <a:pt x="624" y="205"/>
                  </a:cubicBezTo>
                  <a:cubicBezTo>
                    <a:pt x="619" y="203"/>
                    <a:pt x="623" y="216"/>
                    <a:pt x="617" y="210"/>
                  </a:cubicBezTo>
                  <a:cubicBezTo>
                    <a:pt x="612" y="210"/>
                    <a:pt x="610" y="201"/>
                    <a:pt x="606" y="205"/>
                  </a:cubicBezTo>
                  <a:cubicBezTo>
                    <a:pt x="602" y="208"/>
                    <a:pt x="598" y="213"/>
                    <a:pt x="596" y="205"/>
                  </a:cubicBezTo>
                  <a:cubicBezTo>
                    <a:pt x="592" y="201"/>
                    <a:pt x="594" y="195"/>
                    <a:pt x="599" y="197"/>
                  </a:cubicBezTo>
                  <a:cubicBezTo>
                    <a:pt x="604" y="198"/>
                    <a:pt x="609" y="196"/>
                    <a:pt x="614" y="201"/>
                  </a:cubicBezTo>
                  <a:cubicBezTo>
                    <a:pt x="618" y="201"/>
                    <a:pt x="621" y="195"/>
                    <a:pt x="625" y="197"/>
                  </a:cubicBezTo>
                  <a:cubicBezTo>
                    <a:pt x="632" y="199"/>
                    <a:pt x="639" y="201"/>
                    <a:pt x="642" y="209"/>
                  </a:cubicBezTo>
                  <a:cubicBezTo>
                    <a:pt x="642" y="212"/>
                    <a:pt x="644" y="215"/>
                    <a:pt x="643" y="218"/>
                  </a:cubicBezTo>
                  <a:close/>
                  <a:moveTo>
                    <a:pt x="568" y="217"/>
                  </a:moveTo>
                  <a:cubicBezTo>
                    <a:pt x="563" y="217"/>
                    <a:pt x="559" y="213"/>
                    <a:pt x="557" y="207"/>
                  </a:cubicBezTo>
                  <a:cubicBezTo>
                    <a:pt x="559" y="202"/>
                    <a:pt x="565" y="204"/>
                    <a:pt x="569" y="203"/>
                  </a:cubicBezTo>
                  <a:cubicBezTo>
                    <a:pt x="572" y="205"/>
                    <a:pt x="576" y="208"/>
                    <a:pt x="577" y="213"/>
                  </a:cubicBezTo>
                  <a:cubicBezTo>
                    <a:pt x="576" y="216"/>
                    <a:pt x="571" y="216"/>
                    <a:pt x="568" y="217"/>
                  </a:cubicBezTo>
                  <a:close/>
                  <a:moveTo>
                    <a:pt x="776" y="324"/>
                  </a:moveTo>
                  <a:cubicBezTo>
                    <a:pt x="773" y="322"/>
                    <a:pt x="764" y="324"/>
                    <a:pt x="769" y="317"/>
                  </a:cubicBezTo>
                  <a:cubicBezTo>
                    <a:pt x="773" y="310"/>
                    <a:pt x="776" y="301"/>
                    <a:pt x="783" y="300"/>
                  </a:cubicBezTo>
                  <a:cubicBezTo>
                    <a:pt x="787" y="303"/>
                    <a:pt x="791" y="307"/>
                    <a:pt x="787" y="311"/>
                  </a:cubicBezTo>
                  <a:cubicBezTo>
                    <a:pt x="785" y="316"/>
                    <a:pt x="781" y="319"/>
                    <a:pt x="778" y="324"/>
                  </a:cubicBezTo>
                  <a:cubicBezTo>
                    <a:pt x="778" y="324"/>
                    <a:pt x="777" y="324"/>
                    <a:pt x="776" y="324"/>
                  </a:cubicBezTo>
                  <a:close/>
                  <a:moveTo>
                    <a:pt x="501" y="320"/>
                  </a:moveTo>
                  <a:cubicBezTo>
                    <a:pt x="496" y="322"/>
                    <a:pt x="497" y="327"/>
                    <a:pt x="491" y="328"/>
                  </a:cubicBezTo>
                  <a:cubicBezTo>
                    <a:pt x="487" y="331"/>
                    <a:pt x="483" y="330"/>
                    <a:pt x="479" y="333"/>
                  </a:cubicBezTo>
                  <a:cubicBezTo>
                    <a:pt x="476" y="335"/>
                    <a:pt x="471" y="329"/>
                    <a:pt x="468" y="335"/>
                  </a:cubicBezTo>
                  <a:cubicBezTo>
                    <a:pt x="463" y="336"/>
                    <a:pt x="458" y="331"/>
                    <a:pt x="452" y="332"/>
                  </a:cubicBezTo>
                  <a:cubicBezTo>
                    <a:pt x="447" y="335"/>
                    <a:pt x="444" y="329"/>
                    <a:pt x="446" y="324"/>
                  </a:cubicBezTo>
                  <a:cubicBezTo>
                    <a:pt x="452" y="319"/>
                    <a:pt x="459" y="319"/>
                    <a:pt x="465" y="323"/>
                  </a:cubicBezTo>
                  <a:cubicBezTo>
                    <a:pt x="469" y="324"/>
                    <a:pt x="473" y="331"/>
                    <a:pt x="476" y="325"/>
                  </a:cubicBezTo>
                  <a:cubicBezTo>
                    <a:pt x="480" y="324"/>
                    <a:pt x="484" y="324"/>
                    <a:pt x="488" y="325"/>
                  </a:cubicBezTo>
                  <a:cubicBezTo>
                    <a:pt x="491" y="324"/>
                    <a:pt x="492" y="320"/>
                    <a:pt x="497" y="318"/>
                  </a:cubicBezTo>
                  <a:cubicBezTo>
                    <a:pt x="497" y="315"/>
                    <a:pt x="496" y="311"/>
                    <a:pt x="501" y="316"/>
                  </a:cubicBezTo>
                  <a:cubicBezTo>
                    <a:pt x="502" y="317"/>
                    <a:pt x="501" y="319"/>
                    <a:pt x="501" y="320"/>
                  </a:cubicBezTo>
                  <a:close/>
                  <a:moveTo>
                    <a:pt x="411" y="324"/>
                  </a:moveTo>
                  <a:cubicBezTo>
                    <a:pt x="406" y="324"/>
                    <a:pt x="404" y="315"/>
                    <a:pt x="410" y="315"/>
                  </a:cubicBezTo>
                  <a:cubicBezTo>
                    <a:pt x="413" y="318"/>
                    <a:pt x="415" y="319"/>
                    <a:pt x="419" y="319"/>
                  </a:cubicBezTo>
                  <a:cubicBezTo>
                    <a:pt x="421" y="326"/>
                    <a:pt x="420" y="324"/>
                    <a:pt x="424" y="320"/>
                  </a:cubicBezTo>
                  <a:cubicBezTo>
                    <a:pt x="428" y="322"/>
                    <a:pt x="429" y="326"/>
                    <a:pt x="429" y="330"/>
                  </a:cubicBezTo>
                  <a:cubicBezTo>
                    <a:pt x="427" y="330"/>
                    <a:pt x="423" y="328"/>
                    <a:pt x="421" y="331"/>
                  </a:cubicBezTo>
                  <a:cubicBezTo>
                    <a:pt x="415" y="336"/>
                    <a:pt x="418" y="324"/>
                    <a:pt x="413" y="331"/>
                  </a:cubicBezTo>
                  <a:cubicBezTo>
                    <a:pt x="411" y="335"/>
                    <a:pt x="406" y="333"/>
                    <a:pt x="402" y="336"/>
                  </a:cubicBezTo>
                  <a:cubicBezTo>
                    <a:pt x="398" y="337"/>
                    <a:pt x="394" y="338"/>
                    <a:pt x="390" y="337"/>
                  </a:cubicBezTo>
                  <a:cubicBezTo>
                    <a:pt x="386" y="336"/>
                    <a:pt x="388" y="328"/>
                    <a:pt x="389" y="326"/>
                  </a:cubicBezTo>
                  <a:cubicBezTo>
                    <a:pt x="393" y="322"/>
                    <a:pt x="397" y="324"/>
                    <a:pt x="401" y="325"/>
                  </a:cubicBezTo>
                  <a:cubicBezTo>
                    <a:pt x="403" y="326"/>
                    <a:pt x="408" y="333"/>
                    <a:pt x="410" y="327"/>
                  </a:cubicBezTo>
                  <a:cubicBezTo>
                    <a:pt x="413" y="328"/>
                    <a:pt x="414" y="325"/>
                    <a:pt x="411" y="324"/>
                  </a:cubicBezTo>
                  <a:close/>
                  <a:moveTo>
                    <a:pt x="359" y="329"/>
                  </a:moveTo>
                  <a:cubicBezTo>
                    <a:pt x="356" y="325"/>
                    <a:pt x="350" y="324"/>
                    <a:pt x="348" y="319"/>
                  </a:cubicBezTo>
                  <a:cubicBezTo>
                    <a:pt x="353" y="320"/>
                    <a:pt x="358" y="314"/>
                    <a:pt x="362" y="319"/>
                  </a:cubicBezTo>
                  <a:cubicBezTo>
                    <a:pt x="370" y="322"/>
                    <a:pt x="363" y="323"/>
                    <a:pt x="360" y="327"/>
                  </a:cubicBezTo>
                  <a:cubicBezTo>
                    <a:pt x="360" y="328"/>
                    <a:pt x="359" y="329"/>
                    <a:pt x="359" y="329"/>
                  </a:cubicBezTo>
                  <a:close/>
                  <a:moveTo>
                    <a:pt x="154" y="130"/>
                  </a:moveTo>
                  <a:cubicBezTo>
                    <a:pt x="152" y="134"/>
                    <a:pt x="149" y="138"/>
                    <a:pt x="147" y="143"/>
                  </a:cubicBezTo>
                  <a:cubicBezTo>
                    <a:pt x="143" y="147"/>
                    <a:pt x="150" y="151"/>
                    <a:pt x="153" y="153"/>
                  </a:cubicBezTo>
                  <a:cubicBezTo>
                    <a:pt x="156" y="157"/>
                    <a:pt x="164" y="152"/>
                    <a:pt x="164" y="160"/>
                  </a:cubicBezTo>
                  <a:cubicBezTo>
                    <a:pt x="166" y="166"/>
                    <a:pt x="164" y="175"/>
                    <a:pt x="169" y="178"/>
                  </a:cubicBezTo>
                  <a:cubicBezTo>
                    <a:pt x="177" y="176"/>
                    <a:pt x="171" y="183"/>
                    <a:pt x="170" y="188"/>
                  </a:cubicBezTo>
                  <a:cubicBezTo>
                    <a:pt x="173" y="193"/>
                    <a:pt x="177" y="181"/>
                    <a:pt x="181" y="187"/>
                  </a:cubicBezTo>
                  <a:cubicBezTo>
                    <a:pt x="186" y="187"/>
                    <a:pt x="188" y="192"/>
                    <a:pt x="189" y="196"/>
                  </a:cubicBezTo>
                  <a:cubicBezTo>
                    <a:pt x="193" y="200"/>
                    <a:pt x="195" y="204"/>
                    <a:pt x="193" y="210"/>
                  </a:cubicBezTo>
                  <a:cubicBezTo>
                    <a:pt x="191" y="218"/>
                    <a:pt x="188" y="227"/>
                    <a:pt x="191" y="235"/>
                  </a:cubicBezTo>
                  <a:cubicBezTo>
                    <a:pt x="192" y="245"/>
                    <a:pt x="192" y="255"/>
                    <a:pt x="190" y="263"/>
                  </a:cubicBezTo>
                  <a:cubicBezTo>
                    <a:pt x="185" y="265"/>
                    <a:pt x="185" y="256"/>
                    <a:pt x="181" y="255"/>
                  </a:cubicBezTo>
                  <a:cubicBezTo>
                    <a:pt x="178" y="260"/>
                    <a:pt x="178" y="266"/>
                    <a:pt x="173" y="260"/>
                  </a:cubicBezTo>
                  <a:cubicBezTo>
                    <a:pt x="168" y="254"/>
                    <a:pt x="167" y="259"/>
                    <a:pt x="170" y="265"/>
                  </a:cubicBezTo>
                  <a:cubicBezTo>
                    <a:pt x="169" y="271"/>
                    <a:pt x="165" y="260"/>
                    <a:pt x="163" y="259"/>
                  </a:cubicBezTo>
                  <a:cubicBezTo>
                    <a:pt x="153" y="245"/>
                    <a:pt x="142" y="234"/>
                    <a:pt x="131" y="224"/>
                  </a:cubicBezTo>
                  <a:cubicBezTo>
                    <a:pt x="127" y="219"/>
                    <a:pt x="127" y="211"/>
                    <a:pt x="121" y="208"/>
                  </a:cubicBezTo>
                  <a:cubicBezTo>
                    <a:pt x="113" y="202"/>
                    <a:pt x="107" y="191"/>
                    <a:pt x="101" y="182"/>
                  </a:cubicBezTo>
                  <a:cubicBezTo>
                    <a:pt x="101" y="176"/>
                    <a:pt x="101" y="171"/>
                    <a:pt x="99" y="166"/>
                  </a:cubicBezTo>
                  <a:cubicBezTo>
                    <a:pt x="92" y="153"/>
                    <a:pt x="87" y="136"/>
                    <a:pt x="75" y="127"/>
                  </a:cubicBezTo>
                  <a:cubicBezTo>
                    <a:pt x="70" y="126"/>
                    <a:pt x="70" y="119"/>
                    <a:pt x="68" y="114"/>
                  </a:cubicBezTo>
                  <a:cubicBezTo>
                    <a:pt x="67" y="108"/>
                    <a:pt x="63" y="101"/>
                    <a:pt x="63" y="95"/>
                  </a:cubicBezTo>
                  <a:cubicBezTo>
                    <a:pt x="61" y="87"/>
                    <a:pt x="54" y="84"/>
                    <a:pt x="48" y="80"/>
                  </a:cubicBezTo>
                  <a:cubicBezTo>
                    <a:pt x="43" y="80"/>
                    <a:pt x="42" y="75"/>
                    <a:pt x="42" y="69"/>
                  </a:cubicBezTo>
                  <a:cubicBezTo>
                    <a:pt x="41" y="59"/>
                    <a:pt x="32" y="53"/>
                    <a:pt x="28" y="45"/>
                  </a:cubicBezTo>
                  <a:cubicBezTo>
                    <a:pt x="23" y="48"/>
                    <a:pt x="20" y="45"/>
                    <a:pt x="17" y="40"/>
                  </a:cubicBezTo>
                  <a:cubicBezTo>
                    <a:pt x="9" y="31"/>
                    <a:pt x="1" y="20"/>
                    <a:pt x="0" y="6"/>
                  </a:cubicBezTo>
                  <a:cubicBezTo>
                    <a:pt x="1" y="0"/>
                    <a:pt x="9" y="3"/>
                    <a:pt x="12" y="7"/>
                  </a:cubicBezTo>
                  <a:cubicBezTo>
                    <a:pt x="16" y="13"/>
                    <a:pt x="24" y="14"/>
                    <a:pt x="30" y="14"/>
                  </a:cubicBezTo>
                  <a:cubicBezTo>
                    <a:pt x="34" y="13"/>
                    <a:pt x="39" y="9"/>
                    <a:pt x="42" y="15"/>
                  </a:cubicBezTo>
                  <a:cubicBezTo>
                    <a:pt x="46" y="20"/>
                    <a:pt x="49" y="27"/>
                    <a:pt x="54" y="30"/>
                  </a:cubicBezTo>
                  <a:cubicBezTo>
                    <a:pt x="53" y="36"/>
                    <a:pt x="54" y="39"/>
                    <a:pt x="59" y="43"/>
                  </a:cubicBezTo>
                  <a:cubicBezTo>
                    <a:pt x="66" y="51"/>
                    <a:pt x="75" y="56"/>
                    <a:pt x="84" y="62"/>
                  </a:cubicBezTo>
                  <a:cubicBezTo>
                    <a:pt x="85" y="68"/>
                    <a:pt x="84" y="72"/>
                    <a:pt x="89" y="72"/>
                  </a:cubicBezTo>
                  <a:cubicBezTo>
                    <a:pt x="93" y="77"/>
                    <a:pt x="96" y="84"/>
                    <a:pt x="101" y="87"/>
                  </a:cubicBezTo>
                  <a:cubicBezTo>
                    <a:pt x="104" y="86"/>
                    <a:pt x="99" y="76"/>
                    <a:pt x="106" y="82"/>
                  </a:cubicBezTo>
                  <a:cubicBezTo>
                    <a:pt x="109" y="87"/>
                    <a:pt x="111" y="95"/>
                    <a:pt x="117" y="95"/>
                  </a:cubicBezTo>
                  <a:cubicBezTo>
                    <a:pt x="125" y="97"/>
                    <a:pt x="123" y="111"/>
                    <a:pt x="130" y="114"/>
                  </a:cubicBezTo>
                  <a:cubicBezTo>
                    <a:pt x="136" y="118"/>
                    <a:pt x="145" y="115"/>
                    <a:pt x="149" y="123"/>
                  </a:cubicBezTo>
                  <a:cubicBezTo>
                    <a:pt x="151" y="125"/>
                    <a:pt x="154" y="127"/>
                    <a:pt x="154" y="130"/>
                  </a:cubicBezTo>
                  <a:close/>
                  <a:moveTo>
                    <a:pt x="586" y="130"/>
                  </a:moveTo>
                  <a:cubicBezTo>
                    <a:pt x="585" y="123"/>
                    <a:pt x="580" y="118"/>
                    <a:pt x="584" y="111"/>
                  </a:cubicBezTo>
                  <a:cubicBezTo>
                    <a:pt x="580" y="106"/>
                    <a:pt x="584" y="98"/>
                    <a:pt x="586" y="92"/>
                  </a:cubicBezTo>
                  <a:cubicBezTo>
                    <a:pt x="588" y="85"/>
                    <a:pt x="591" y="87"/>
                    <a:pt x="592" y="94"/>
                  </a:cubicBezTo>
                  <a:cubicBezTo>
                    <a:pt x="592" y="100"/>
                    <a:pt x="586" y="105"/>
                    <a:pt x="587" y="112"/>
                  </a:cubicBezTo>
                  <a:cubicBezTo>
                    <a:pt x="590" y="114"/>
                    <a:pt x="594" y="106"/>
                    <a:pt x="594" y="102"/>
                  </a:cubicBezTo>
                  <a:cubicBezTo>
                    <a:pt x="597" y="100"/>
                    <a:pt x="604" y="93"/>
                    <a:pt x="603" y="100"/>
                  </a:cubicBezTo>
                  <a:cubicBezTo>
                    <a:pt x="605" y="106"/>
                    <a:pt x="601" y="108"/>
                    <a:pt x="598" y="112"/>
                  </a:cubicBezTo>
                  <a:cubicBezTo>
                    <a:pt x="593" y="117"/>
                    <a:pt x="602" y="116"/>
                    <a:pt x="604" y="119"/>
                  </a:cubicBezTo>
                  <a:cubicBezTo>
                    <a:pt x="607" y="127"/>
                    <a:pt x="601" y="123"/>
                    <a:pt x="598" y="122"/>
                  </a:cubicBezTo>
                  <a:cubicBezTo>
                    <a:pt x="594" y="119"/>
                    <a:pt x="589" y="122"/>
                    <a:pt x="590" y="128"/>
                  </a:cubicBezTo>
                  <a:cubicBezTo>
                    <a:pt x="590" y="136"/>
                    <a:pt x="594" y="143"/>
                    <a:pt x="598" y="149"/>
                  </a:cubicBezTo>
                  <a:cubicBezTo>
                    <a:pt x="599" y="157"/>
                    <a:pt x="593" y="146"/>
                    <a:pt x="591" y="144"/>
                  </a:cubicBezTo>
                  <a:cubicBezTo>
                    <a:pt x="588" y="140"/>
                    <a:pt x="585" y="136"/>
                    <a:pt x="586" y="130"/>
                  </a:cubicBezTo>
                  <a:cubicBezTo>
                    <a:pt x="586" y="130"/>
                    <a:pt x="586" y="130"/>
                    <a:pt x="586" y="130"/>
                  </a:cubicBezTo>
                  <a:close/>
                  <a:moveTo>
                    <a:pt x="205" y="202"/>
                  </a:moveTo>
                  <a:cubicBezTo>
                    <a:pt x="200" y="198"/>
                    <a:pt x="193" y="196"/>
                    <a:pt x="193" y="188"/>
                  </a:cubicBezTo>
                  <a:cubicBezTo>
                    <a:pt x="192" y="182"/>
                    <a:pt x="187" y="177"/>
                    <a:pt x="182" y="179"/>
                  </a:cubicBezTo>
                  <a:cubicBezTo>
                    <a:pt x="180" y="176"/>
                    <a:pt x="184" y="164"/>
                    <a:pt x="187" y="171"/>
                  </a:cubicBezTo>
                  <a:cubicBezTo>
                    <a:pt x="189" y="180"/>
                    <a:pt x="191" y="161"/>
                    <a:pt x="193" y="169"/>
                  </a:cubicBezTo>
                  <a:cubicBezTo>
                    <a:pt x="195" y="178"/>
                    <a:pt x="199" y="188"/>
                    <a:pt x="206" y="191"/>
                  </a:cubicBezTo>
                  <a:cubicBezTo>
                    <a:pt x="204" y="193"/>
                    <a:pt x="203" y="197"/>
                    <a:pt x="205" y="202"/>
                  </a:cubicBezTo>
                  <a:close/>
                  <a:moveTo>
                    <a:pt x="180" y="285"/>
                  </a:moveTo>
                  <a:cubicBezTo>
                    <a:pt x="179" y="280"/>
                    <a:pt x="189" y="288"/>
                    <a:pt x="189" y="281"/>
                  </a:cubicBezTo>
                  <a:cubicBezTo>
                    <a:pt x="190" y="275"/>
                    <a:pt x="192" y="276"/>
                    <a:pt x="193" y="270"/>
                  </a:cubicBezTo>
                  <a:cubicBezTo>
                    <a:pt x="194" y="263"/>
                    <a:pt x="199" y="271"/>
                    <a:pt x="203" y="268"/>
                  </a:cubicBezTo>
                  <a:cubicBezTo>
                    <a:pt x="206" y="270"/>
                    <a:pt x="210" y="277"/>
                    <a:pt x="212" y="269"/>
                  </a:cubicBezTo>
                  <a:cubicBezTo>
                    <a:pt x="212" y="265"/>
                    <a:pt x="220" y="269"/>
                    <a:pt x="221" y="272"/>
                  </a:cubicBezTo>
                  <a:cubicBezTo>
                    <a:pt x="225" y="273"/>
                    <a:pt x="228" y="278"/>
                    <a:pt x="232" y="275"/>
                  </a:cubicBezTo>
                  <a:cubicBezTo>
                    <a:pt x="236" y="272"/>
                    <a:pt x="239" y="280"/>
                    <a:pt x="241" y="284"/>
                  </a:cubicBezTo>
                  <a:cubicBezTo>
                    <a:pt x="242" y="290"/>
                    <a:pt x="249" y="285"/>
                    <a:pt x="252" y="289"/>
                  </a:cubicBezTo>
                  <a:cubicBezTo>
                    <a:pt x="259" y="287"/>
                    <a:pt x="268" y="292"/>
                    <a:pt x="275" y="287"/>
                  </a:cubicBezTo>
                  <a:cubicBezTo>
                    <a:pt x="275" y="283"/>
                    <a:pt x="277" y="276"/>
                    <a:pt x="282" y="278"/>
                  </a:cubicBezTo>
                  <a:cubicBezTo>
                    <a:pt x="285" y="282"/>
                    <a:pt x="286" y="287"/>
                    <a:pt x="291" y="286"/>
                  </a:cubicBezTo>
                  <a:cubicBezTo>
                    <a:pt x="297" y="287"/>
                    <a:pt x="304" y="287"/>
                    <a:pt x="310" y="290"/>
                  </a:cubicBezTo>
                  <a:cubicBezTo>
                    <a:pt x="315" y="293"/>
                    <a:pt x="311" y="299"/>
                    <a:pt x="314" y="303"/>
                  </a:cubicBezTo>
                  <a:cubicBezTo>
                    <a:pt x="319" y="308"/>
                    <a:pt x="326" y="310"/>
                    <a:pt x="332" y="309"/>
                  </a:cubicBezTo>
                  <a:cubicBezTo>
                    <a:pt x="335" y="306"/>
                    <a:pt x="341" y="307"/>
                    <a:pt x="344" y="311"/>
                  </a:cubicBezTo>
                  <a:cubicBezTo>
                    <a:pt x="344" y="315"/>
                    <a:pt x="338" y="321"/>
                    <a:pt x="343" y="325"/>
                  </a:cubicBezTo>
                  <a:cubicBezTo>
                    <a:pt x="349" y="332"/>
                    <a:pt x="341" y="326"/>
                    <a:pt x="337" y="326"/>
                  </a:cubicBezTo>
                  <a:cubicBezTo>
                    <a:pt x="330" y="323"/>
                    <a:pt x="322" y="315"/>
                    <a:pt x="314" y="322"/>
                  </a:cubicBezTo>
                  <a:cubicBezTo>
                    <a:pt x="306" y="323"/>
                    <a:pt x="298" y="320"/>
                    <a:pt x="291" y="320"/>
                  </a:cubicBezTo>
                  <a:cubicBezTo>
                    <a:pt x="283" y="319"/>
                    <a:pt x="275" y="317"/>
                    <a:pt x="268" y="311"/>
                  </a:cubicBezTo>
                  <a:cubicBezTo>
                    <a:pt x="260" y="308"/>
                    <a:pt x="251" y="303"/>
                    <a:pt x="242" y="305"/>
                  </a:cubicBezTo>
                  <a:cubicBezTo>
                    <a:pt x="237" y="310"/>
                    <a:pt x="229" y="308"/>
                    <a:pt x="224" y="304"/>
                  </a:cubicBezTo>
                  <a:cubicBezTo>
                    <a:pt x="217" y="297"/>
                    <a:pt x="208" y="303"/>
                    <a:pt x="201" y="298"/>
                  </a:cubicBezTo>
                  <a:cubicBezTo>
                    <a:pt x="205" y="294"/>
                    <a:pt x="206" y="290"/>
                    <a:pt x="200" y="289"/>
                  </a:cubicBezTo>
                  <a:cubicBezTo>
                    <a:pt x="193" y="287"/>
                    <a:pt x="187" y="286"/>
                    <a:pt x="180" y="285"/>
                  </a:cubicBezTo>
                  <a:close/>
                  <a:moveTo>
                    <a:pt x="511" y="365"/>
                  </a:moveTo>
                  <a:cubicBezTo>
                    <a:pt x="515" y="360"/>
                    <a:pt x="511" y="352"/>
                    <a:pt x="517" y="349"/>
                  </a:cubicBezTo>
                  <a:cubicBezTo>
                    <a:pt x="524" y="342"/>
                    <a:pt x="536" y="341"/>
                    <a:pt x="540" y="329"/>
                  </a:cubicBezTo>
                  <a:cubicBezTo>
                    <a:pt x="547" y="325"/>
                    <a:pt x="556" y="328"/>
                    <a:pt x="564" y="324"/>
                  </a:cubicBezTo>
                  <a:cubicBezTo>
                    <a:pt x="568" y="324"/>
                    <a:pt x="572" y="321"/>
                    <a:pt x="576" y="323"/>
                  </a:cubicBezTo>
                  <a:cubicBezTo>
                    <a:pt x="578" y="328"/>
                    <a:pt x="570" y="330"/>
                    <a:pt x="567" y="332"/>
                  </a:cubicBezTo>
                  <a:cubicBezTo>
                    <a:pt x="556" y="339"/>
                    <a:pt x="541" y="340"/>
                    <a:pt x="532" y="352"/>
                  </a:cubicBezTo>
                  <a:cubicBezTo>
                    <a:pt x="528" y="357"/>
                    <a:pt x="524" y="362"/>
                    <a:pt x="518" y="363"/>
                  </a:cubicBezTo>
                  <a:cubicBezTo>
                    <a:pt x="516" y="365"/>
                    <a:pt x="514" y="365"/>
                    <a:pt x="511" y="365"/>
                  </a:cubicBezTo>
                  <a:close/>
                  <a:moveTo>
                    <a:pt x="453" y="365"/>
                  </a:moveTo>
                  <a:cubicBezTo>
                    <a:pt x="445" y="361"/>
                    <a:pt x="439" y="353"/>
                    <a:pt x="430" y="352"/>
                  </a:cubicBezTo>
                  <a:cubicBezTo>
                    <a:pt x="425" y="347"/>
                    <a:pt x="434" y="345"/>
                    <a:pt x="437" y="346"/>
                  </a:cubicBezTo>
                  <a:cubicBezTo>
                    <a:pt x="441" y="345"/>
                    <a:pt x="445" y="343"/>
                    <a:pt x="448" y="348"/>
                  </a:cubicBezTo>
                  <a:cubicBezTo>
                    <a:pt x="452" y="352"/>
                    <a:pt x="458" y="354"/>
                    <a:pt x="458" y="360"/>
                  </a:cubicBezTo>
                  <a:cubicBezTo>
                    <a:pt x="458" y="363"/>
                    <a:pt x="456" y="365"/>
                    <a:pt x="453" y="365"/>
                  </a:cubicBezTo>
                  <a:close/>
                  <a:moveTo>
                    <a:pt x="404" y="39"/>
                  </a:moveTo>
                  <a:cubicBezTo>
                    <a:pt x="404" y="43"/>
                    <a:pt x="408" y="50"/>
                    <a:pt x="401" y="48"/>
                  </a:cubicBezTo>
                  <a:cubicBezTo>
                    <a:pt x="395" y="48"/>
                    <a:pt x="396" y="50"/>
                    <a:pt x="397" y="56"/>
                  </a:cubicBezTo>
                  <a:cubicBezTo>
                    <a:pt x="396" y="60"/>
                    <a:pt x="403" y="62"/>
                    <a:pt x="404" y="67"/>
                  </a:cubicBezTo>
                  <a:cubicBezTo>
                    <a:pt x="406" y="72"/>
                    <a:pt x="412" y="77"/>
                    <a:pt x="408" y="83"/>
                  </a:cubicBezTo>
                  <a:cubicBezTo>
                    <a:pt x="404" y="89"/>
                    <a:pt x="411" y="94"/>
                    <a:pt x="415" y="96"/>
                  </a:cubicBezTo>
                  <a:cubicBezTo>
                    <a:pt x="419" y="100"/>
                    <a:pt x="423" y="105"/>
                    <a:pt x="426" y="111"/>
                  </a:cubicBezTo>
                  <a:cubicBezTo>
                    <a:pt x="420" y="114"/>
                    <a:pt x="414" y="111"/>
                    <a:pt x="409" y="110"/>
                  </a:cubicBezTo>
                  <a:cubicBezTo>
                    <a:pt x="403" y="112"/>
                    <a:pt x="401" y="122"/>
                    <a:pt x="400" y="128"/>
                  </a:cubicBezTo>
                  <a:cubicBezTo>
                    <a:pt x="398" y="136"/>
                    <a:pt x="403" y="143"/>
                    <a:pt x="401" y="151"/>
                  </a:cubicBezTo>
                  <a:cubicBezTo>
                    <a:pt x="398" y="154"/>
                    <a:pt x="393" y="148"/>
                    <a:pt x="390" y="155"/>
                  </a:cubicBezTo>
                  <a:cubicBezTo>
                    <a:pt x="385" y="160"/>
                    <a:pt x="383" y="169"/>
                    <a:pt x="377" y="173"/>
                  </a:cubicBezTo>
                  <a:cubicBezTo>
                    <a:pt x="378" y="175"/>
                    <a:pt x="383" y="183"/>
                    <a:pt x="381" y="184"/>
                  </a:cubicBezTo>
                  <a:cubicBezTo>
                    <a:pt x="372" y="183"/>
                    <a:pt x="382" y="189"/>
                    <a:pt x="380" y="194"/>
                  </a:cubicBezTo>
                  <a:cubicBezTo>
                    <a:pt x="377" y="199"/>
                    <a:pt x="373" y="203"/>
                    <a:pt x="372" y="210"/>
                  </a:cubicBezTo>
                  <a:cubicBezTo>
                    <a:pt x="367" y="219"/>
                    <a:pt x="357" y="220"/>
                    <a:pt x="350" y="227"/>
                  </a:cubicBezTo>
                  <a:cubicBezTo>
                    <a:pt x="348" y="223"/>
                    <a:pt x="349" y="217"/>
                    <a:pt x="346" y="212"/>
                  </a:cubicBezTo>
                  <a:cubicBezTo>
                    <a:pt x="345" y="207"/>
                    <a:pt x="340" y="202"/>
                    <a:pt x="337" y="208"/>
                  </a:cubicBezTo>
                  <a:cubicBezTo>
                    <a:pt x="334" y="216"/>
                    <a:pt x="331" y="207"/>
                    <a:pt x="328" y="205"/>
                  </a:cubicBezTo>
                  <a:cubicBezTo>
                    <a:pt x="323" y="204"/>
                    <a:pt x="322" y="199"/>
                    <a:pt x="318" y="197"/>
                  </a:cubicBezTo>
                  <a:cubicBezTo>
                    <a:pt x="316" y="201"/>
                    <a:pt x="315" y="210"/>
                    <a:pt x="310" y="207"/>
                  </a:cubicBezTo>
                  <a:cubicBezTo>
                    <a:pt x="306" y="204"/>
                    <a:pt x="303" y="211"/>
                    <a:pt x="300" y="212"/>
                  </a:cubicBezTo>
                  <a:cubicBezTo>
                    <a:pt x="297" y="210"/>
                    <a:pt x="300" y="202"/>
                    <a:pt x="297" y="198"/>
                  </a:cubicBezTo>
                  <a:cubicBezTo>
                    <a:pt x="297" y="188"/>
                    <a:pt x="294" y="199"/>
                    <a:pt x="289" y="199"/>
                  </a:cubicBezTo>
                  <a:cubicBezTo>
                    <a:pt x="284" y="202"/>
                    <a:pt x="281" y="201"/>
                    <a:pt x="278" y="197"/>
                  </a:cubicBezTo>
                  <a:cubicBezTo>
                    <a:pt x="274" y="196"/>
                    <a:pt x="268" y="203"/>
                    <a:pt x="269" y="195"/>
                  </a:cubicBezTo>
                  <a:cubicBezTo>
                    <a:pt x="269" y="185"/>
                    <a:pt x="267" y="175"/>
                    <a:pt x="266" y="166"/>
                  </a:cubicBezTo>
                  <a:cubicBezTo>
                    <a:pt x="264" y="158"/>
                    <a:pt x="259" y="153"/>
                    <a:pt x="254" y="150"/>
                  </a:cubicBezTo>
                  <a:cubicBezTo>
                    <a:pt x="252" y="147"/>
                    <a:pt x="261" y="145"/>
                    <a:pt x="253" y="142"/>
                  </a:cubicBezTo>
                  <a:cubicBezTo>
                    <a:pt x="248" y="138"/>
                    <a:pt x="255" y="131"/>
                    <a:pt x="250" y="127"/>
                  </a:cubicBezTo>
                  <a:cubicBezTo>
                    <a:pt x="247" y="123"/>
                    <a:pt x="246" y="120"/>
                    <a:pt x="247" y="114"/>
                  </a:cubicBezTo>
                  <a:cubicBezTo>
                    <a:pt x="245" y="107"/>
                    <a:pt x="249" y="100"/>
                    <a:pt x="252" y="94"/>
                  </a:cubicBezTo>
                  <a:cubicBezTo>
                    <a:pt x="252" y="88"/>
                    <a:pt x="258" y="83"/>
                    <a:pt x="259" y="90"/>
                  </a:cubicBezTo>
                  <a:cubicBezTo>
                    <a:pt x="261" y="99"/>
                    <a:pt x="267" y="103"/>
                    <a:pt x="271" y="109"/>
                  </a:cubicBezTo>
                  <a:cubicBezTo>
                    <a:pt x="275" y="112"/>
                    <a:pt x="279" y="114"/>
                    <a:pt x="283" y="109"/>
                  </a:cubicBezTo>
                  <a:cubicBezTo>
                    <a:pt x="288" y="106"/>
                    <a:pt x="294" y="115"/>
                    <a:pt x="299" y="110"/>
                  </a:cubicBezTo>
                  <a:cubicBezTo>
                    <a:pt x="305" y="107"/>
                    <a:pt x="307" y="96"/>
                    <a:pt x="315" y="96"/>
                  </a:cubicBezTo>
                  <a:cubicBezTo>
                    <a:pt x="321" y="97"/>
                    <a:pt x="327" y="104"/>
                    <a:pt x="334" y="103"/>
                  </a:cubicBezTo>
                  <a:cubicBezTo>
                    <a:pt x="338" y="97"/>
                    <a:pt x="345" y="98"/>
                    <a:pt x="349" y="95"/>
                  </a:cubicBezTo>
                  <a:cubicBezTo>
                    <a:pt x="354" y="90"/>
                    <a:pt x="356" y="81"/>
                    <a:pt x="359" y="75"/>
                  </a:cubicBezTo>
                  <a:cubicBezTo>
                    <a:pt x="358" y="69"/>
                    <a:pt x="358" y="63"/>
                    <a:pt x="364" y="62"/>
                  </a:cubicBezTo>
                  <a:cubicBezTo>
                    <a:pt x="370" y="59"/>
                    <a:pt x="365" y="50"/>
                    <a:pt x="367" y="43"/>
                  </a:cubicBezTo>
                  <a:cubicBezTo>
                    <a:pt x="368" y="38"/>
                    <a:pt x="371" y="31"/>
                    <a:pt x="376" y="33"/>
                  </a:cubicBezTo>
                  <a:cubicBezTo>
                    <a:pt x="383" y="34"/>
                    <a:pt x="390" y="35"/>
                    <a:pt x="396" y="35"/>
                  </a:cubicBezTo>
                  <a:cubicBezTo>
                    <a:pt x="399" y="36"/>
                    <a:pt x="401" y="37"/>
                    <a:pt x="404" y="39"/>
                  </a:cubicBezTo>
                  <a:close/>
                  <a:moveTo>
                    <a:pt x="442" y="130"/>
                  </a:moveTo>
                  <a:cubicBezTo>
                    <a:pt x="445" y="123"/>
                    <a:pt x="446" y="114"/>
                    <a:pt x="452" y="111"/>
                  </a:cubicBezTo>
                  <a:cubicBezTo>
                    <a:pt x="456" y="118"/>
                    <a:pt x="459" y="111"/>
                    <a:pt x="460" y="107"/>
                  </a:cubicBezTo>
                  <a:cubicBezTo>
                    <a:pt x="462" y="100"/>
                    <a:pt x="469" y="103"/>
                    <a:pt x="473" y="106"/>
                  </a:cubicBezTo>
                  <a:cubicBezTo>
                    <a:pt x="476" y="112"/>
                    <a:pt x="482" y="110"/>
                    <a:pt x="487" y="110"/>
                  </a:cubicBezTo>
                  <a:cubicBezTo>
                    <a:pt x="492" y="111"/>
                    <a:pt x="497" y="116"/>
                    <a:pt x="501" y="112"/>
                  </a:cubicBezTo>
                  <a:cubicBezTo>
                    <a:pt x="510" y="111"/>
                    <a:pt x="521" y="116"/>
                    <a:pt x="528" y="107"/>
                  </a:cubicBezTo>
                  <a:cubicBezTo>
                    <a:pt x="529" y="102"/>
                    <a:pt x="530" y="98"/>
                    <a:pt x="534" y="95"/>
                  </a:cubicBezTo>
                  <a:cubicBezTo>
                    <a:pt x="537" y="88"/>
                    <a:pt x="540" y="96"/>
                    <a:pt x="538" y="101"/>
                  </a:cubicBezTo>
                  <a:cubicBezTo>
                    <a:pt x="535" y="109"/>
                    <a:pt x="530" y="116"/>
                    <a:pt x="524" y="122"/>
                  </a:cubicBezTo>
                  <a:cubicBezTo>
                    <a:pt x="517" y="123"/>
                    <a:pt x="509" y="129"/>
                    <a:pt x="503" y="122"/>
                  </a:cubicBezTo>
                  <a:cubicBezTo>
                    <a:pt x="498" y="119"/>
                    <a:pt x="493" y="120"/>
                    <a:pt x="487" y="120"/>
                  </a:cubicBezTo>
                  <a:cubicBezTo>
                    <a:pt x="480" y="121"/>
                    <a:pt x="473" y="121"/>
                    <a:pt x="465" y="120"/>
                  </a:cubicBezTo>
                  <a:cubicBezTo>
                    <a:pt x="459" y="119"/>
                    <a:pt x="451" y="120"/>
                    <a:pt x="449" y="129"/>
                  </a:cubicBezTo>
                  <a:cubicBezTo>
                    <a:pt x="445" y="136"/>
                    <a:pt x="445" y="149"/>
                    <a:pt x="452" y="153"/>
                  </a:cubicBezTo>
                  <a:cubicBezTo>
                    <a:pt x="457" y="154"/>
                    <a:pt x="455" y="162"/>
                    <a:pt x="459" y="164"/>
                  </a:cubicBezTo>
                  <a:cubicBezTo>
                    <a:pt x="463" y="164"/>
                    <a:pt x="468" y="166"/>
                    <a:pt x="470" y="160"/>
                  </a:cubicBezTo>
                  <a:cubicBezTo>
                    <a:pt x="472" y="156"/>
                    <a:pt x="474" y="149"/>
                    <a:pt x="479" y="153"/>
                  </a:cubicBezTo>
                  <a:cubicBezTo>
                    <a:pt x="483" y="157"/>
                    <a:pt x="487" y="151"/>
                    <a:pt x="491" y="151"/>
                  </a:cubicBezTo>
                  <a:cubicBezTo>
                    <a:pt x="496" y="151"/>
                    <a:pt x="498" y="147"/>
                    <a:pt x="502" y="146"/>
                  </a:cubicBezTo>
                  <a:cubicBezTo>
                    <a:pt x="507" y="145"/>
                    <a:pt x="508" y="155"/>
                    <a:pt x="505" y="157"/>
                  </a:cubicBezTo>
                  <a:cubicBezTo>
                    <a:pt x="502" y="153"/>
                    <a:pt x="496" y="153"/>
                    <a:pt x="494" y="159"/>
                  </a:cubicBezTo>
                  <a:cubicBezTo>
                    <a:pt x="491" y="166"/>
                    <a:pt x="485" y="169"/>
                    <a:pt x="480" y="171"/>
                  </a:cubicBezTo>
                  <a:cubicBezTo>
                    <a:pt x="479" y="179"/>
                    <a:pt x="470" y="170"/>
                    <a:pt x="471" y="176"/>
                  </a:cubicBezTo>
                  <a:cubicBezTo>
                    <a:pt x="472" y="180"/>
                    <a:pt x="477" y="182"/>
                    <a:pt x="479" y="186"/>
                  </a:cubicBezTo>
                  <a:cubicBezTo>
                    <a:pt x="483" y="191"/>
                    <a:pt x="486" y="197"/>
                    <a:pt x="489" y="202"/>
                  </a:cubicBezTo>
                  <a:cubicBezTo>
                    <a:pt x="487" y="209"/>
                    <a:pt x="485" y="216"/>
                    <a:pt x="490" y="221"/>
                  </a:cubicBezTo>
                  <a:cubicBezTo>
                    <a:pt x="493" y="223"/>
                    <a:pt x="499" y="230"/>
                    <a:pt x="494" y="232"/>
                  </a:cubicBezTo>
                  <a:cubicBezTo>
                    <a:pt x="489" y="230"/>
                    <a:pt x="483" y="233"/>
                    <a:pt x="482" y="240"/>
                  </a:cubicBezTo>
                  <a:cubicBezTo>
                    <a:pt x="481" y="244"/>
                    <a:pt x="473" y="241"/>
                    <a:pt x="473" y="237"/>
                  </a:cubicBezTo>
                  <a:cubicBezTo>
                    <a:pt x="472" y="232"/>
                    <a:pt x="478" y="226"/>
                    <a:pt x="472" y="223"/>
                  </a:cubicBezTo>
                  <a:cubicBezTo>
                    <a:pt x="470" y="218"/>
                    <a:pt x="464" y="216"/>
                    <a:pt x="463" y="210"/>
                  </a:cubicBezTo>
                  <a:cubicBezTo>
                    <a:pt x="464" y="206"/>
                    <a:pt x="467" y="200"/>
                    <a:pt x="465" y="195"/>
                  </a:cubicBezTo>
                  <a:cubicBezTo>
                    <a:pt x="463" y="191"/>
                    <a:pt x="457" y="193"/>
                    <a:pt x="454" y="196"/>
                  </a:cubicBezTo>
                  <a:cubicBezTo>
                    <a:pt x="448" y="198"/>
                    <a:pt x="453" y="204"/>
                    <a:pt x="453" y="209"/>
                  </a:cubicBezTo>
                  <a:cubicBezTo>
                    <a:pt x="454" y="218"/>
                    <a:pt x="448" y="227"/>
                    <a:pt x="452" y="235"/>
                  </a:cubicBezTo>
                  <a:cubicBezTo>
                    <a:pt x="456" y="241"/>
                    <a:pt x="450" y="245"/>
                    <a:pt x="450" y="251"/>
                  </a:cubicBezTo>
                  <a:cubicBezTo>
                    <a:pt x="455" y="257"/>
                    <a:pt x="449" y="257"/>
                    <a:pt x="445" y="259"/>
                  </a:cubicBezTo>
                  <a:cubicBezTo>
                    <a:pt x="442" y="262"/>
                    <a:pt x="436" y="262"/>
                    <a:pt x="436" y="255"/>
                  </a:cubicBezTo>
                  <a:cubicBezTo>
                    <a:pt x="434" y="250"/>
                    <a:pt x="439" y="246"/>
                    <a:pt x="438" y="240"/>
                  </a:cubicBezTo>
                  <a:cubicBezTo>
                    <a:pt x="439" y="232"/>
                    <a:pt x="439" y="225"/>
                    <a:pt x="438" y="218"/>
                  </a:cubicBezTo>
                  <a:cubicBezTo>
                    <a:pt x="439" y="211"/>
                    <a:pt x="433" y="210"/>
                    <a:pt x="429" y="212"/>
                  </a:cubicBezTo>
                  <a:cubicBezTo>
                    <a:pt x="424" y="215"/>
                    <a:pt x="427" y="204"/>
                    <a:pt x="425" y="200"/>
                  </a:cubicBezTo>
                  <a:cubicBezTo>
                    <a:pt x="423" y="194"/>
                    <a:pt x="427" y="190"/>
                    <a:pt x="430" y="186"/>
                  </a:cubicBezTo>
                  <a:cubicBezTo>
                    <a:pt x="433" y="180"/>
                    <a:pt x="435" y="174"/>
                    <a:pt x="434" y="167"/>
                  </a:cubicBezTo>
                  <a:cubicBezTo>
                    <a:pt x="433" y="161"/>
                    <a:pt x="435" y="154"/>
                    <a:pt x="438" y="150"/>
                  </a:cubicBezTo>
                  <a:cubicBezTo>
                    <a:pt x="444" y="151"/>
                    <a:pt x="439" y="141"/>
                    <a:pt x="441" y="137"/>
                  </a:cubicBezTo>
                  <a:cubicBezTo>
                    <a:pt x="442" y="135"/>
                    <a:pt x="442" y="132"/>
                    <a:pt x="442" y="13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3" name="Freeform 334">
              <a:extLst>
                <a:ext uri="{FF2B5EF4-FFF2-40B4-BE49-F238E27FC236}">
                  <a16:creationId xmlns:a16="http://schemas.microsoft.com/office/drawing/2014/main" id="{ED1BD754-7B9D-43F4-A52B-ECB1AF9A7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288" y="3948351"/>
              <a:ext cx="84284" cy="155742"/>
            </a:xfrm>
            <a:custGeom>
              <a:avLst/>
              <a:gdLst/>
              <a:ahLst/>
              <a:cxnLst>
                <a:cxn ang="0">
                  <a:pos x="52" y="80"/>
                </a:cxn>
                <a:cxn ang="0">
                  <a:pos x="59" y="61"/>
                </a:cxn>
                <a:cxn ang="0">
                  <a:pos x="66" y="7"/>
                </a:cxn>
                <a:cxn ang="0">
                  <a:pos x="93" y="14"/>
                </a:cxn>
                <a:cxn ang="0">
                  <a:pos x="97" y="43"/>
                </a:cxn>
                <a:cxn ang="0">
                  <a:pos x="80" y="71"/>
                </a:cxn>
                <a:cxn ang="0">
                  <a:pos x="87" y="106"/>
                </a:cxn>
                <a:cxn ang="0">
                  <a:pos x="106" y="107"/>
                </a:cxn>
                <a:cxn ang="0">
                  <a:pos x="121" y="115"/>
                </a:cxn>
                <a:cxn ang="0">
                  <a:pos x="117" y="131"/>
                </a:cxn>
                <a:cxn ang="0">
                  <a:pos x="98" y="111"/>
                </a:cxn>
                <a:cxn ang="0">
                  <a:pos x="84" y="110"/>
                </a:cxn>
                <a:cxn ang="0">
                  <a:pos x="64" y="105"/>
                </a:cxn>
                <a:cxn ang="0">
                  <a:pos x="71" y="95"/>
                </a:cxn>
                <a:cxn ang="0">
                  <a:pos x="62" y="96"/>
                </a:cxn>
                <a:cxn ang="0">
                  <a:pos x="66" y="133"/>
                </a:cxn>
                <a:cxn ang="0">
                  <a:pos x="78" y="127"/>
                </a:cxn>
                <a:cxn ang="0">
                  <a:pos x="75" y="149"/>
                </a:cxn>
                <a:cxn ang="0">
                  <a:pos x="143" y="164"/>
                </a:cxn>
                <a:cxn ang="0">
                  <a:pos x="136" y="143"/>
                </a:cxn>
                <a:cxn ang="0">
                  <a:pos x="153" y="171"/>
                </a:cxn>
                <a:cxn ang="0">
                  <a:pos x="89" y="188"/>
                </a:cxn>
                <a:cxn ang="0">
                  <a:pos x="107" y="164"/>
                </a:cxn>
                <a:cxn ang="0">
                  <a:pos x="89" y="188"/>
                </a:cxn>
                <a:cxn ang="0">
                  <a:pos x="37" y="189"/>
                </a:cxn>
                <a:cxn ang="0">
                  <a:pos x="47" y="186"/>
                </a:cxn>
                <a:cxn ang="0">
                  <a:pos x="34" y="198"/>
                </a:cxn>
                <a:cxn ang="0">
                  <a:pos x="97" y="206"/>
                </a:cxn>
                <a:cxn ang="0">
                  <a:pos x="108" y="179"/>
                </a:cxn>
                <a:cxn ang="0">
                  <a:pos x="109" y="209"/>
                </a:cxn>
                <a:cxn ang="0">
                  <a:pos x="6" y="234"/>
                </a:cxn>
                <a:cxn ang="0">
                  <a:pos x="25" y="206"/>
                </a:cxn>
                <a:cxn ang="0">
                  <a:pos x="18" y="220"/>
                </a:cxn>
                <a:cxn ang="0">
                  <a:pos x="6" y="234"/>
                </a:cxn>
                <a:cxn ang="0">
                  <a:pos x="159" y="263"/>
                </a:cxn>
                <a:cxn ang="0">
                  <a:pos x="154" y="287"/>
                </a:cxn>
                <a:cxn ang="0">
                  <a:pos x="148" y="289"/>
                </a:cxn>
                <a:cxn ang="0">
                  <a:pos x="125" y="272"/>
                </a:cxn>
                <a:cxn ang="0">
                  <a:pos x="115" y="250"/>
                </a:cxn>
                <a:cxn ang="0">
                  <a:pos x="98" y="254"/>
                </a:cxn>
                <a:cxn ang="0">
                  <a:pos x="91" y="255"/>
                </a:cxn>
                <a:cxn ang="0">
                  <a:pos x="112" y="234"/>
                </a:cxn>
                <a:cxn ang="0">
                  <a:pos x="129" y="240"/>
                </a:cxn>
                <a:cxn ang="0">
                  <a:pos x="143" y="223"/>
                </a:cxn>
                <a:cxn ang="0">
                  <a:pos x="152" y="209"/>
                </a:cxn>
                <a:cxn ang="0">
                  <a:pos x="163" y="231"/>
                </a:cxn>
                <a:cxn ang="0">
                  <a:pos x="170" y="256"/>
                </a:cxn>
              </a:cxnLst>
              <a:rect l="0" t="0" r="r" b="b"/>
              <a:pathLst>
                <a:path w="171" h="301">
                  <a:moveTo>
                    <a:pt x="62" y="96"/>
                  </a:moveTo>
                  <a:cubicBezTo>
                    <a:pt x="57" y="91"/>
                    <a:pt x="53" y="87"/>
                    <a:pt x="52" y="80"/>
                  </a:cubicBezTo>
                  <a:cubicBezTo>
                    <a:pt x="49" y="73"/>
                    <a:pt x="54" y="64"/>
                    <a:pt x="49" y="58"/>
                  </a:cubicBezTo>
                  <a:cubicBezTo>
                    <a:pt x="51" y="50"/>
                    <a:pt x="55" y="60"/>
                    <a:pt x="59" y="61"/>
                  </a:cubicBezTo>
                  <a:cubicBezTo>
                    <a:pt x="63" y="54"/>
                    <a:pt x="57" y="45"/>
                    <a:pt x="61" y="38"/>
                  </a:cubicBezTo>
                  <a:cubicBezTo>
                    <a:pt x="61" y="27"/>
                    <a:pt x="61" y="15"/>
                    <a:pt x="66" y="7"/>
                  </a:cubicBezTo>
                  <a:cubicBezTo>
                    <a:pt x="73" y="0"/>
                    <a:pt x="80" y="12"/>
                    <a:pt x="88" y="11"/>
                  </a:cubicBezTo>
                  <a:cubicBezTo>
                    <a:pt x="90" y="5"/>
                    <a:pt x="96" y="7"/>
                    <a:pt x="93" y="14"/>
                  </a:cubicBezTo>
                  <a:cubicBezTo>
                    <a:pt x="90" y="18"/>
                    <a:pt x="91" y="26"/>
                    <a:pt x="93" y="30"/>
                  </a:cubicBezTo>
                  <a:cubicBezTo>
                    <a:pt x="97" y="33"/>
                    <a:pt x="100" y="38"/>
                    <a:pt x="97" y="43"/>
                  </a:cubicBezTo>
                  <a:cubicBezTo>
                    <a:pt x="96" y="51"/>
                    <a:pt x="92" y="57"/>
                    <a:pt x="86" y="60"/>
                  </a:cubicBezTo>
                  <a:cubicBezTo>
                    <a:pt x="83" y="63"/>
                    <a:pt x="79" y="65"/>
                    <a:pt x="80" y="71"/>
                  </a:cubicBezTo>
                  <a:cubicBezTo>
                    <a:pt x="79" y="76"/>
                    <a:pt x="77" y="80"/>
                    <a:pt x="80" y="85"/>
                  </a:cubicBezTo>
                  <a:cubicBezTo>
                    <a:pt x="83" y="92"/>
                    <a:pt x="83" y="100"/>
                    <a:pt x="87" y="106"/>
                  </a:cubicBezTo>
                  <a:cubicBezTo>
                    <a:pt x="90" y="110"/>
                    <a:pt x="94" y="110"/>
                    <a:pt x="96" y="104"/>
                  </a:cubicBezTo>
                  <a:cubicBezTo>
                    <a:pt x="98" y="98"/>
                    <a:pt x="106" y="101"/>
                    <a:pt x="106" y="107"/>
                  </a:cubicBezTo>
                  <a:cubicBezTo>
                    <a:pt x="106" y="113"/>
                    <a:pt x="112" y="118"/>
                    <a:pt x="114" y="111"/>
                  </a:cubicBezTo>
                  <a:cubicBezTo>
                    <a:pt x="115" y="107"/>
                    <a:pt x="125" y="112"/>
                    <a:pt x="121" y="115"/>
                  </a:cubicBezTo>
                  <a:cubicBezTo>
                    <a:pt x="115" y="116"/>
                    <a:pt x="117" y="122"/>
                    <a:pt x="121" y="126"/>
                  </a:cubicBezTo>
                  <a:cubicBezTo>
                    <a:pt x="126" y="130"/>
                    <a:pt x="122" y="135"/>
                    <a:pt x="117" y="131"/>
                  </a:cubicBezTo>
                  <a:cubicBezTo>
                    <a:pt x="112" y="132"/>
                    <a:pt x="114" y="123"/>
                    <a:pt x="110" y="121"/>
                  </a:cubicBezTo>
                  <a:cubicBezTo>
                    <a:pt x="106" y="117"/>
                    <a:pt x="103" y="111"/>
                    <a:pt x="98" y="111"/>
                  </a:cubicBezTo>
                  <a:cubicBezTo>
                    <a:pt x="95" y="114"/>
                    <a:pt x="103" y="122"/>
                    <a:pt x="98" y="123"/>
                  </a:cubicBezTo>
                  <a:cubicBezTo>
                    <a:pt x="94" y="117"/>
                    <a:pt x="89" y="112"/>
                    <a:pt x="84" y="110"/>
                  </a:cubicBezTo>
                  <a:cubicBezTo>
                    <a:pt x="79" y="109"/>
                    <a:pt x="78" y="117"/>
                    <a:pt x="73" y="116"/>
                  </a:cubicBezTo>
                  <a:cubicBezTo>
                    <a:pt x="70" y="112"/>
                    <a:pt x="65" y="111"/>
                    <a:pt x="64" y="105"/>
                  </a:cubicBezTo>
                  <a:cubicBezTo>
                    <a:pt x="67" y="100"/>
                    <a:pt x="70" y="99"/>
                    <a:pt x="75" y="102"/>
                  </a:cubicBezTo>
                  <a:cubicBezTo>
                    <a:pt x="82" y="100"/>
                    <a:pt x="74" y="97"/>
                    <a:pt x="71" y="95"/>
                  </a:cubicBezTo>
                  <a:cubicBezTo>
                    <a:pt x="69" y="92"/>
                    <a:pt x="63" y="86"/>
                    <a:pt x="62" y="94"/>
                  </a:cubicBezTo>
                  <a:cubicBezTo>
                    <a:pt x="62" y="94"/>
                    <a:pt x="62" y="95"/>
                    <a:pt x="62" y="96"/>
                  </a:cubicBezTo>
                  <a:close/>
                  <a:moveTo>
                    <a:pt x="75" y="149"/>
                  </a:moveTo>
                  <a:cubicBezTo>
                    <a:pt x="70" y="145"/>
                    <a:pt x="67" y="140"/>
                    <a:pt x="66" y="133"/>
                  </a:cubicBezTo>
                  <a:cubicBezTo>
                    <a:pt x="68" y="129"/>
                    <a:pt x="59" y="122"/>
                    <a:pt x="63" y="122"/>
                  </a:cubicBezTo>
                  <a:cubicBezTo>
                    <a:pt x="68" y="121"/>
                    <a:pt x="76" y="119"/>
                    <a:pt x="78" y="127"/>
                  </a:cubicBezTo>
                  <a:cubicBezTo>
                    <a:pt x="79" y="133"/>
                    <a:pt x="79" y="141"/>
                    <a:pt x="76" y="146"/>
                  </a:cubicBezTo>
                  <a:cubicBezTo>
                    <a:pt x="75" y="147"/>
                    <a:pt x="75" y="148"/>
                    <a:pt x="75" y="149"/>
                  </a:cubicBezTo>
                  <a:close/>
                  <a:moveTo>
                    <a:pt x="151" y="173"/>
                  </a:moveTo>
                  <a:cubicBezTo>
                    <a:pt x="148" y="172"/>
                    <a:pt x="144" y="168"/>
                    <a:pt x="143" y="164"/>
                  </a:cubicBezTo>
                  <a:cubicBezTo>
                    <a:pt x="146" y="158"/>
                    <a:pt x="141" y="155"/>
                    <a:pt x="137" y="152"/>
                  </a:cubicBezTo>
                  <a:cubicBezTo>
                    <a:pt x="134" y="151"/>
                    <a:pt x="129" y="142"/>
                    <a:pt x="136" y="143"/>
                  </a:cubicBezTo>
                  <a:cubicBezTo>
                    <a:pt x="140" y="142"/>
                    <a:pt x="147" y="139"/>
                    <a:pt x="149" y="146"/>
                  </a:cubicBezTo>
                  <a:cubicBezTo>
                    <a:pt x="150" y="155"/>
                    <a:pt x="151" y="163"/>
                    <a:pt x="153" y="171"/>
                  </a:cubicBezTo>
                  <a:cubicBezTo>
                    <a:pt x="153" y="172"/>
                    <a:pt x="152" y="173"/>
                    <a:pt x="151" y="173"/>
                  </a:cubicBezTo>
                  <a:close/>
                  <a:moveTo>
                    <a:pt x="89" y="188"/>
                  </a:moveTo>
                  <a:cubicBezTo>
                    <a:pt x="89" y="178"/>
                    <a:pt x="91" y="169"/>
                    <a:pt x="91" y="159"/>
                  </a:cubicBezTo>
                  <a:cubicBezTo>
                    <a:pt x="95" y="164"/>
                    <a:pt x="102" y="168"/>
                    <a:pt x="107" y="164"/>
                  </a:cubicBezTo>
                  <a:cubicBezTo>
                    <a:pt x="109" y="168"/>
                    <a:pt x="107" y="174"/>
                    <a:pt x="104" y="177"/>
                  </a:cubicBezTo>
                  <a:cubicBezTo>
                    <a:pt x="99" y="182"/>
                    <a:pt x="94" y="186"/>
                    <a:pt x="89" y="188"/>
                  </a:cubicBezTo>
                  <a:close/>
                  <a:moveTo>
                    <a:pt x="34" y="198"/>
                  </a:moveTo>
                  <a:cubicBezTo>
                    <a:pt x="28" y="199"/>
                    <a:pt x="36" y="193"/>
                    <a:pt x="37" y="189"/>
                  </a:cubicBezTo>
                  <a:cubicBezTo>
                    <a:pt x="41" y="184"/>
                    <a:pt x="38" y="174"/>
                    <a:pt x="43" y="171"/>
                  </a:cubicBezTo>
                  <a:cubicBezTo>
                    <a:pt x="44" y="176"/>
                    <a:pt x="44" y="181"/>
                    <a:pt x="47" y="186"/>
                  </a:cubicBezTo>
                  <a:cubicBezTo>
                    <a:pt x="47" y="191"/>
                    <a:pt x="40" y="191"/>
                    <a:pt x="38" y="196"/>
                  </a:cubicBezTo>
                  <a:cubicBezTo>
                    <a:pt x="37" y="197"/>
                    <a:pt x="36" y="197"/>
                    <a:pt x="34" y="198"/>
                  </a:cubicBezTo>
                  <a:close/>
                  <a:moveTo>
                    <a:pt x="108" y="220"/>
                  </a:moveTo>
                  <a:cubicBezTo>
                    <a:pt x="105" y="215"/>
                    <a:pt x="97" y="213"/>
                    <a:pt x="97" y="206"/>
                  </a:cubicBezTo>
                  <a:cubicBezTo>
                    <a:pt x="97" y="200"/>
                    <a:pt x="105" y="202"/>
                    <a:pt x="105" y="195"/>
                  </a:cubicBezTo>
                  <a:cubicBezTo>
                    <a:pt x="106" y="190"/>
                    <a:pt x="106" y="183"/>
                    <a:pt x="108" y="179"/>
                  </a:cubicBezTo>
                  <a:cubicBezTo>
                    <a:pt x="112" y="175"/>
                    <a:pt x="117" y="180"/>
                    <a:pt x="114" y="185"/>
                  </a:cubicBezTo>
                  <a:cubicBezTo>
                    <a:pt x="111" y="193"/>
                    <a:pt x="109" y="201"/>
                    <a:pt x="109" y="209"/>
                  </a:cubicBezTo>
                  <a:cubicBezTo>
                    <a:pt x="111" y="213"/>
                    <a:pt x="113" y="219"/>
                    <a:pt x="108" y="220"/>
                  </a:cubicBezTo>
                  <a:close/>
                  <a:moveTo>
                    <a:pt x="6" y="234"/>
                  </a:moveTo>
                  <a:cubicBezTo>
                    <a:pt x="0" y="234"/>
                    <a:pt x="7" y="225"/>
                    <a:pt x="9" y="223"/>
                  </a:cubicBezTo>
                  <a:cubicBezTo>
                    <a:pt x="14" y="217"/>
                    <a:pt x="21" y="213"/>
                    <a:pt x="25" y="206"/>
                  </a:cubicBezTo>
                  <a:cubicBezTo>
                    <a:pt x="28" y="197"/>
                    <a:pt x="30" y="204"/>
                    <a:pt x="28" y="210"/>
                  </a:cubicBezTo>
                  <a:cubicBezTo>
                    <a:pt x="27" y="216"/>
                    <a:pt x="21" y="216"/>
                    <a:pt x="18" y="220"/>
                  </a:cubicBezTo>
                  <a:cubicBezTo>
                    <a:pt x="17" y="226"/>
                    <a:pt x="13" y="229"/>
                    <a:pt x="9" y="230"/>
                  </a:cubicBezTo>
                  <a:cubicBezTo>
                    <a:pt x="8" y="231"/>
                    <a:pt x="7" y="233"/>
                    <a:pt x="6" y="234"/>
                  </a:cubicBezTo>
                  <a:close/>
                  <a:moveTo>
                    <a:pt x="164" y="276"/>
                  </a:moveTo>
                  <a:cubicBezTo>
                    <a:pt x="161" y="273"/>
                    <a:pt x="161" y="267"/>
                    <a:pt x="159" y="263"/>
                  </a:cubicBezTo>
                  <a:cubicBezTo>
                    <a:pt x="155" y="260"/>
                    <a:pt x="153" y="269"/>
                    <a:pt x="152" y="273"/>
                  </a:cubicBezTo>
                  <a:cubicBezTo>
                    <a:pt x="149" y="278"/>
                    <a:pt x="155" y="282"/>
                    <a:pt x="154" y="287"/>
                  </a:cubicBezTo>
                  <a:cubicBezTo>
                    <a:pt x="156" y="292"/>
                    <a:pt x="153" y="297"/>
                    <a:pt x="150" y="301"/>
                  </a:cubicBezTo>
                  <a:cubicBezTo>
                    <a:pt x="145" y="299"/>
                    <a:pt x="149" y="294"/>
                    <a:pt x="148" y="289"/>
                  </a:cubicBezTo>
                  <a:cubicBezTo>
                    <a:pt x="143" y="284"/>
                    <a:pt x="144" y="299"/>
                    <a:pt x="139" y="293"/>
                  </a:cubicBezTo>
                  <a:cubicBezTo>
                    <a:pt x="132" y="289"/>
                    <a:pt x="124" y="283"/>
                    <a:pt x="125" y="272"/>
                  </a:cubicBezTo>
                  <a:cubicBezTo>
                    <a:pt x="125" y="267"/>
                    <a:pt x="130" y="262"/>
                    <a:pt x="128" y="256"/>
                  </a:cubicBezTo>
                  <a:cubicBezTo>
                    <a:pt x="124" y="252"/>
                    <a:pt x="120" y="249"/>
                    <a:pt x="115" y="250"/>
                  </a:cubicBezTo>
                  <a:cubicBezTo>
                    <a:pt x="114" y="256"/>
                    <a:pt x="108" y="257"/>
                    <a:pt x="104" y="257"/>
                  </a:cubicBezTo>
                  <a:cubicBezTo>
                    <a:pt x="106" y="250"/>
                    <a:pt x="100" y="247"/>
                    <a:pt x="98" y="254"/>
                  </a:cubicBezTo>
                  <a:cubicBezTo>
                    <a:pt x="96" y="259"/>
                    <a:pt x="94" y="265"/>
                    <a:pt x="91" y="270"/>
                  </a:cubicBezTo>
                  <a:cubicBezTo>
                    <a:pt x="85" y="268"/>
                    <a:pt x="90" y="259"/>
                    <a:pt x="91" y="255"/>
                  </a:cubicBezTo>
                  <a:cubicBezTo>
                    <a:pt x="92" y="248"/>
                    <a:pt x="97" y="243"/>
                    <a:pt x="103" y="244"/>
                  </a:cubicBezTo>
                  <a:cubicBezTo>
                    <a:pt x="106" y="241"/>
                    <a:pt x="106" y="235"/>
                    <a:pt x="112" y="234"/>
                  </a:cubicBezTo>
                  <a:cubicBezTo>
                    <a:pt x="116" y="232"/>
                    <a:pt x="121" y="233"/>
                    <a:pt x="121" y="240"/>
                  </a:cubicBezTo>
                  <a:cubicBezTo>
                    <a:pt x="120" y="247"/>
                    <a:pt x="127" y="242"/>
                    <a:pt x="129" y="240"/>
                  </a:cubicBezTo>
                  <a:cubicBezTo>
                    <a:pt x="130" y="234"/>
                    <a:pt x="134" y="229"/>
                    <a:pt x="138" y="234"/>
                  </a:cubicBezTo>
                  <a:cubicBezTo>
                    <a:pt x="142" y="234"/>
                    <a:pt x="138" y="222"/>
                    <a:pt x="143" y="223"/>
                  </a:cubicBezTo>
                  <a:cubicBezTo>
                    <a:pt x="145" y="233"/>
                    <a:pt x="146" y="221"/>
                    <a:pt x="151" y="222"/>
                  </a:cubicBezTo>
                  <a:cubicBezTo>
                    <a:pt x="156" y="223"/>
                    <a:pt x="153" y="213"/>
                    <a:pt x="152" y="209"/>
                  </a:cubicBezTo>
                  <a:cubicBezTo>
                    <a:pt x="152" y="199"/>
                    <a:pt x="156" y="209"/>
                    <a:pt x="158" y="212"/>
                  </a:cubicBezTo>
                  <a:cubicBezTo>
                    <a:pt x="162" y="217"/>
                    <a:pt x="167" y="224"/>
                    <a:pt x="163" y="231"/>
                  </a:cubicBezTo>
                  <a:cubicBezTo>
                    <a:pt x="159" y="239"/>
                    <a:pt x="170" y="231"/>
                    <a:pt x="169" y="238"/>
                  </a:cubicBezTo>
                  <a:cubicBezTo>
                    <a:pt x="167" y="244"/>
                    <a:pt x="168" y="250"/>
                    <a:pt x="170" y="256"/>
                  </a:cubicBezTo>
                  <a:cubicBezTo>
                    <a:pt x="171" y="263"/>
                    <a:pt x="167" y="270"/>
                    <a:pt x="164" y="27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4" name="Freeform 335">
              <a:extLst>
                <a:ext uri="{FF2B5EF4-FFF2-40B4-BE49-F238E27FC236}">
                  <a16:creationId xmlns:a16="http://schemas.microsoft.com/office/drawing/2014/main" id="{82F604B0-172E-4BE4-95D4-D6031A660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2165" y="4203035"/>
              <a:ext cx="106272" cy="95278"/>
            </a:xfrm>
            <a:custGeom>
              <a:avLst/>
              <a:gdLst/>
              <a:ahLst/>
              <a:cxnLst>
                <a:cxn ang="0">
                  <a:pos x="161" y="82"/>
                </a:cxn>
                <a:cxn ang="0">
                  <a:pos x="151" y="78"/>
                </a:cxn>
                <a:cxn ang="0">
                  <a:pos x="139" y="69"/>
                </a:cxn>
                <a:cxn ang="0">
                  <a:pos x="148" y="65"/>
                </a:cxn>
                <a:cxn ang="0">
                  <a:pos x="164" y="64"/>
                </a:cxn>
                <a:cxn ang="0">
                  <a:pos x="172" y="66"/>
                </a:cxn>
                <a:cxn ang="0">
                  <a:pos x="187" y="57"/>
                </a:cxn>
                <a:cxn ang="0">
                  <a:pos x="197" y="51"/>
                </a:cxn>
                <a:cxn ang="0">
                  <a:pos x="197" y="37"/>
                </a:cxn>
                <a:cxn ang="0">
                  <a:pos x="207" y="38"/>
                </a:cxn>
                <a:cxn ang="0">
                  <a:pos x="207" y="52"/>
                </a:cxn>
                <a:cxn ang="0">
                  <a:pos x="205" y="60"/>
                </a:cxn>
                <a:cxn ang="0">
                  <a:pos x="196" y="65"/>
                </a:cxn>
                <a:cxn ang="0">
                  <a:pos x="188" y="73"/>
                </a:cxn>
                <a:cxn ang="0">
                  <a:pos x="166" y="81"/>
                </a:cxn>
                <a:cxn ang="0">
                  <a:pos x="161" y="82"/>
                </a:cxn>
                <a:cxn ang="0">
                  <a:pos x="5" y="147"/>
                </a:cxn>
                <a:cxn ang="0">
                  <a:pos x="5" y="102"/>
                </a:cxn>
                <a:cxn ang="0">
                  <a:pos x="3" y="86"/>
                </a:cxn>
                <a:cxn ang="0">
                  <a:pos x="5" y="62"/>
                </a:cxn>
                <a:cxn ang="0">
                  <a:pos x="4" y="0"/>
                </a:cxn>
                <a:cxn ang="0">
                  <a:pos x="38" y="14"/>
                </a:cxn>
                <a:cxn ang="0">
                  <a:pos x="59" y="24"/>
                </a:cxn>
                <a:cxn ang="0">
                  <a:pos x="70" y="28"/>
                </a:cxn>
                <a:cxn ang="0">
                  <a:pos x="89" y="47"/>
                </a:cxn>
                <a:cxn ang="0">
                  <a:pos x="89" y="62"/>
                </a:cxn>
                <a:cxn ang="0">
                  <a:pos x="103" y="68"/>
                </a:cxn>
                <a:cxn ang="0">
                  <a:pos x="120" y="75"/>
                </a:cxn>
                <a:cxn ang="0">
                  <a:pos x="127" y="87"/>
                </a:cxn>
                <a:cxn ang="0">
                  <a:pos x="117" y="92"/>
                </a:cxn>
                <a:cxn ang="0">
                  <a:pos x="114" y="102"/>
                </a:cxn>
                <a:cxn ang="0">
                  <a:pos x="133" y="124"/>
                </a:cxn>
                <a:cxn ang="0">
                  <a:pos x="142" y="144"/>
                </a:cxn>
                <a:cxn ang="0">
                  <a:pos x="155" y="145"/>
                </a:cxn>
                <a:cxn ang="0">
                  <a:pos x="157" y="155"/>
                </a:cxn>
                <a:cxn ang="0">
                  <a:pos x="165" y="160"/>
                </a:cxn>
                <a:cxn ang="0">
                  <a:pos x="169" y="166"/>
                </a:cxn>
                <a:cxn ang="0">
                  <a:pos x="178" y="177"/>
                </a:cxn>
                <a:cxn ang="0">
                  <a:pos x="168" y="180"/>
                </a:cxn>
                <a:cxn ang="0">
                  <a:pos x="158" y="172"/>
                </a:cxn>
                <a:cxn ang="0">
                  <a:pos x="135" y="168"/>
                </a:cxn>
                <a:cxn ang="0">
                  <a:pos x="120" y="157"/>
                </a:cxn>
                <a:cxn ang="0">
                  <a:pos x="106" y="144"/>
                </a:cxn>
                <a:cxn ang="0">
                  <a:pos x="93" y="121"/>
                </a:cxn>
                <a:cxn ang="0">
                  <a:pos x="71" y="113"/>
                </a:cxn>
                <a:cxn ang="0">
                  <a:pos x="58" y="114"/>
                </a:cxn>
                <a:cxn ang="0">
                  <a:pos x="56" y="120"/>
                </a:cxn>
                <a:cxn ang="0">
                  <a:pos x="51" y="125"/>
                </a:cxn>
                <a:cxn ang="0">
                  <a:pos x="37" y="126"/>
                </a:cxn>
                <a:cxn ang="0">
                  <a:pos x="33" y="128"/>
                </a:cxn>
                <a:cxn ang="0">
                  <a:pos x="48" y="141"/>
                </a:cxn>
                <a:cxn ang="0">
                  <a:pos x="30" y="149"/>
                </a:cxn>
                <a:cxn ang="0">
                  <a:pos x="5" y="147"/>
                </a:cxn>
              </a:cxnLst>
              <a:rect l="0" t="0" r="r" b="b"/>
              <a:pathLst>
                <a:path w="210" h="183">
                  <a:moveTo>
                    <a:pt x="161" y="82"/>
                  </a:moveTo>
                  <a:cubicBezTo>
                    <a:pt x="159" y="77"/>
                    <a:pt x="154" y="75"/>
                    <a:pt x="151" y="78"/>
                  </a:cubicBezTo>
                  <a:cubicBezTo>
                    <a:pt x="148" y="73"/>
                    <a:pt x="143" y="72"/>
                    <a:pt x="139" y="69"/>
                  </a:cubicBezTo>
                  <a:cubicBezTo>
                    <a:pt x="137" y="63"/>
                    <a:pt x="145" y="66"/>
                    <a:pt x="148" y="65"/>
                  </a:cubicBezTo>
                  <a:cubicBezTo>
                    <a:pt x="153" y="66"/>
                    <a:pt x="160" y="69"/>
                    <a:pt x="164" y="64"/>
                  </a:cubicBezTo>
                  <a:cubicBezTo>
                    <a:pt x="166" y="55"/>
                    <a:pt x="168" y="64"/>
                    <a:pt x="172" y="66"/>
                  </a:cubicBezTo>
                  <a:cubicBezTo>
                    <a:pt x="177" y="66"/>
                    <a:pt x="185" y="65"/>
                    <a:pt x="187" y="57"/>
                  </a:cubicBezTo>
                  <a:cubicBezTo>
                    <a:pt x="188" y="50"/>
                    <a:pt x="194" y="53"/>
                    <a:pt x="197" y="51"/>
                  </a:cubicBezTo>
                  <a:cubicBezTo>
                    <a:pt x="198" y="47"/>
                    <a:pt x="195" y="39"/>
                    <a:pt x="197" y="37"/>
                  </a:cubicBezTo>
                  <a:cubicBezTo>
                    <a:pt x="201" y="43"/>
                    <a:pt x="206" y="34"/>
                    <a:pt x="207" y="38"/>
                  </a:cubicBezTo>
                  <a:cubicBezTo>
                    <a:pt x="210" y="42"/>
                    <a:pt x="210" y="48"/>
                    <a:pt x="207" y="52"/>
                  </a:cubicBezTo>
                  <a:cubicBezTo>
                    <a:pt x="202" y="50"/>
                    <a:pt x="201" y="57"/>
                    <a:pt x="205" y="60"/>
                  </a:cubicBezTo>
                  <a:cubicBezTo>
                    <a:pt x="206" y="65"/>
                    <a:pt x="200" y="67"/>
                    <a:pt x="196" y="65"/>
                  </a:cubicBezTo>
                  <a:cubicBezTo>
                    <a:pt x="191" y="63"/>
                    <a:pt x="191" y="70"/>
                    <a:pt x="188" y="73"/>
                  </a:cubicBezTo>
                  <a:cubicBezTo>
                    <a:pt x="181" y="78"/>
                    <a:pt x="174" y="82"/>
                    <a:pt x="166" y="81"/>
                  </a:cubicBezTo>
                  <a:cubicBezTo>
                    <a:pt x="165" y="81"/>
                    <a:pt x="163" y="82"/>
                    <a:pt x="161" y="82"/>
                  </a:cubicBezTo>
                  <a:close/>
                  <a:moveTo>
                    <a:pt x="5" y="147"/>
                  </a:moveTo>
                  <a:cubicBezTo>
                    <a:pt x="5" y="132"/>
                    <a:pt x="6" y="117"/>
                    <a:pt x="5" y="102"/>
                  </a:cubicBezTo>
                  <a:cubicBezTo>
                    <a:pt x="4" y="97"/>
                    <a:pt x="0" y="91"/>
                    <a:pt x="3" y="86"/>
                  </a:cubicBezTo>
                  <a:cubicBezTo>
                    <a:pt x="7" y="79"/>
                    <a:pt x="4" y="70"/>
                    <a:pt x="5" y="62"/>
                  </a:cubicBezTo>
                  <a:cubicBezTo>
                    <a:pt x="5" y="41"/>
                    <a:pt x="4" y="21"/>
                    <a:pt x="4" y="0"/>
                  </a:cubicBezTo>
                  <a:cubicBezTo>
                    <a:pt x="15" y="4"/>
                    <a:pt x="27" y="9"/>
                    <a:pt x="38" y="14"/>
                  </a:cubicBezTo>
                  <a:cubicBezTo>
                    <a:pt x="45" y="16"/>
                    <a:pt x="52" y="19"/>
                    <a:pt x="59" y="24"/>
                  </a:cubicBezTo>
                  <a:cubicBezTo>
                    <a:pt x="62" y="28"/>
                    <a:pt x="67" y="27"/>
                    <a:pt x="70" y="28"/>
                  </a:cubicBezTo>
                  <a:cubicBezTo>
                    <a:pt x="73" y="38"/>
                    <a:pt x="84" y="39"/>
                    <a:pt x="89" y="47"/>
                  </a:cubicBezTo>
                  <a:cubicBezTo>
                    <a:pt x="94" y="50"/>
                    <a:pt x="88" y="57"/>
                    <a:pt x="89" y="62"/>
                  </a:cubicBezTo>
                  <a:cubicBezTo>
                    <a:pt x="93" y="66"/>
                    <a:pt x="99" y="65"/>
                    <a:pt x="103" y="68"/>
                  </a:cubicBezTo>
                  <a:cubicBezTo>
                    <a:pt x="108" y="72"/>
                    <a:pt x="114" y="74"/>
                    <a:pt x="120" y="75"/>
                  </a:cubicBezTo>
                  <a:cubicBezTo>
                    <a:pt x="123" y="77"/>
                    <a:pt x="126" y="83"/>
                    <a:pt x="127" y="87"/>
                  </a:cubicBezTo>
                  <a:cubicBezTo>
                    <a:pt x="129" y="93"/>
                    <a:pt x="120" y="90"/>
                    <a:pt x="117" y="92"/>
                  </a:cubicBezTo>
                  <a:cubicBezTo>
                    <a:pt x="112" y="91"/>
                    <a:pt x="111" y="98"/>
                    <a:pt x="114" y="102"/>
                  </a:cubicBezTo>
                  <a:cubicBezTo>
                    <a:pt x="118" y="112"/>
                    <a:pt x="126" y="118"/>
                    <a:pt x="133" y="124"/>
                  </a:cubicBezTo>
                  <a:cubicBezTo>
                    <a:pt x="134" y="131"/>
                    <a:pt x="137" y="138"/>
                    <a:pt x="142" y="144"/>
                  </a:cubicBezTo>
                  <a:cubicBezTo>
                    <a:pt x="145" y="147"/>
                    <a:pt x="151" y="142"/>
                    <a:pt x="155" y="145"/>
                  </a:cubicBezTo>
                  <a:cubicBezTo>
                    <a:pt x="153" y="149"/>
                    <a:pt x="151" y="154"/>
                    <a:pt x="157" y="155"/>
                  </a:cubicBezTo>
                  <a:cubicBezTo>
                    <a:pt x="160" y="155"/>
                    <a:pt x="169" y="157"/>
                    <a:pt x="165" y="160"/>
                  </a:cubicBezTo>
                  <a:cubicBezTo>
                    <a:pt x="157" y="162"/>
                    <a:pt x="165" y="166"/>
                    <a:pt x="169" y="166"/>
                  </a:cubicBezTo>
                  <a:cubicBezTo>
                    <a:pt x="173" y="167"/>
                    <a:pt x="178" y="170"/>
                    <a:pt x="178" y="177"/>
                  </a:cubicBezTo>
                  <a:cubicBezTo>
                    <a:pt x="180" y="183"/>
                    <a:pt x="171" y="180"/>
                    <a:pt x="168" y="180"/>
                  </a:cubicBezTo>
                  <a:cubicBezTo>
                    <a:pt x="166" y="174"/>
                    <a:pt x="164" y="171"/>
                    <a:pt x="158" y="172"/>
                  </a:cubicBezTo>
                  <a:cubicBezTo>
                    <a:pt x="151" y="170"/>
                    <a:pt x="143" y="167"/>
                    <a:pt x="135" y="168"/>
                  </a:cubicBezTo>
                  <a:cubicBezTo>
                    <a:pt x="129" y="169"/>
                    <a:pt x="121" y="165"/>
                    <a:pt x="120" y="157"/>
                  </a:cubicBezTo>
                  <a:cubicBezTo>
                    <a:pt x="116" y="151"/>
                    <a:pt x="109" y="151"/>
                    <a:pt x="106" y="144"/>
                  </a:cubicBezTo>
                  <a:cubicBezTo>
                    <a:pt x="102" y="136"/>
                    <a:pt x="98" y="128"/>
                    <a:pt x="93" y="121"/>
                  </a:cubicBezTo>
                  <a:cubicBezTo>
                    <a:pt x="86" y="119"/>
                    <a:pt x="78" y="117"/>
                    <a:pt x="71" y="113"/>
                  </a:cubicBezTo>
                  <a:cubicBezTo>
                    <a:pt x="67" y="111"/>
                    <a:pt x="62" y="118"/>
                    <a:pt x="58" y="114"/>
                  </a:cubicBezTo>
                  <a:cubicBezTo>
                    <a:pt x="52" y="107"/>
                    <a:pt x="57" y="116"/>
                    <a:pt x="56" y="120"/>
                  </a:cubicBezTo>
                  <a:cubicBezTo>
                    <a:pt x="54" y="122"/>
                    <a:pt x="46" y="118"/>
                    <a:pt x="51" y="125"/>
                  </a:cubicBezTo>
                  <a:cubicBezTo>
                    <a:pt x="47" y="128"/>
                    <a:pt x="41" y="127"/>
                    <a:pt x="37" y="126"/>
                  </a:cubicBezTo>
                  <a:cubicBezTo>
                    <a:pt x="33" y="125"/>
                    <a:pt x="26" y="124"/>
                    <a:pt x="33" y="128"/>
                  </a:cubicBezTo>
                  <a:cubicBezTo>
                    <a:pt x="39" y="130"/>
                    <a:pt x="46" y="133"/>
                    <a:pt x="48" y="141"/>
                  </a:cubicBezTo>
                  <a:cubicBezTo>
                    <a:pt x="42" y="144"/>
                    <a:pt x="37" y="152"/>
                    <a:pt x="30" y="149"/>
                  </a:cubicBezTo>
                  <a:cubicBezTo>
                    <a:pt x="22" y="148"/>
                    <a:pt x="13" y="148"/>
                    <a:pt x="5" y="1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5" name="Freeform 336">
              <a:extLst>
                <a:ext uri="{FF2B5EF4-FFF2-40B4-BE49-F238E27FC236}">
                  <a16:creationId xmlns:a16="http://schemas.microsoft.com/office/drawing/2014/main" id="{BF74EA7D-9E08-47FD-B30D-8386F22BE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109" y="3554413"/>
              <a:ext cx="287664" cy="126427"/>
            </a:xfrm>
            <a:custGeom>
              <a:avLst/>
              <a:gdLst/>
              <a:ahLst/>
              <a:cxnLst>
                <a:cxn ang="0">
                  <a:pos x="510" y="76"/>
                </a:cxn>
                <a:cxn ang="0">
                  <a:pos x="512" y="96"/>
                </a:cxn>
                <a:cxn ang="0">
                  <a:pos x="540" y="95"/>
                </a:cxn>
                <a:cxn ang="0">
                  <a:pos x="574" y="110"/>
                </a:cxn>
                <a:cxn ang="0">
                  <a:pos x="564" y="121"/>
                </a:cxn>
                <a:cxn ang="0">
                  <a:pos x="521" y="129"/>
                </a:cxn>
                <a:cxn ang="0">
                  <a:pos x="486" y="149"/>
                </a:cxn>
                <a:cxn ang="0">
                  <a:pos x="446" y="158"/>
                </a:cxn>
                <a:cxn ang="0">
                  <a:pos x="430" y="178"/>
                </a:cxn>
                <a:cxn ang="0">
                  <a:pos x="419" y="198"/>
                </a:cxn>
                <a:cxn ang="0">
                  <a:pos x="379" y="218"/>
                </a:cxn>
                <a:cxn ang="0">
                  <a:pos x="312" y="237"/>
                </a:cxn>
                <a:cxn ang="0">
                  <a:pos x="280" y="230"/>
                </a:cxn>
                <a:cxn ang="0">
                  <a:pos x="226" y="214"/>
                </a:cxn>
                <a:cxn ang="0">
                  <a:pos x="156" y="210"/>
                </a:cxn>
                <a:cxn ang="0">
                  <a:pos x="128" y="174"/>
                </a:cxn>
                <a:cxn ang="0">
                  <a:pos x="56" y="152"/>
                </a:cxn>
                <a:cxn ang="0">
                  <a:pos x="61" y="123"/>
                </a:cxn>
                <a:cxn ang="0">
                  <a:pos x="25" y="90"/>
                </a:cxn>
                <a:cxn ang="0">
                  <a:pos x="7" y="61"/>
                </a:cxn>
                <a:cxn ang="0">
                  <a:pos x="57" y="37"/>
                </a:cxn>
                <a:cxn ang="0">
                  <a:pos x="117" y="34"/>
                </a:cxn>
                <a:cxn ang="0">
                  <a:pos x="153" y="47"/>
                </a:cxn>
                <a:cxn ang="0">
                  <a:pos x="190" y="40"/>
                </a:cxn>
                <a:cxn ang="0">
                  <a:pos x="189" y="13"/>
                </a:cxn>
                <a:cxn ang="0">
                  <a:pos x="233" y="6"/>
                </a:cxn>
                <a:cxn ang="0">
                  <a:pos x="264" y="30"/>
                </a:cxn>
                <a:cxn ang="0">
                  <a:pos x="307" y="37"/>
                </a:cxn>
                <a:cxn ang="0">
                  <a:pos x="366" y="53"/>
                </a:cxn>
                <a:cxn ang="0">
                  <a:pos x="424" y="62"/>
                </a:cxn>
                <a:cxn ang="0">
                  <a:pos x="472" y="42"/>
                </a:cxn>
                <a:cxn ang="0">
                  <a:pos x="512" y="47"/>
                </a:cxn>
              </a:cxnLst>
              <a:rect l="0" t="0" r="r" b="b"/>
              <a:pathLst>
                <a:path w="583" h="240">
                  <a:moveTo>
                    <a:pt x="524" y="48"/>
                  </a:moveTo>
                  <a:cubicBezTo>
                    <a:pt x="519" y="56"/>
                    <a:pt x="516" y="67"/>
                    <a:pt x="510" y="76"/>
                  </a:cubicBezTo>
                  <a:cubicBezTo>
                    <a:pt x="508" y="80"/>
                    <a:pt x="505" y="85"/>
                    <a:pt x="504" y="90"/>
                  </a:cubicBezTo>
                  <a:cubicBezTo>
                    <a:pt x="504" y="97"/>
                    <a:pt x="507" y="100"/>
                    <a:pt x="512" y="96"/>
                  </a:cubicBezTo>
                  <a:cubicBezTo>
                    <a:pt x="517" y="92"/>
                    <a:pt x="524" y="92"/>
                    <a:pt x="530" y="94"/>
                  </a:cubicBezTo>
                  <a:cubicBezTo>
                    <a:pt x="532" y="99"/>
                    <a:pt x="537" y="99"/>
                    <a:pt x="540" y="95"/>
                  </a:cubicBezTo>
                  <a:cubicBezTo>
                    <a:pt x="544" y="91"/>
                    <a:pt x="548" y="89"/>
                    <a:pt x="552" y="91"/>
                  </a:cubicBezTo>
                  <a:cubicBezTo>
                    <a:pt x="562" y="93"/>
                    <a:pt x="569" y="101"/>
                    <a:pt x="574" y="110"/>
                  </a:cubicBezTo>
                  <a:cubicBezTo>
                    <a:pt x="578" y="112"/>
                    <a:pt x="583" y="119"/>
                    <a:pt x="577" y="121"/>
                  </a:cubicBezTo>
                  <a:cubicBezTo>
                    <a:pt x="573" y="123"/>
                    <a:pt x="569" y="120"/>
                    <a:pt x="564" y="121"/>
                  </a:cubicBezTo>
                  <a:cubicBezTo>
                    <a:pt x="554" y="118"/>
                    <a:pt x="543" y="123"/>
                    <a:pt x="533" y="127"/>
                  </a:cubicBezTo>
                  <a:cubicBezTo>
                    <a:pt x="530" y="130"/>
                    <a:pt x="525" y="125"/>
                    <a:pt x="521" y="129"/>
                  </a:cubicBezTo>
                  <a:cubicBezTo>
                    <a:pt x="514" y="131"/>
                    <a:pt x="516" y="143"/>
                    <a:pt x="510" y="145"/>
                  </a:cubicBezTo>
                  <a:cubicBezTo>
                    <a:pt x="503" y="151"/>
                    <a:pt x="494" y="150"/>
                    <a:pt x="486" y="149"/>
                  </a:cubicBezTo>
                  <a:cubicBezTo>
                    <a:pt x="479" y="155"/>
                    <a:pt x="473" y="165"/>
                    <a:pt x="464" y="163"/>
                  </a:cubicBezTo>
                  <a:cubicBezTo>
                    <a:pt x="458" y="164"/>
                    <a:pt x="451" y="163"/>
                    <a:pt x="446" y="158"/>
                  </a:cubicBezTo>
                  <a:cubicBezTo>
                    <a:pt x="441" y="155"/>
                    <a:pt x="434" y="157"/>
                    <a:pt x="431" y="164"/>
                  </a:cubicBezTo>
                  <a:cubicBezTo>
                    <a:pt x="428" y="167"/>
                    <a:pt x="427" y="174"/>
                    <a:pt x="430" y="178"/>
                  </a:cubicBezTo>
                  <a:cubicBezTo>
                    <a:pt x="432" y="182"/>
                    <a:pt x="440" y="183"/>
                    <a:pt x="437" y="188"/>
                  </a:cubicBezTo>
                  <a:cubicBezTo>
                    <a:pt x="432" y="194"/>
                    <a:pt x="424" y="192"/>
                    <a:pt x="419" y="198"/>
                  </a:cubicBezTo>
                  <a:cubicBezTo>
                    <a:pt x="413" y="204"/>
                    <a:pt x="408" y="212"/>
                    <a:pt x="401" y="213"/>
                  </a:cubicBezTo>
                  <a:cubicBezTo>
                    <a:pt x="394" y="217"/>
                    <a:pt x="387" y="220"/>
                    <a:pt x="379" y="218"/>
                  </a:cubicBezTo>
                  <a:cubicBezTo>
                    <a:pt x="371" y="218"/>
                    <a:pt x="362" y="219"/>
                    <a:pt x="354" y="219"/>
                  </a:cubicBezTo>
                  <a:cubicBezTo>
                    <a:pt x="340" y="224"/>
                    <a:pt x="326" y="231"/>
                    <a:pt x="312" y="237"/>
                  </a:cubicBezTo>
                  <a:cubicBezTo>
                    <a:pt x="307" y="240"/>
                    <a:pt x="305" y="233"/>
                    <a:pt x="301" y="232"/>
                  </a:cubicBezTo>
                  <a:cubicBezTo>
                    <a:pt x="294" y="232"/>
                    <a:pt x="287" y="233"/>
                    <a:pt x="280" y="230"/>
                  </a:cubicBezTo>
                  <a:cubicBezTo>
                    <a:pt x="272" y="227"/>
                    <a:pt x="264" y="224"/>
                    <a:pt x="257" y="217"/>
                  </a:cubicBezTo>
                  <a:cubicBezTo>
                    <a:pt x="247" y="214"/>
                    <a:pt x="237" y="215"/>
                    <a:pt x="226" y="214"/>
                  </a:cubicBezTo>
                  <a:cubicBezTo>
                    <a:pt x="209" y="214"/>
                    <a:pt x="192" y="217"/>
                    <a:pt x="175" y="211"/>
                  </a:cubicBezTo>
                  <a:cubicBezTo>
                    <a:pt x="168" y="210"/>
                    <a:pt x="162" y="212"/>
                    <a:pt x="156" y="210"/>
                  </a:cubicBezTo>
                  <a:cubicBezTo>
                    <a:pt x="147" y="204"/>
                    <a:pt x="143" y="191"/>
                    <a:pt x="137" y="182"/>
                  </a:cubicBezTo>
                  <a:cubicBezTo>
                    <a:pt x="138" y="174"/>
                    <a:pt x="132" y="177"/>
                    <a:pt x="128" y="174"/>
                  </a:cubicBezTo>
                  <a:cubicBezTo>
                    <a:pt x="116" y="169"/>
                    <a:pt x="106" y="159"/>
                    <a:pt x="93" y="158"/>
                  </a:cubicBezTo>
                  <a:cubicBezTo>
                    <a:pt x="81" y="156"/>
                    <a:pt x="67" y="160"/>
                    <a:pt x="56" y="152"/>
                  </a:cubicBezTo>
                  <a:cubicBezTo>
                    <a:pt x="51" y="147"/>
                    <a:pt x="55" y="142"/>
                    <a:pt x="58" y="138"/>
                  </a:cubicBezTo>
                  <a:cubicBezTo>
                    <a:pt x="59" y="133"/>
                    <a:pt x="62" y="128"/>
                    <a:pt x="61" y="123"/>
                  </a:cubicBezTo>
                  <a:cubicBezTo>
                    <a:pt x="57" y="113"/>
                    <a:pt x="52" y="104"/>
                    <a:pt x="45" y="96"/>
                  </a:cubicBezTo>
                  <a:cubicBezTo>
                    <a:pt x="39" y="93"/>
                    <a:pt x="31" y="93"/>
                    <a:pt x="25" y="90"/>
                  </a:cubicBezTo>
                  <a:cubicBezTo>
                    <a:pt x="18" y="85"/>
                    <a:pt x="10" y="82"/>
                    <a:pt x="6" y="74"/>
                  </a:cubicBezTo>
                  <a:cubicBezTo>
                    <a:pt x="5" y="69"/>
                    <a:pt x="0" y="62"/>
                    <a:pt x="7" y="61"/>
                  </a:cubicBezTo>
                  <a:cubicBezTo>
                    <a:pt x="13" y="55"/>
                    <a:pt x="21" y="57"/>
                    <a:pt x="28" y="55"/>
                  </a:cubicBezTo>
                  <a:cubicBezTo>
                    <a:pt x="39" y="52"/>
                    <a:pt x="46" y="39"/>
                    <a:pt x="57" y="37"/>
                  </a:cubicBezTo>
                  <a:cubicBezTo>
                    <a:pt x="68" y="34"/>
                    <a:pt x="78" y="27"/>
                    <a:pt x="89" y="30"/>
                  </a:cubicBezTo>
                  <a:cubicBezTo>
                    <a:pt x="98" y="32"/>
                    <a:pt x="108" y="32"/>
                    <a:pt x="117" y="34"/>
                  </a:cubicBezTo>
                  <a:cubicBezTo>
                    <a:pt x="122" y="38"/>
                    <a:pt x="124" y="47"/>
                    <a:pt x="130" y="46"/>
                  </a:cubicBezTo>
                  <a:cubicBezTo>
                    <a:pt x="138" y="46"/>
                    <a:pt x="146" y="47"/>
                    <a:pt x="153" y="47"/>
                  </a:cubicBezTo>
                  <a:cubicBezTo>
                    <a:pt x="159" y="47"/>
                    <a:pt x="166" y="49"/>
                    <a:pt x="171" y="51"/>
                  </a:cubicBezTo>
                  <a:cubicBezTo>
                    <a:pt x="179" y="51"/>
                    <a:pt x="186" y="46"/>
                    <a:pt x="190" y="40"/>
                  </a:cubicBezTo>
                  <a:cubicBezTo>
                    <a:pt x="194" y="33"/>
                    <a:pt x="187" y="32"/>
                    <a:pt x="186" y="27"/>
                  </a:cubicBezTo>
                  <a:cubicBezTo>
                    <a:pt x="182" y="22"/>
                    <a:pt x="185" y="16"/>
                    <a:pt x="189" y="13"/>
                  </a:cubicBezTo>
                  <a:cubicBezTo>
                    <a:pt x="193" y="8"/>
                    <a:pt x="198" y="4"/>
                    <a:pt x="202" y="0"/>
                  </a:cubicBezTo>
                  <a:cubicBezTo>
                    <a:pt x="212" y="3"/>
                    <a:pt x="223" y="3"/>
                    <a:pt x="233" y="6"/>
                  </a:cubicBezTo>
                  <a:cubicBezTo>
                    <a:pt x="242" y="8"/>
                    <a:pt x="251" y="14"/>
                    <a:pt x="260" y="15"/>
                  </a:cubicBezTo>
                  <a:cubicBezTo>
                    <a:pt x="262" y="19"/>
                    <a:pt x="260" y="26"/>
                    <a:pt x="264" y="30"/>
                  </a:cubicBezTo>
                  <a:cubicBezTo>
                    <a:pt x="269" y="38"/>
                    <a:pt x="277" y="38"/>
                    <a:pt x="284" y="41"/>
                  </a:cubicBezTo>
                  <a:cubicBezTo>
                    <a:pt x="292" y="43"/>
                    <a:pt x="299" y="38"/>
                    <a:pt x="307" y="37"/>
                  </a:cubicBezTo>
                  <a:cubicBezTo>
                    <a:pt x="317" y="35"/>
                    <a:pt x="327" y="37"/>
                    <a:pt x="337" y="37"/>
                  </a:cubicBezTo>
                  <a:cubicBezTo>
                    <a:pt x="347" y="40"/>
                    <a:pt x="355" y="51"/>
                    <a:pt x="366" y="53"/>
                  </a:cubicBezTo>
                  <a:cubicBezTo>
                    <a:pt x="371" y="56"/>
                    <a:pt x="377" y="58"/>
                    <a:pt x="383" y="59"/>
                  </a:cubicBezTo>
                  <a:cubicBezTo>
                    <a:pt x="396" y="65"/>
                    <a:pt x="410" y="63"/>
                    <a:pt x="424" y="62"/>
                  </a:cubicBezTo>
                  <a:cubicBezTo>
                    <a:pt x="434" y="60"/>
                    <a:pt x="443" y="60"/>
                    <a:pt x="452" y="57"/>
                  </a:cubicBezTo>
                  <a:cubicBezTo>
                    <a:pt x="460" y="53"/>
                    <a:pt x="464" y="45"/>
                    <a:pt x="472" y="42"/>
                  </a:cubicBezTo>
                  <a:cubicBezTo>
                    <a:pt x="477" y="39"/>
                    <a:pt x="485" y="39"/>
                    <a:pt x="491" y="41"/>
                  </a:cubicBezTo>
                  <a:cubicBezTo>
                    <a:pt x="497" y="48"/>
                    <a:pt x="505" y="51"/>
                    <a:pt x="512" y="47"/>
                  </a:cubicBezTo>
                  <a:cubicBezTo>
                    <a:pt x="516" y="46"/>
                    <a:pt x="521" y="45"/>
                    <a:pt x="524" y="4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6" name="Freeform 337">
              <a:extLst>
                <a:ext uri="{FF2B5EF4-FFF2-40B4-BE49-F238E27FC236}">
                  <a16:creationId xmlns:a16="http://schemas.microsoft.com/office/drawing/2014/main" id="{B4F9D391-78A2-4982-B91B-3B0D14F106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8515" y="3537923"/>
              <a:ext cx="542348" cy="419589"/>
            </a:xfrm>
            <a:custGeom>
              <a:avLst/>
              <a:gdLst/>
              <a:ahLst/>
              <a:cxnLst>
                <a:cxn ang="0">
                  <a:pos x="654" y="767"/>
                </a:cxn>
                <a:cxn ang="0">
                  <a:pos x="645" y="807"/>
                </a:cxn>
                <a:cxn ang="0">
                  <a:pos x="486" y="728"/>
                </a:cxn>
                <a:cxn ang="0">
                  <a:pos x="455" y="688"/>
                </a:cxn>
                <a:cxn ang="0">
                  <a:pos x="441" y="640"/>
                </a:cxn>
                <a:cxn ang="0">
                  <a:pos x="422" y="576"/>
                </a:cxn>
                <a:cxn ang="0">
                  <a:pos x="372" y="556"/>
                </a:cxn>
                <a:cxn ang="0">
                  <a:pos x="285" y="582"/>
                </a:cxn>
                <a:cxn ang="0">
                  <a:pos x="236" y="578"/>
                </a:cxn>
                <a:cxn ang="0">
                  <a:pos x="193" y="562"/>
                </a:cxn>
                <a:cxn ang="0">
                  <a:pos x="145" y="526"/>
                </a:cxn>
                <a:cxn ang="0">
                  <a:pos x="98" y="503"/>
                </a:cxn>
                <a:cxn ang="0">
                  <a:pos x="104" y="470"/>
                </a:cxn>
                <a:cxn ang="0">
                  <a:pos x="76" y="419"/>
                </a:cxn>
                <a:cxn ang="0">
                  <a:pos x="31" y="382"/>
                </a:cxn>
                <a:cxn ang="0">
                  <a:pos x="20" y="346"/>
                </a:cxn>
                <a:cxn ang="0">
                  <a:pos x="34" y="294"/>
                </a:cxn>
                <a:cxn ang="0">
                  <a:pos x="112" y="264"/>
                </a:cxn>
                <a:cxn ang="0">
                  <a:pos x="114" y="201"/>
                </a:cxn>
                <a:cxn ang="0">
                  <a:pos x="163" y="164"/>
                </a:cxn>
                <a:cxn ang="0">
                  <a:pos x="236" y="112"/>
                </a:cxn>
                <a:cxn ang="0">
                  <a:pos x="303" y="137"/>
                </a:cxn>
                <a:cxn ang="0">
                  <a:pos x="389" y="211"/>
                </a:cxn>
                <a:cxn ang="0">
                  <a:pos x="523" y="261"/>
                </a:cxn>
                <a:cxn ang="0">
                  <a:pos x="640" y="254"/>
                </a:cxn>
                <a:cxn ang="0">
                  <a:pos x="698" y="193"/>
                </a:cxn>
                <a:cxn ang="0">
                  <a:pos x="778" y="163"/>
                </a:cxn>
                <a:cxn ang="0">
                  <a:pos x="807" y="127"/>
                </a:cxn>
                <a:cxn ang="0">
                  <a:pos x="761" y="115"/>
                </a:cxn>
                <a:cxn ang="0">
                  <a:pos x="822" y="64"/>
                </a:cxn>
                <a:cxn ang="0">
                  <a:pos x="881" y="3"/>
                </a:cxn>
                <a:cxn ang="0">
                  <a:pos x="991" y="94"/>
                </a:cxn>
                <a:cxn ang="0">
                  <a:pos x="1098" y="121"/>
                </a:cxn>
                <a:cxn ang="0">
                  <a:pos x="1043" y="193"/>
                </a:cxn>
                <a:cxn ang="0">
                  <a:pos x="1011" y="243"/>
                </a:cxn>
                <a:cxn ang="0">
                  <a:pos x="960" y="269"/>
                </a:cxn>
                <a:cxn ang="0">
                  <a:pos x="862" y="334"/>
                </a:cxn>
                <a:cxn ang="0">
                  <a:pos x="866" y="291"/>
                </a:cxn>
                <a:cxn ang="0">
                  <a:pos x="800" y="325"/>
                </a:cxn>
                <a:cxn ang="0">
                  <a:pos x="835" y="369"/>
                </a:cxn>
                <a:cxn ang="0">
                  <a:pos x="851" y="386"/>
                </a:cxn>
                <a:cxn ang="0">
                  <a:pos x="826" y="434"/>
                </a:cxn>
                <a:cxn ang="0">
                  <a:pos x="863" y="501"/>
                </a:cxn>
                <a:cxn ang="0">
                  <a:pos x="857" y="532"/>
                </a:cxn>
                <a:cxn ang="0">
                  <a:pos x="852" y="579"/>
                </a:cxn>
                <a:cxn ang="0">
                  <a:pos x="818" y="644"/>
                </a:cxn>
                <a:cxn ang="0">
                  <a:pos x="771" y="690"/>
                </a:cxn>
                <a:cxn ang="0">
                  <a:pos x="722" y="706"/>
                </a:cxn>
                <a:cxn ang="0">
                  <a:pos x="678" y="730"/>
                </a:cxn>
                <a:cxn ang="0">
                  <a:pos x="651" y="734"/>
                </a:cxn>
                <a:cxn ang="0">
                  <a:pos x="593" y="716"/>
                </a:cxn>
                <a:cxn ang="0">
                  <a:pos x="529" y="707"/>
                </a:cxn>
              </a:cxnLst>
              <a:rect l="0" t="0" r="r" b="b"/>
              <a:pathLst>
                <a:path w="1102" h="807">
                  <a:moveTo>
                    <a:pt x="645" y="807"/>
                  </a:moveTo>
                  <a:cubicBezTo>
                    <a:pt x="640" y="804"/>
                    <a:pt x="636" y="801"/>
                    <a:pt x="631" y="798"/>
                  </a:cubicBezTo>
                  <a:cubicBezTo>
                    <a:pt x="631" y="792"/>
                    <a:pt x="627" y="783"/>
                    <a:pt x="632" y="779"/>
                  </a:cubicBezTo>
                  <a:cubicBezTo>
                    <a:pt x="637" y="777"/>
                    <a:pt x="639" y="768"/>
                    <a:pt x="645" y="771"/>
                  </a:cubicBezTo>
                  <a:cubicBezTo>
                    <a:pt x="645" y="763"/>
                    <a:pt x="651" y="767"/>
                    <a:pt x="654" y="767"/>
                  </a:cubicBezTo>
                  <a:cubicBezTo>
                    <a:pt x="657" y="763"/>
                    <a:pt x="663" y="765"/>
                    <a:pt x="666" y="763"/>
                  </a:cubicBezTo>
                  <a:cubicBezTo>
                    <a:pt x="669" y="766"/>
                    <a:pt x="674" y="771"/>
                    <a:pt x="668" y="774"/>
                  </a:cubicBezTo>
                  <a:cubicBezTo>
                    <a:pt x="664" y="778"/>
                    <a:pt x="661" y="784"/>
                    <a:pt x="661" y="789"/>
                  </a:cubicBezTo>
                  <a:cubicBezTo>
                    <a:pt x="663" y="795"/>
                    <a:pt x="656" y="796"/>
                    <a:pt x="653" y="798"/>
                  </a:cubicBezTo>
                  <a:cubicBezTo>
                    <a:pt x="649" y="798"/>
                    <a:pt x="647" y="803"/>
                    <a:pt x="645" y="807"/>
                  </a:cubicBezTo>
                  <a:close/>
                  <a:moveTo>
                    <a:pt x="510" y="706"/>
                  </a:moveTo>
                  <a:cubicBezTo>
                    <a:pt x="506" y="708"/>
                    <a:pt x="501" y="711"/>
                    <a:pt x="503" y="717"/>
                  </a:cubicBezTo>
                  <a:cubicBezTo>
                    <a:pt x="504" y="723"/>
                    <a:pt x="509" y="729"/>
                    <a:pt x="505" y="734"/>
                  </a:cubicBezTo>
                  <a:cubicBezTo>
                    <a:pt x="502" y="737"/>
                    <a:pt x="496" y="735"/>
                    <a:pt x="494" y="731"/>
                  </a:cubicBezTo>
                  <a:cubicBezTo>
                    <a:pt x="491" y="725"/>
                    <a:pt x="490" y="723"/>
                    <a:pt x="486" y="728"/>
                  </a:cubicBezTo>
                  <a:cubicBezTo>
                    <a:pt x="482" y="731"/>
                    <a:pt x="476" y="730"/>
                    <a:pt x="475" y="724"/>
                  </a:cubicBezTo>
                  <a:cubicBezTo>
                    <a:pt x="473" y="720"/>
                    <a:pt x="471" y="713"/>
                    <a:pt x="467" y="715"/>
                  </a:cubicBezTo>
                  <a:cubicBezTo>
                    <a:pt x="462" y="718"/>
                    <a:pt x="457" y="712"/>
                    <a:pt x="461" y="707"/>
                  </a:cubicBezTo>
                  <a:cubicBezTo>
                    <a:pt x="462" y="702"/>
                    <a:pt x="466" y="697"/>
                    <a:pt x="465" y="692"/>
                  </a:cubicBezTo>
                  <a:cubicBezTo>
                    <a:pt x="462" y="689"/>
                    <a:pt x="455" y="695"/>
                    <a:pt x="455" y="688"/>
                  </a:cubicBezTo>
                  <a:cubicBezTo>
                    <a:pt x="454" y="682"/>
                    <a:pt x="454" y="675"/>
                    <a:pt x="452" y="670"/>
                  </a:cubicBezTo>
                  <a:cubicBezTo>
                    <a:pt x="448" y="668"/>
                    <a:pt x="444" y="669"/>
                    <a:pt x="440" y="671"/>
                  </a:cubicBezTo>
                  <a:cubicBezTo>
                    <a:pt x="437" y="673"/>
                    <a:pt x="430" y="679"/>
                    <a:pt x="430" y="672"/>
                  </a:cubicBezTo>
                  <a:cubicBezTo>
                    <a:pt x="433" y="666"/>
                    <a:pt x="431" y="660"/>
                    <a:pt x="430" y="654"/>
                  </a:cubicBezTo>
                  <a:cubicBezTo>
                    <a:pt x="433" y="649"/>
                    <a:pt x="436" y="643"/>
                    <a:pt x="441" y="640"/>
                  </a:cubicBezTo>
                  <a:cubicBezTo>
                    <a:pt x="447" y="635"/>
                    <a:pt x="451" y="626"/>
                    <a:pt x="452" y="617"/>
                  </a:cubicBezTo>
                  <a:cubicBezTo>
                    <a:pt x="452" y="609"/>
                    <a:pt x="451" y="600"/>
                    <a:pt x="450" y="593"/>
                  </a:cubicBezTo>
                  <a:cubicBezTo>
                    <a:pt x="447" y="591"/>
                    <a:pt x="441" y="594"/>
                    <a:pt x="440" y="587"/>
                  </a:cubicBezTo>
                  <a:cubicBezTo>
                    <a:pt x="440" y="580"/>
                    <a:pt x="436" y="573"/>
                    <a:pt x="431" y="572"/>
                  </a:cubicBezTo>
                  <a:cubicBezTo>
                    <a:pt x="427" y="574"/>
                    <a:pt x="427" y="580"/>
                    <a:pt x="422" y="576"/>
                  </a:cubicBezTo>
                  <a:cubicBezTo>
                    <a:pt x="417" y="574"/>
                    <a:pt x="412" y="575"/>
                    <a:pt x="407" y="573"/>
                  </a:cubicBezTo>
                  <a:cubicBezTo>
                    <a:pt x="409" y="568"/>
                    <a:pt x="414" y="564"/>
                    <a:pt x="409" y="559"/>
                  </a:cubicBezTo>
                  <a:cubicBezTo>
                    <a:pt x="406" y="557"/>
                    <a:pt x="403" y="548"/>
                    <a:pt x="399" y="551"/>
                  </a:cubicBezTo>
                  <a:cubicBezTo>
                    <a:pt x="395" y="555"/>
                    <a:pt x="390" y="562"/>
                    <a:pt x="384" y="558"/>
                  </a:cubicBezTo>
                  <a:cubicBezTo>
                    <a:pt x="380" y="556"/>
                    <a:pt x="376" y="552"/>
                    <a:pt x="372" y="556"/>
                  </a:cubicBezTo>
                  <a:cubicBezTo>
                    <a:pt x="366" y="560"/>
                    <a:pt x="361" y="567"/>
                    <a:pt x="354" y="568"/>
                  </a:cubicBezTo>
                  <a:cubicBezTo>
                    <a:pt x="345" y="574"/>
                    <a:pt x="341" y="588"/>
                    <a:pt x="330" y="588"/>
                  </a:cubicBezTo>
                  <a:cubicBezTo>
                    <a:pt x="325" y="590"/>
                    <a:pt x="322" y="589"/>
                    <a:pt x="320" y="583"/>
                  </a:cubicBezTo>
                  <a:cubicBezTo>
                    <a:pt x="313" y="577"/>
                    <a:pt x="304" y="584"/>
                    <a:pt x="297" y="577"/>
                  </a:cubicBezTo>
                  <a:cubicBezTo>
                    <a:pt x="293" y="571"/>
                    <a:pt x="288" y="579"/>
                    <a:pt x="285" y="582"/>
                  </a:cubicBezTo>
                  <a:cubicBezTo>
                    <a:pt x="280" y="588"/>
                    <a:pt x="277" y="594"/>
                    <a:pt x="273" y="600"/>
                  </a:cubicBezTo>
                  <a:cubicBezTo>
                    <a:pt x="270" y="595"/>
                    <a:pt x="272" y="589"/>
                    <a:pt x="271" y="584"/>
                  </a:cubicBezTo>
                  <a:cubicBezTo>
                    <a:pt x="267" y="579"/>
                    <a:pt x="262" y="587"/>
                    <a:pt x="258" y="583"/>
                  </a:cubicBezTo>
                  <a:cubicBezTo>
                    <a:pt x="254" y="584"/>
                    <a:pt x="251" y="585"/>
                    <a:pt x="247" y="585"/>
                  </a:cubicBezTo>
                  <a:cubicBezTo>
                    <a:pt x="242" y="586"/>
                    <a:pt x="240" y="578"/>
                    <a:pt x="236" y="578"/>
                  </a:cubicBezTo>
                  <a:cubicBezTo>
                    <a:pt x="232" y="579"/>
                    <a:pt x="230" y="586"/>
                    <a:pt x="226" y="580"/>
                  </a:cubicBezTo>
                  <a:cubicBezTo>
                    <a:pt x="224" y="581"/>
                    <a:pt x="223" y="586"/>
                    <a:pt x="221" y="578"/>
                  </a:cubicBezTo>
                  <a:cubicBezTo>
                    <a:pt x="218" y="572"/>
                    <a:pt x="214" y="575"/>
                    <a:pt x="210" y="574"/>
                  </a:cubicBezTo>
                  <a:cubicBezTo>
                    <a:pt x="203" y="576"/>
                    <a:pt x="211" y="562"/>
                    <a:pt x="204" y="568"/>
                  </a:cubicBezTo>
                  <a:cubicBezTo>
                    <a:pt x="200" y="571"/>
                    <a:pt x="196" y="563"/>
                    <a:pt x="193" y="562"/>
                  </a:cubicBezTo>
                  <a:cubicBezTo>
                    <a:pt x="190" y="560"/>
                    <a:pt x="192" y="550"/>
                    <a:pt x="186" y="552"/>
                  </a:cubicBezTo>
                  <a:cubicBezTo>
                    <a:pt x="181" y="554"/>
                    <a:pt x="179" y="555"/>
                    <a:pt x="176" y="548"/>
                  </a:cubicBezTo>
                  <a:cubicBezTo>
                    <a:pt x="174" y="542"/>
                    <a:pt x="170" y="546"/>
                    <a:pt x="166" y="543"/>
                  </a:cubicBezTo>
                  <a:cubicBezTo>
                    <a:pt x="163" y="538"/>
                    <a:pt x="158" y="535"/>
                    <a:pt x="153" y="534"/>
                  </a:cubicBezTo>
                  <a:cubicBezTo>
                    <a:pt x="154" y="526"/>
                    <a:pt x="149" y="527"/>
                    <a:pt x="145" y="526"/>
                  </a:cubicBezTo>
                  <a:cubicBezTo>
                    <a:pt x="140" y="526"/>
                    <a:pt x="140" y="530"/>
                    <a:pt x="137" y="535"/>
                  </a:cubicBezTo>
                  <a:cubicBezTo>
                    <a:pt x="133" y="536"/>
                    <a:pt x="132" y="527"/>
                    <a:pt x="127" y="526"/>
                  </a:cubicBezTo>
                  <a:cubicBezTo>
                    <a:pt x="125" y="523"/>
                    <a:pt x="116" y="526"/>
                    <a:pt x="119" y="519"/>
                  </a:cubicBezTo>
                  <a:cubicBezTo>
                    <a:pt x="115" y="517"/>
                    <a:pt x="111" y="511"/>
                    <a:pt x="107" y="514"/>
                  </a:cubicBezTo>
                  <a:cubicBezTo>
                    <a:pt x="104" y="510"/>
                    <a:pt x="102" y="505"/>
                    <a:pt x="98" y="503"/>
                  </a:cubicBezTo>
                  <a:cubicBezTo>
                    <a:pt x="95" y="509"/>
                    <a:pt x="89" y="503"/>
                    <a:pt x="93" y="499"/>
                  </a:cubicBezTo>
                  <a:cubicBezTo>
                    <a:pt x="89" y="495"/>
                    <a:pt x="93" y="489"/>
                    <a:pt x="88" y="486"/>
                  </a:cubicBezTo>
                  <a:cubicBezTo>
                    <a:pt x="85" y="482"/>
                    <a:pt x="85" y="475"/>
                    <a:pt x="91" y="476"/>
                  </a:cubicBezTo>
                  <a:cubicBezTo>
                    <a:pt x="93" y="475"/>
                    <a:pt x="94" y="485"/>
                    <a:pt x="99" y="481"/>
                  </a:cubicBezTo>
                  <a:cubicBezTo>
                    <a:pt x="102" y="477"/>
                    <a:pt x="109" y="475"/>
                    <a:pt x="104" y="470"/>
                  </a:cubicBezTo>
                  <a:cubicBezTo>
                    <a:pt x="105" y="462"/>
                    <a:pt x="101" y="464"/>
                    <a:pt x="98" y="460"/>
                  </a:cubicBezTo>
                  <a:cubicBezTo>
                    <a:pt x="95" y="458"/>
                    <a:pt x="88" y="460"/>
                    <a:pt x="89" y="454"/>
                  </a:cubicBezTo>
                  <a:cubicBezTo>
                    <a:pt x="88" y="448"/>
                    <a:pt x="87" y="442"/>
                    <a:pt x="92" y="440"/>
                  </a:cubicBezTo>
                  <a:cubicBezTo>
                    <a:pt x="89" y="436"/>
                    <a:pt x="86" y="432"/>
                    <a:pt x="81" y="433"/>
                  </a:cubicBezTo>
                  <a:cubicBezTo>
                    <a:pt x="78" y="430"/>
                    <a:pt x="78" y="423"/>
                    <a:pt x="76" y="419"/>
                  </a:cubicBezTo>
                  <a:cubicBezTo>
                    <a:pt x="75" y="411"/>
                    <a:pt x="74" y="413"/>
                    <a:pt x="69" y="411"/>
                  </a:cubicBezTo>
                  <a:cubicBezTo>
                    <a:pt x="63" y="409"/>
                    <a:pt x="56" y="412"/>
                    <a:pt x="52" y="406"/>
                  </a:cubicBezTo>
                  <a:cubicBezTo>
                    <a:pt x="50" y="401"/>
                    <a:pt x="46" y="403"/>
                    <a:pt x="43" y="403"/>
                  </a:cubicBezTo>
                  <a:cubicBezTo>
                    <a:pt x="40" y="399"/>
                    <a:pt x="35" y="399"/>
                    <a:pt x="40" y="393"/>
                  </a:cubicBezTo>
                  <a:cubicBezTo>
                    <a:pt x="41" y="387"/>
                    <a:pt x="36" y="381"/>
                    <a:pt x="31" y="382"/>
                  </a:cubicBezTo>
                  <a:cubicBezTo>
                    <a:pt x="25" y="386"/>
                    <a:pt x="29" y="376"/>
                    <a:pt x="23" y="378"/>
                  </a:cubicBezTo>
                  <a:cubicBezTo>
                    <a:pt x="19" y="378"/>
                    <a:pt x="17" y="379"/>
                    <a:pt x="13" y="376"/>
                  </a:cubicBezTo>
                  <a:cubicBezTo>
                    <a:pt x="11" y="371"/>
                    <a:pt x="19" y="375"/>
                    <a:pt x="21" y="371"/>
                  </a:cubicBezTo>
                  <a:cubicBezTo>
                    <a:pt x="23" y="366"/>
                    <a:pt x="24" y="362"/>
                    <a:pt x="21" y="358"/>
                  </a:cubicBezTo>
                  <a:cubicBezTo>
                    <a:pt x="23" y="353"/>
                    <a:pt x="20" y="351"/>
                    <a:pt x="20" y="346"/>
                  </a:cubicBezTo>
                  <a:cubicBezTo>
                    <a:pt x="18" y="339"/>
                    <a:pt x="12" y="341"/>
                    <a:pt x="8" y="340"/>
                  </a:cubicBezTo>
                  <a:cubicBezTo>
                    <a:pt x="5" y="344"/>
                    <a:pt x="0" y="341"/>
                    <a:pt x="0" y="335"/>
                  </a:cubicBezTo>
                  <a:cubicBezTo>
                    <a:pt x="3" y="330"/>
                    <a:pt x="0" y="323"/>
                    <a:pt x="2" y="317"/>
                  </a:cubicBezTo>
                  <a:cubicBezTo>
                    <a:pt x="2" y="308"/>
                    <a:pt x="11" y="307"/>
                    <a:pt x="16" y="303"/>
                  </a:cubicBezTo>
                  <a:cubicBezTo>
                    <a:pt x="22" y="300"/>
                    <a:pt x="28" y="295"/>
                    <a:pt x="34" y="294"/>
                  </a:cubicBezTo>
                  <a:cubicBezTo>
                    <a:pt x="35" y="300"/>
                    <a:pt x="38" y="303"/>
                    <a:pt x="43" y="300"/>
                  </a:cubicBezTo>
                  <a:cubicBezTo>
                    <a:pt x="47" y="299"/>
                    <a:pt x="52" y="299"/>
                    <a:pt x="54" y="293"/>
                  </a:cubicBezTo>
                  <a:cubicBezTo>
                    <a:pt x="56" y="288"/>
                    <a:pt x="59" y="281"/>
                    <a:pt x="65" y="284"/>
                  </a:cubicBezTo>
                  <a:cubicBezTo>
                    <a:pt x="73" y="287"/>
                    <a:pt x="83" y="286"/>
                    <a:pt x="88" y="277"/>
                  </a:cubicBezTo>
                  <a:cubicBezTo>
                    <a:pt x="93" y="267"/>
                    <a:pt x="104" y="267"/>
                    <a:pt x="112" y="264"/>
                  </a:cubicBezTo>
                  <a:cubicBezTo>
                    <a:pt x="116" y="264"/>
                    <a:pt x="120" y="261"/>
                    <a:pt x="118" y="255"/>
                  </a:cubicBezTo>
                  <a:cubicBezTo>
                    <a:pt x="117" y="249"/>
                    <a:pt x="117" y="243"/>
                    <a:pt x="121" y="239"/>
                  </a:cubicBezTo>
                  <a:cubicBezTo>
                    <a:pt x="125" y="236"/>
                    <a:pt x="129" y="233"/>
                    <a:pt x="127" y="227"/>
                  </a:cubicBezTo>
                  <a:cubicBezTo>
                    <a:pt x="124" y="221"/>
                    <a:pt x="120" y="216"/>
                    <a:pt x="121" y="209"/>
                  </a:cubicBezTo>
                  <a:cubicBezTo>
                    <a:pt x="123" y="202"/>
                    <a:pt x="119" y="199"/>
                    <a:pt x="114" y="201"/>
                  </a:cubicBezTo>
                  <a:cubicBezTo>
                    <a:pt x="110" y="198"/>
                    <a:pt x="116" y="191"/>
                    <a:pt x="119" y="192"/>
                  </a:cubicBezTo>
                  <a:cubicBezTo>
                    <a:pt x="128" y="191"/>
                    <a:pt x="137" y="188"/>
                    <a:pt x="145" y="187"/>
                  </a:cubicBezTo>
                  <a:cubicBezTo>
                    <a:pt x="150" y="189"/>
                    <a:pt x="156" y="192"/>
                    <a:pt x="161" y="190"/>
                  </a:cubicBezTo>
                  <a:cubicBezTo>
                    <a:pt x="167" y="187"/>
                    <a:pt x="161" y="181"/>
                    <a:pt x="158" y="179"/>
                  </a:cubicBezTo>
                  <a:cubicBezTo>
                    <a:pt x="158" y="174"/>
                    <a:pt x="161" y="169"/>
                    <a:pt x="163" y="164"/>
                  </a:cubicBezTo>
                  <a:cubicBezTo>
                    <a:pt x="166" y="157"/>
                    <a:pt x="167" y="148"/>
                    <a:pt x="172" y="143"/>
                  </a:cubicBezTo>
                  <a:cubicBezTo>
                    <a:pt x="186" y="146"/>
                    <a:pt x="199" y="151"/>
                    <a:pt x="213" y="147"/>
                  </a:cubicBezTo>
                  <a:cubicBezTo>
                    <a:pt x="217" y="144"/>
                    <a:pt x="219" y="138"/>
                    <a:pt x="216" y="133"/>
                  </a:cubicBezTo>
                  <a:cubicBezTo>
                    <a:pt x="215" y="128"/>
                    <a:pt x="215" y="122"/>
                    <a:pt x="218" y="118"/>
                  </a:cubicBezTo>
                  <a:cubicBezTo>
                    <a:pt x="223" y="112"/>
                    <a:pt x="231" y="118"/>
                    <a:pt x="236" y="112"/>
                  </a:cubicBezTo>
                  <a:cubicBezTo>
                    <a:pt x="236" y="107"/>
                    <a:pt x="236" y="100"/>
                    <a:pt x="241" y="100"/>
                  </a:cubicBezTo>
                  <a:cubicBezTo>
                    <a:pt x="246" y="99"/>
                    <a:pt x="251" y="100"/>
                    <a:pt x="256" y="98"/>
                  </a:cubicBezTo>
                  <a:cubicBezTo>
                    <a:pt x="258" y="107"/>
                    <a:pt x="261" y="115"/>
                    <a:pt x="267" y="118"/>
                  </a:cubicBezTo>
                  <a:cubicBezTo>
                    <a:pt x="273" y="122"/>
                    <a:pt x="279" y="127"/>
                    <a:pt x="286" y="127"/>
                  </a:cubicBezTo>
                  <a:cubicBezTo>
                    <a:pt x="292" y="129"/>
                    <a:pt x="299" y="129"/>
                    <a:pt x="303" y="137"/>
                  </a:cubicBezTo>
                  <a:cubicBezTo>
                    <a:pt x="307" y="144"/>
                    <a:pt x="312" y="151"/>
                    <a:pt x="315" y="159"/>
                  </a:cubicBezTo>
                  <a:cubicBezTo>
                    <a:pt x="312" y="166"/>
                    <a:pt x="312" y="175"/>
                    <a:pt x="307" y="179"/>
                  </a:cubicBezTo>
                  <a:cubicBezTo>
                    <a:pt x="306" y="188"/>
                    <a:pt x="314" y="190"/>
                    <a:pt x="319" y="191"/>
                  </a:cubicBezTo>
                  <a:cubicBezTo>
                    <a:pt x="333" y="194"/>
                    <a:pt x="348" y="190"/>
                    <a:pt x="362" y="198"/>
                  </a:cubicBezTo>
                  <a:cubicBezTo>
                    <a:pt x="371" y="203"/>
                    <a:pt x="379" y="211"/>
                    <a:pt x="389" y="211"/>
                  </a:cubicBezTo>
                  <a:cubicBezTo>
                    <a:pt x="390" y="220"/>
                    <a:pt x="396" y="226"/>
                    <a:pt x="400" y="234"/>
                  </a:cubicBezTo>
                  <a:cubicBezTo>
                    <a:pt x="403" y="241"/>
                    <a:pt x="409" y="248"/>
                    <a:pt x="416" y="246"/>
                  </a:cubicBezTo>
                  <a:cubicBezTo>
                    <a:pt x="428" y="245"/>
                    <a:pt x="440" y="251"/>
                    <a:pt x="453" y="250"/>
                  </a:cubicBezTo>
                  <a:cubicBezTo>
                    <a:pt x="471" y="249"/>
                    <a:pt x="490" y="248"/>
                    <a:pt x="508" y="251"/>
                  </a:cubicBezTo>
                  <a:cubicBezTo>
                    <a:pt x="513" y="253"/>
                    <a:pt x="517" y="260"/>
                    <a:pt x="523" y="261"/>
                  </a:cubicBezTo>
                  <a:cubicBezTo>
                    <a:pt x="533" y="265"/>
                    <a:pt x="543" y="269"/>
                    <a:pt x="553" y="267"/>
                  </a:cubicBezTo>
                  <a:cubicBezTo>
                    <a:pt x="557" y="266"/>
                    <a:pt x="559" y="274"/>
                    <a:pt x="564" y="273"/>
                  </a:cubicBezTo>
                  <a:cubicBezTo>
                    <a:pt x="571" y="270"/>
                    <a:pt x="579" y="265"/>
                    <a:pt x="586" y="263"/>
                  </a:cubicBezTo>
                  <a:cubicBezTo>
                    <a:pt x="596" y="258"/>
                    <a:pt x="606" y="252"/>
                    <a:pt x="617" y="254"/>
                  </a:cubicBezTo>
                  <a:cubicBezTo>
                    <a:pt x="625" y="253"/>
                    <a:pt x="633" y="253"/>
                    <a:pt x="640" y="254"/>
                  </a:cubicBezTo>
                  <a:cubicBezTo>
                    <a:pt x="648" y="253"/>
                    <a:pt x="654" y="248"/>
                    <a:pt x="661" y="245"/>
                  </a:cubicBezTo>
                  <a:cubicBezTo>
                    <a:pt x="667" y="239"/>
                    <a:pt x="673" y="228"/>
                    <a:pt x="682" y="227"/>
                  </a:cubicBezTo>
                  <a:cubicBezTo>
                    <a:pt x="686" y="227"/>
                    <a:pt x="693" y="223"/>
                    <a:pt x="689" y="219"/>
                  </a:cubicBezTo>
                  <a:cubicBezTo>
                    <a:pt x="685" y="215"/>
                    <a:pt x="678" y="209"/>
                    <a:pt x="682" y="202"/>
                  </a:cubicBezTo>
                  <a:cubicBezTo>
                    <a:pt x="686" y="195"/>
                    <a:pt x="692" y="189"/>
                    <a:pt x="698" y="193"/>
                  </a:cubicBezTo>
                  <a:cubicBezTo>
                    <a:pt x="703" y="196"/>
                    <a:pt x="708" y="199"/>
                    <a:pt x="714" y="198"/>
                  </a:cubicBezTo>
                  <a:cubicBezTo>
                    <a:pt x="719" y="199"/>
                    <a:pt x="725" y="198"/>
                    <a:pt x="729" y="194"/>
                  </a:cubicBezTo>
                  <a:cubicBezTo>
                    <a:pt x="734" y="190"/>
                    <a:pt x="738" y="182"/>
                    <a:pt x="744" y="184"/>
                  </a:cubicBezTo>
                  <a:cubicBezTo>
                    <a:pt x="752" y="186"/>
                    <a:pt x="761" y="184"/>
                    <a:pt x="767" y="177"/>
                  </a:cubicBezTo>
                  <a:cubicBezTo>
                    <a:pt x="768" y="170"/>
                    <a:pt x="772" y="163"/>
                    <a:pt x="778" y="163"/>
                  </a:cubicBezTo>
                  <a:cubicBezTo>
                    <a:pt x="783" y="164"/>
                    <a:pt x="786" y="163"/>
                    <a:pt x="790" y="160"/>
                  </a:cubicBezTo>
                  <a:cubicBezTo>
                    <a:pt x="799" y="157"/>
                    <a:pt x="808" y="153"/>
                    <a:pt x="817" y="156"/>
                  </a:cubicBezTo>
                  <a:cubicBezTo>
                    <a:pt x="822" y="155"/>
                    <a:pt x="826" y="157"/>
                    <a:pt x="830" y="156"/>
                  </a:cubicBezTo>
                  <a:cubicBezTo>
                    <a:pt x="835" y="154"/>
                    <a:pt x="831" y="147"/>
                    <a:pt x="828" y="145"/>
                  </a:cubicBezTo>
                  <a:cubicBezTo>
                    <a:pt x="822" y="137"/>
                    <a:pt x="816" y="129"/>
                    <a:pt x="807" y="127"/>
                  </a:cubicBezTo>
                  <a:cubicBezTo>
                    <a:pt x="803" y="125"/>
                    <a:pt x="798" y="124"/>
                    <a:pt x="794" y="129"/>
                  </a:cubicBezTo>
                  <a:cubicBezTo>
                    <a:pt x="791" y="133"/>
                    <a:pt x="786" y="136"/>
                    <a:pt x="784" y="130"/>
                  </a:cubicBezTo>
                  <a:cubicBezTo>
                    <a:pt x="780" y="126"/>
                    <a:pt x="774" y="128"/>
                    <a:pt x="769" y="129"/>
                  </a:cubicBezTo>
                  <a:cubicBezTo>
                    <a:pt x="766" y="130"/>
                    <a:pt x="759" y="137"/>
                    <a:pt x="758" y="130"/>
                  </a:cubicBezTo>
                  <a:cubicBezTo>
                    <a:pt x="755" y="124"/>
                    <a:pt x="759" y="120"/>
                    <a:pt x="761" y="115"/>
                  </a:cubicBezTo>
                  <a:cubicBezTo>
                    <a:pt x="766" y="105"/>
                    <a:pt x="771" y="94"/>
                    <a:pt x="776" y="85"/>
                  </a:cubicBezTo>
                  <a:cubicBezTo>
                    <a:pt x="779" y="80"/>
                    <a:pt x="784" y="87"/>
                    <a:pt x="787" y="88"/>
                  </a:cubicBezTo>
                  <a:cubicBezTo>
                    <a:pt x="794" y="94"/>
                    <a:pt x="801" y="87"/>
                    <a:pt x="807" y="85"/>
                  </a:cubicBezTo>
                  <a:cubicBezTo>
                    <a:pt x="813" y="83"/>
                    <a:pt x="819" y="82"/>
                    <a:pt x="824" y="77"/>
                  </a:cubicBezTo>
                  <a:cubicBezTo>
                    <a:pt x="827" y="72"/>
                    <a:pt x="817" y="69"/>
                    <a:pt x="822" y="64"/>
                  </a:cubicBezTo>
                  <a:cubicBezTo>
                    <a:pt x="829" y="55"/>
                    <a:pt x="834" y="42"/>
                    <a:pt x="845" y="38"/>
                  </a:cubicBezTo>
                  <a:cubicBezTo>
                    <a:pt x="850" y="37"/>
                    <a:pt x="851" y="31"/>
                    <a:pt x="850" y="26"/>
                  </a:cubicBezTo>
                  <a:cubicBezTo>
                    <a:pt x="847" y="19"/>
                    <a:pt x="840" y="22"/>
                    <a:pt x="835" y="22"/>
                  </a:cubicBezTo>
                  <a:cubicBezTo>
                    <a:pt x="838" y="16"/>
                    <a:pt x="844" y="13"/>
                    <a:pt x="849" y="9"/>
                  </a:cubicBezTo>
                  <a:cubicBezTo>
                    <a:pt x="859" y="4"/>
                    <a:pt x="871" y="5"/>
                    <a:pt x="881" y="3"/>
                  </a:cubicBezTo>
                  <a:cubicBezTo>
                    <a:pt x="892" y="1"/>
                    <a:pt x="903" y="0"/>
                    <a:pt x="912" y="7"/>
                  </a:cubicBezTo>
                  <a:cubicBezTo>
                    <a:pt x="919" y="13"/>
                    <a:pt x="928" y="8"/>
                    <a:pt x="936" y="9"/>
                  </a:cubicBezTo>
                  <a:cubicBezTo>
                    <a:pt x="944" y="14"/>
                    <a:pt x="948" y="24"/>
                    <a:pt x="952" y="35"/>
                  </a:cubicBezTo>
                  <a:cubicBezTo>
                    <a:pt x="957" y="51"/>
                    <a:pt x="965" y="65"/>
                    <a:pt x="971" y="81"/>
                  </a:cubicBezTo>
                  <a:cubicBezTo>
                    <a:pt x="974" y="91"/>
                    <a:pt x="984" y="91"/>
                    <a:pt x="991" y="94"/>
                  </a:cubicBezTo>
                  <a:cubicBezTo>
                    <a:pt x="1002" y="95"/>
                    <a:pt x="1013" y="100"/>
                    <a:pt x="1024" y="105"/>
                  </a:cubicBezTo>
                  <a:cubicBezTo>
                    <a:pt x="1027" y="111"/>
                    <a:pt x="1028" y="119"/>
                    <a:pt x="1030" y="125"/>
                  </a:cubicBezTo>
                  <a:cubicBezTo>
                    <a:pt x="1031" y="132"/>
                    <a:pt x="1035" y="134"/>
                    <a:pt x="1040" y="132"/>
                  </a:cubicBezTo>
                  <a:cubicBezTo>
                    <a:pt x="1048" y="132"/>
                    <a:pt x="1057" y="133"/>
                    <a:pt x="1065" y="128"/>
                  </a:cubicBezTo>
                  <a:cubicBezTo>
                    <a:pt x="1075" y="124"/>
                    <a:pt x="1087" y="121"/>
                    <a:pt x="1098" y="121"/>
                  </a:cubicBezTo>
                  <a:cubicBezTo>
                    <a:pt x="1102" y="122"/>
                    <a:pt x="1101" y="129"/>
                    <a:pt x="1102" y="133"/>
                  </a:cubicBezTo>
                  <a:cubicBezTo>
                    <a:pt x="1098" y="138"/>
                    <a:pt x="1091" y="139"/>
                    <a:pt x="1090" y="147"/>
                  </a:cubicBezTo>
                  <a:cubicBezTo>
                    <a:pt x="1086" y="163"/>
                    <a:pt x="1079" y="179"/>
                    <a:pt x="1070" y="192"/>
                  </a:cubicBezTo>
                  <a:cubicBezTo>
                    <a:pt x="1066" y="198"/>
                    <a:pt x="1060" y="192"/>
                    <a:pt x="1055" y="191"/>
                  </a:cubicBezTo>
                  <a:cubicBezTo>
                    <a:pt x="1051" y="188"/>
                    <a:pt x="1046" y="189"/>
                    <a:pt x="1043" y="193"/>
                  </a:cubicBezTo>
                  <a:cubicBezTo>
                    <a:pt x="1040" y="196"/>
                    <a:pt x="1033" y="197"/>
                    <a:pt x="1034" y="203"/>
                  </a:cubicBezTo>
                  <a:cubicBezTo>
                    <a:pt x="1035" y="210"/>
                    <a:pt x="1038" y="217"/>
                    <a:pt x="1037" y="224"/>
                  </a:cubicBezTo>
                  <a:cubicBezTo>
                    <a:pt x="1037" y="229"/>
                    <a:pt x="1037" y="234"/>
                    <a:pt x="1036" y="238"/>
                  </a:cubicBezTo>
                  <a:cubicBezTo>
                    <a:pt x="1032" y="244"/>
                    <a:pt x="1026" y="245"/>
                    <a:pt x="1021" y="248"/>
                  </a:cubicBezTo>
                  <a:cubicBezTo>
                    <a:pt x="1018" y="245"/>
                    <a:pt x="1015" y="238"/>
                    <a:pt x="1011" y="243"/>
                  </a:cubicBezTo>
                  <a:cubicBezTo>
                    <a:pt x="1007" y="246"/>
                    <a:pt x="1009" y="254"/>
                    <a:pt x="1004" y="256"/>
                  </a:cubicBezTo>
                  <a:cubicBezTo>
                    <a:pt x="998" y="261"/>
                    <a:pt x="990" y="264"/>
                    <a:pt x="983" y="260"/>
                  </a:cubicBezTo>
                  <a:cubicBezTo>
                    <a:pt x="978" y="259"/>
                    <a:pt x="976" y="266"/>
                    <a:pt x="980" y="270"/>
                  </a:cubicBezTo>
                  <a:cubicBezTo>
                    <a:pt x="985" y="276"/>
                    <a:pt x="979" y="278"/>
                    <a:pt x="975" y="277"/>
                  </a:cubicBezTo>
                  <a:cubicBezTo>
                    <a:pt x="969" y="278"/>
                    <a:pt x="962" y="276"/>
                    <a:pt x="960" y="269"/>
                  </a:cubicBezTo>
                  <a:cubicBezTo>
                    <a:pt x="955" y="269"/>
                    <a:pt x="951" y="272"/>
                    <a:pt x="950" y="277"/>
                  </a:cubicBezTo>
                  <a:cubicBezTo>
                    <a:pt x="943" y="291"/>
                    <a:pt x="929" y="293"/>
                    <a:pt x="919" y="301"/>
                  </a:cubicBezTo>
                  <a:cubicBezTo>
                    <a:pt x="915" y="302"/>
                    <a:pt x="913" y="311"/>
                    <a:pt x="910" y="311"/>
                  </a:cubicBezTo>
                  <a:cubicBezTo>
                    <a:pt x="903" y="315"/>
                    <a:pt x="894" y="313"/>
                    <a:pt x="886" y="318"/>
                  </a:cubicBezTo>
                  <a:cubicBezTo>
                    <a:pt x="878" y="323"/>
                    <a:pt x="869" y="327"/>
                    <a:pt x="862" y="334"/>
                  </a:cubicBezTo>
                  <a:cubicBezTo>
                    <a:pt x="858" y="338"/>
                    <a:pt x="852" y="337"/>
                    <a:pt x="859" y="332"/>
                  </a:cubicBezTo>
                  <a:cubicBezTo>
                    <a:pt x="860" y="330"/>
                    <a:pt x="869" y="324"/>
                    <a:pt x="863" y="323"/>
                  </a:cubicBezTo>
                  <a:cubicBezTo>
                    <a:pt x="858" y="325"/>
                    <a:pt x="857" y="318"/>
                    <a:pt x="862" y="315"/>
                  </a:cubicBezTo>
                  <a:cubicBezTo>
                    <a:pt x="866" y="311"/>
                    <a:pt x="869" y="305"/>
                    <a:pt x="873" y="302"/>
                  </a:cubicBezTo>
                  <a:cubicBezTo>
                    <a:pt x="876" y="297"/>
                    <a:pt x="869" y="293"/>
                    <a:pt x="866" y="291"/>
                  </a:cubicBezTo>
                  <a:cubicBezTo>
                    <a:pt x="861" y="287"/>
                    <a:pt x="853" y="288"/>
                    <a:pt x="849" y="294"/>
                  </a:cubicBezTo>
                  <a:cubicBezTo>
                    <a:pt x="845" y="300"/>
                    <a:pt x="841" y="308"/>
                    <a:pt x="834" y="307"/>
                  </a:cubicBezTo>
                  <a:cubicBezTo>
                    <a:pt x="828" y="309"/>
                    <a:pt x="822" y="314"/>
                    <a:pt x="820" y="322"/>
                  </a:cubicBezTo>
                  <a:cubicBezTo>
                    <a:pt x="819" y="327"/>
                    <a:pt x="814" y="328"/>
                    <a:pt x="810" y="327"/>
                  </a:cubicBezTo>
                  <a:cubicBezTo>
                    <a:pt x="806" y="334"/>
                    <a:pt x="803" y="329"/>
                    <a:pt x="800" y="325"/>
                  </a:cubicBezTo>
                  <a:cubicBezTo>
                    <a:pt x="794" y="324"/>
                    <a:pt x="792" y="334"/>
                    <a:pt x="790" y="340"/>
                  </a:cubicBezTo>
                  <a:cubicBezTo>
                    <a:pt x="790" y="349"/>
                    <a:pt x="799" y="351"/>
                    <a:pt x="804" y="353"/>
                  </a:cubicBezTo>
                  <a:cubicBezTo>
                    <a:pt x="808" y="354"/>
                    <a:pt x="814" y="350"/>
                    <a:pt x="816" y="356"/>
                  </a:cubicBezTo>
                  <a:cubicBezTo>
                    <a:pt x="816" y="362"/>
                    <a:pt x="812" y="370"/>
                    <a:pt x="817" y="375"/>
                  </a:cubicBezTo>
                  <a:cubicBezTo>
                    <a:pt x="823" y="377"/>
                    <a:pt x="830" y="374"/>
                    <a:pt x="835" y="369"/>
                  </a:cubicBezTo>
                  <a:cubicBezTo>
                    <a:pt x="838" y="363"/>
                    <a:pt x="844" y="359"/>
                    <a:pt x="850" y="361"/>
                  </a:cubicBezTo>
                  <a:cubicBezTo>
                    <a:pt x="855" y="365"/>
                    <a:pt x="861" y="371"/>
                    <a:pt x="868" y="368"/>
                  </a:cubicBezTo>
                  <a:cubicBezTo>
                    <a:pt x="872" y="367"/>
                    <a:pt x="875" y="370"/>
                    <a:pt x="879" y="370"/>
                  </a:cubicBezTo>
                  <a:cubicBezTo>
                    <a:pt x="876" y="373"/>
                    <a:pt x="879" y="384"/>
                    <a:pt x="875" y="382"/>
                  </a:cubicBezTo>
                  <a:cubicBezTo>
                    <a:pt x="867" y="377"/>
                    <a:pt x="859" y="384"/>
                    <a:pt x="851" y="386"/>
                  </a:cubicBezTo>
                  <a:cubicBezTo>
                    <a:pt x="847" y="388"/>
                    <a:pt x="844" y="392"/>
                    <a:pt x="845" y="398"/>
                  </a:cubicBezTo>
                  <a:cubicBezTo>
                    <a:pt x="840" y="404"/>
                    <a:pt x="841" y="394"/>
                    <a:pt x="836" y="396"/>
                  </a:cubicBezTo>
                  <a:cubicBezTo>
                    <a:pt x="833" y="397"/>
                    <a:pt x="837" y="406"/>
                    <a:pt x="832" y="408"/>
                  </a:cubicBezTo>
                  <a:cubicBezTo>
                    <a:pt x="828" y="414"/>
                    <a:pt x="821" y="417"/>
                    <a:pt x="818" y="424"/>
                  </a:cubicBezTo>
                  <a:cubicBezTo>
                    <a:pt x="816" y="431"/>
                    <a:pt x="823" y="430"/>
                    <a:pt x="826" y="434"/>
                  </a:cubicBezTo>
                  <a:cubicBezTo>
                    <a:pt x="831" y="439"/>
                    <a:pt x="839" y="443"/>
                    <a:pt x="840" y="453"/>
                  </a:cubicBezTo>
                  <a:cubicBezTo>
                    <a:pt x="841" y="459"/>
                    <a:pt x="844" y="463"/>
                    <a:pt x="848" y="467"/>
                  </a:cubicBezTo>
                  <a:cubicBezTo>
                    <a:pt x="851" y="471"/>
                    <a:pt x="845" y="479"/>
                    <a:pt x="851" y="481"/>
                  </a:cubicBezTo>
                  <a:cubicBezTo>
                    <a:pt x="856" y="481"/>
                    <a:pt x="856" y="488"/>
                    <a:pt x="860" y="490"/>
                  </a:cubicBezTo>
                  <a:cubicBezTo>
                    <a:pt x="864" y="491"/>
                    <a:pt x="869" y="499"/>
                    <a:pt x="863" y="501"/>
                  </a:cubicBezTo>
                  <a:cubicBezTo>
                    <a:pt x="855" y="503"/>
                    <a:pt x="864" y="505"/>
                    <a:pt x="864" y="511"/>
                  </a:cubicBezTo>
                  <a:cubicBezTo>
                    <a:pt x="867" y="516"/>
                    <a:pt x="865" y="522"/>
                    <a:pt x="860" y="520"/>
                  </a:cubicBezTo>
                  <a:cubicBezTo>
                    <a:pt x="853" y="522"/>
                    <a:pt x="848" y="529"/>
                    <a:pt x="840" y="530"/>
                  </a:cubicBezTo>
                  <a:cubicBezTo>
                    <a:pt x="833" y="533"/>
                    <a:pt x="837" y="535"/>
                    <a:pt x="842" y="536"/>
                  </a:cubicBezTo>
                  <a:cubicBezTo>
                    <a:pt x="847" y="536"/>
                    <a:pt x="852" y="528"/>
                    <a:pt x="857" y="532"/>
                  </a:cubicBezTo>
                  <a:cubicBezTo>
                    <a:pt x="860" y="537"/>
                    <a:pt x="863" y="540"/>
                    <a:pt x="868" y="540"/>
                  </a:cubicBezTo>
                  <a:cubicBezTo>
                    <a:pt x="869" y="545"/>
                    <a:pt x="861" y="546"/>
                    <a:pt x="861" y="550"/>
                  </a:cubicBezTo>
                  <a:cubicBezTo>
                    <a:pt x="867" y="550"/>
                    <a:pt x="865" y="554"/>
                    <a:pt x="863" y="559"/>
                  </a:cubicBezTo>
                  <a:cubicBezTo>
                    <a:pt x="861" y="564"/>
                    <a:pt x="861" y="569"/>
                    <a:pt x="860" y="574"/>
                  </a:cubicBezTo>
                  <a:cubicBezTo>
                    <a:pt x="858" y="583"/>
                    <a:pt x="854" y="571"/>
                    <a:pt x="852" y="579"/>
                  </a:cubicBezTo>
                  <a:cubicBezTo>
                    <a:pt x="847" y="585"/>
                    <a:pt x="844" y="592"/>
                    <a:pt x="842" y="600"/>
                  </a:cubicBezTo>
                  <a:cubicBezTo>
                    <a:pt x="838" y="602"/>
                    <a:pt x="837" y="608"/>
                    <a:pt x="833" y="611"/>
                  </a:cubicBezTo>
                  <a:cubicBezTo>
                    <a:pt x="829" y="610"/>
                    <a:pt x="823" y="613"/>
                    <a:pt x="827" y="619"/>
                  </a:cubicBezTo>
                  <a:cubicBezTo>
                    <a:pt x="828" y="623"/>
                    <a:pt x="825" y="628"/>
                    <a:pt x="826" y="634"/>
                  </a:cubicBezTo>
                  <a:cubicBezTo>
                    <a:pt x="825" y="640"/>
                    <a:pt x="818" y="638"/>
                    <a:pt x="818" y="644"/>
                  </a:cubicBezTo>
                  <a:cubicBezTo>
                    <a:pt x="816" y="650"/>
                    <a:pt x="814" y="655"/>
                    <a:pt x="809" y="657"/>
                  </a:cubicBezTo>
                  <a:cubicBezTo>
                    <a:pt x="807" y="663"/>
                    <a:pt x="803" y="661"/>
                    <a:pt x="799" y="660"/>
                  </a:cubicBezTo>
                  <a:cubicBezTo>
                    <a:pt x="794" y="660"/>
                    <a:pt x="798" y="669"/>
                    <a:pt x="797" y="672"/>
                  </a:cubicBezTo>
                  <a:cubicBezTo>
                    <a:pt x="792" y="676"/>
                    <a:pt x="788" y="682"/>
                    <a:pt x="782" y="682"/>
                  </a:cubicBezTo>
                  <a:cubicBezTo>
                    <a:pt x="779" y="685"/>
                    <a:pt x="775" y="688"/>
                    <a:pt x="771" y="690"/>
                  </a:cubicBezTo>
                  <a:cubicBezTo>
                    <a:pt x="772" y="697"/>
                    <a:pt x="768" y="698"/>
                    <a:pt x="764" y="698"/>
                  </a:cubicBezTo>
                  <a:cubicBezTo>
                    <a:pt x="760" y="699"/>
                    <a:pt x="758" y="706"/>
                    <a:pt x="753" y="701"/>
                  </a:cubicBezTo>
                  <a:cubicBezTo>
                    <a:pt x="749" y="698"/>
                    <a:pt x="747" y="706"/>
                    <a:pt x="742" y="706"/>
                  </a:cubicBezTo>
                  <a:cubicBezTo>
                    <a:pt x="736" y="711"/>
                    <a:pt x="739" y="699"/>
                    <a:pt x="733" y="703"/>
                  </a:cubicBezTo>
                  <a:cubicBezTo>
                    <a:pt x="729" y="703"/>
                    <a:pt x="725" y="709"/>
                    <a:pt x="722" y="706"/>
                  </a:cubicBezTo>
                  <a:cubicBezTo>
                    <a:pt x="720" y="700"/>
                    <a:pt x="716" y="699"/>
                    <a:pt x="717" y="707"/>
                  </a:cubicBezTo>
                  <a:cubicBezTo>
                    <a:pt x="717" y="712"/>
                    <a:pt x="716" y="718"/>
                    <a:pt x="711" y="718"/>
                  </a:cubicBezTo>
                  <a:cubicBezTo>
                    <a:pt x="705" y="712"/>
                    <a:pt x="708" y="724"/>
                    <a:pt x="703" y="724"/>
                  </a:cubicBezTo>
                  <a:cubicBezTo>
                    <a:pt x="698" y="724"/>
                    <a:pt x="693" y="728"/>
                    <a:pt x="688" y="724"/>
                  </a:cubicBezTo>
                  <a:cubicBezTo>
                    <a:pt x="685" y="726"/>
                    <a:pt x="683" y="732"/>
                    <a:pt x="678" y="730"/>
                  </a:cubicBezTo>
                  <a:cubicBezTo>
                    <a:pt x="673" y="729"/>
                    <a:pt x="669" y="733"/>
                    <a:pt x="665" y="735"/>
                  </a:cubicBezTo>
                  <a:cubicBezTo>
                    <a:pt x="660" y="733"/>
                    <a:pt x="660" y="736"/>
                    <a:pt x="657" y="741"/>
                  </a:cubicBezTo>
                  <a:cubicBezTo>
                    <a:pt x="655" y="746"/>
                    <a:pt x="662" y="750"/>
                    <a:pt x="663" y="753"/>
                  </a:cubicBezTo>
                  <a:cubicBezTo>
                    <a:pt x="661" y="756"/>
                    <a:pt x="655" y="760"/>
                    <a:pt x="653" y="756"/>
                  </a:cubicBezTo>
                  <a:cubicBezTo>
                    <a:pt x="649" y="749"/>
                    <a:pt x="646" y="741"/>
                    <a:pt x="651" y="734"/>
                  </a:cubicBezTo>
                  <a:cubicBezTo>
                    <a:pt x="654" y="729"/>
                    <a:pt x="645" y="724"/>
                    <a:pt x="644" y="730"/>
                  </a:cubicBezTo>
                  <a:cubicBezTo>
                    <a:pt x="640" y="733"/>
                    <a:pt x="634" y="731"/>
                    <a:pt x="632" y="726"/>
                  </a:cubicBezTo>
                  <a:cubicBezTo>
                    <a:pt x="628" y="717"/>
                    <a:pt x="628" y="728"/>
                    <a:pt x="624" y="730"/>
                  </a:cubicBezTo>
                  <a:cubicBezTo>
                    <a:pt x="620" y="729"/>
                    <a:pt x="617" y="730"/>
                    <a:pt x="613" y="728"/>
                  </a:cubicBezTo>
                  <a:cubicBezTo>
                    <a:pt x="605" y="728"/>
                    <a:pt x="598" y="724"/>
                    <a:pt x="593" y="716"/>
                  </a:cubicBezTo>
                  <a:cubicBezTo>
                    <a:pt x="590" y="710"/>
                    <a:pt x="597" y="706"/>
                    <a:pt x="596" y="700"/>
                  </a:cubicBezTo>
                  <a:cubicBezTo>
                    <a:pt x="594" y="694"/>
                    <a:pt x="588" y="699"/>
                    <a:pt x="585" y="697"/>
                  </a:cubicBezTo>
                  <a:cubicBezTo>
                    <a:pt x="579" y="697"/>
                    <a:pt x="574" y="694"/>
                    <a:pt x="571" y="688"/>
                  </a:cubicBezTo>
                  <a:cubicBezTo>
                    <a:pt x="563" y="691"/>
                    <a:pt x="559" y="702"/>
                    <a:pt x="551" y="701"/>
                  </a:cubicBezTo>
                  <a:cubicBezTo>
                    <a:pt x="544" y="703"/>
                    <a:pt x="535" y="699"/>
                    <a:pt x="529" y="707"/>
                  </a:cubicBezTo>
                  <a:cubicBezTo>
                    <a:pt x="525" y="708"/>
                    <a:pt x="522" y="699"/>
                    <a:pt x="517" y="703"/>
                  </a:cubicBezTo>
                  <a:cubicBezTo>
                    <a:pt x="515" y="703"/>
                    <a:pt x="512" y="705"/>
                    <a:pt x="510" y="70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7" name="Freeform 338">
              <a:extLst>
                <a:ext uri="{FF2B5EF4-FFF2-40B4-BE49-F238E27FC236}">
                  <a16:creationId xmlns:a16="http://schemas.microsoft.com/office/drawing/2014/main" id="{7EB2BF6D-12B5-445B-AFAF-EE2177EA82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224" y="3633201"/>
              <a:ext cx="144747" cy="172233"/>
            </a:xfrm>
            <a:custGeom>
              <a:avLst/>
              <a:gdLst/>
              <a:ahLst/>
              <a:cxnLst>
                <a:cxn ang="0">
                  <a:pos x="145" y="185"/>
                </a:cxn>
                <a:cxn ang="0">
                  <a:pos x="147" y="195"/>
                </a:cxn>
                <a:cxn ang="0">
                  <a:pos x="179" y="170"/>
                </a:cxn>
                <a:cxn ang="0">
                  <a:pos x="193" y="130"/>
                </a:cxn>
                <a:cxn ang="0">
                  <a:pos x="196" y="106"/>
                </a:cxn>
                <a:cxn ang="0">
                  <a:pos x="213" y="101"/>
                </a:cxn>
                <a:cxn ang="0">
                  <a:pos x="219" y="97"/>
                </a:cxn>
                <a:cxn ang="0">
                  <a:pos x="229" y="132"/>
                </a:cxn>
                <a:cxn ang="0">
                  <a:pos x="215" y="162"/>
                </a:cxn>
                <a:cxn ang="0">
                  <a:pos x="207" y="197"/>
                </a:cxn>
                <a:cxn ang="0">
                  <a:pos x="201" y="227"/>
                </a:cxn>
                <a:cxn ang="0">
                  <a:pos x="192" y="231"/>
                </a:cxn>
                <a:cxn ang="0">
                  <a:pos x="177" y="236"/>
                </a:cxn>
                <a:cxn ang="0">
                  <a:pos x="166" y="239"/>
                </a:cxn>
                <a:cxn ang="0">
                  <a:pos x="143" y="249"/>
                </a:cxn>
                <a:cxn ang="0">
                  <a:pos x="134" y="251"/>
                </a:cxn>
                <a:cxn ang="0">
                  <a:pos x="117" y="275"/>
                </a:cxn>
                <a:cxn ang="0">
                  <a:pos x="106" y="253"/>
                </a:cxn>
                <a:cxn ang="0">
                  <a:pos x="87" y="248"/>
                </a:cxn>
                <a:cxn ang="0">
                  <a:pos x="57" y="257"/>
                </a:cxn>
                <a:cxn ang="0">
                  <a:pos x="40" y="262"/>
                </a:cxn>
                <a:cxn ang="0">
                  <a:pos x="36" y="253"/>
                </a:cxn>
                <a:cxn ang="0">
                  <a:pos x="70" y="231"/>
                </a:cxn>
                <a:cxn ang="0">
                  <a:pos x="113" y="228"/>
                </a:cxn>
                <a:cxn ang="0">
                  <a:pos x="133" y="198"/>
                </a:cxn>
                <a:cxn ang="0">
                  <a:pos x="61" y="293"/>
                </a:cxn>
                <a:cxn ang="0">
                  <a:pos x="60" y="267"/>
                </a:cxn>
                <a:cxn ang="0">
                  <a:pos x="86" y="256"/>
                </a:cxn>
                <a:cxn ang="0">
                  <a:pos x="88" y="275"/>
                </a:cxn>
                <a:cxn ang="0">
                  <a:pos x="67" y="284"/>
                </a:cxn>
                <a:cxn ang="0">
                  <a:pos x="26" y="331"/>
                </a:cxn>
                <a:cxn ang="0">
                  <a:pos x="18" y="325"/>
                </a:cxn>
                <a:cxn ang="0">
                  <a:pos x="15" y="305"/>
                </a:cxn>
                <a:cxn ang="0">
                  <a:pos x="13" y="288"/>
                </a:cxn>
                <a:cxn ang="0">
                  <a:pos x="5" y="276"/>
                </a:cxn>
                <a:cxn ang="0">
                  <a:pos x="29" y="269"/>
                </a:cxn>
                <a:cxn ang="0">
                  <a:pos x="41" y="282"/>
                </a:cxn>
                <a:cxn ang="0">
                  <a:pos x="34" y="320"/>
                </a:cxn>
                <a:cxn ang="0">
                  <a:pos x="195" y="95"/>
                </a:cxn>
                <a:cxn ang="0">
                  <a:pos x="188" y="69"/>
                </a:cxn>
                <a:cxn ang="0">
                  <a:pos x="200" y="50"/>
                </a:cxn>
                <a:cxn ang="0">
                  <a:pos x="217" y="40"/>
                </a:cxn>
                <a:cxn ang="0">
                  <a:pos x="222" y="11"/>
                </a:cxn>
                <a:cxn ang="0">
                  <a:pos x="273" y="35"/>
                </a:cxn>
                <a:cxn ang="0">
                  <a:pos x="286" y="41"/>
                </a:cxn>
                <a:cxn ang="0">
                  <a:pos x="272" y="56"/>
                </a:cxn>
                <a:cxn ang="0">
                  <a:pos x="244" y="76"/>
                </a:cxn>
                <a:cxn ang="0">
                  <a:pos x="209" y="70"/>
                </a:cxn>
                <a:cxn ang="0">
                  <a:pos x="206" y="77"/>
                </a:cxn>
                <a:cxn ang="0">
                  <a:pos x="201" y="89"/>
                </a:cxn>
              </a:cxnLst>
              <a:rect l="0" t="0" r="r" b="b"/>
              <a:pathLst>
                <a:path w="294" h="331">
                  <a:moveTo>
                    <a:pt x="134" y="186"/>
                  </a:moveTo>
                  <a:cubicBezTo>
                    <a:pt x="137" y="185"/>
                    <a:pt x="144" y="179"/>
                    <a:pt x="145" y="185"/>
                  </a:cubicBezTo>
                  <a:cubicBezTo>
                    <a:pt x="143" y="188"/>
                    <a:pt x="138" y="190"/>
                    <a:pt x="139" y="196"/>
                  </a:cubicBezTo>
                  <a:cubicBezTo>
                    <a:pt x="139" y="203"/>
                    <a:pt x="145" y="199"/>
                    <a:pt x="147" y="195"/>
                  </a:cubicBezTo>
                  <a:cubicBezTo>
                    <a:pt x="155" y="191"/>
                    <a:pt x="164" y="188"/>
                    <a:pt x="170" y="181"/>
                  </a:cubicBezTo>
                  <a:cubicBezTo>
                    <a:pt x="171" y="175"/>
                    <a:pt x="176" y="173"/>
                    <a:pt x="179" y="170"/>
                  </a:cubicBezTo>
                  <a:cubicBezTo>
                    <a:pt x="184" y="167"/>
                    <a:pt x="183" y="159"/>
                    <a:pt x="188" y="155"/>
                  </a:cubicBezTo>
                  <a:cubicBezTo>
                    <a:pt x="191" y="148"/>
                    <a:pt x="195" y="139"/>
                    <a:pt x="193" y="130"/>
                  </a:cubicBezTo>
                  <a:cubicBezTo>
                    <a:pt x="187" y="128"/>
                    <a:pt x="193" y="124"/>
                    <a:pt x="193" y="119"/>
                  </a:cubicBezTo>
                  <a:cubicBezTo>
                    <a:pt x="191" y="113"/>
                    <a:pt x="192" y="109"/>
                    <a:pt x="196" y="106"/>
                  </a:cubicBezTo>
                  <a:cubicBezTo>
                    <a:pt x="199" y="101"/>
                    <a:pt x="203" y="100"/>
                    <a:pt x="204" y="106"/>
                  </a:cubicBezTo>
                  <a:cubicBezTo>
                    <a:pt x="206" y="107"/>
                    <a:pt x="215" y="106"/>
                    <a:pt x="213" y="101"/>
                  </a:cubicBezTo>
                  <a:cubicBezTo>
                    <a:pt x="213" y="97"/>
                    <a:pt x="203" y="96"/>
                    <a:pt x="210" y="93"/>
                  </a:cubicBezTo>
                  <a:cubicBezTo>
                    <a:pt x="213" y="89"/>
                    <a:pt x="219" y="92"/>
                    <a:pt x="219" y="97"/>
                  </a:cubicBezTo>
                  <a:cubicBezTo>
                    <a:pt x="220" y="102"/>
                    <a:pt x="218" y="109"/>
                    <a:pt x="221" y="113"/>
                  </a:cubicBezTo>
                  <a:cubicBezTo>
                    <a:pt x="225" y="118"/>
                    <a:pt x="227" y="125"/>
                    <a:pt x="229" y="132"/>
                  </a:cubicBezTo>
                  <a:cubicBezTo>
                    <a:pt x="230" y="140"/>
                    <a:pt x="226" y="146"/>
                    <a:pt x="221" y="151"/>
                  </a:cubicBezTo>
                  <a:cubicBezTo>
                    <a:pt x="219" y="156"/>
                    <a:pt x="221" y="162"/>
                    <a:pt x="215" y="162"/>
                  </a:cubicBezTo>
                  <a:cubicBezTo>
                    <a:pt x="209" y="164"/>
                    <a:pt x="208" y="173"/>
                    <a:pt x="210" y="179"/>
                  </a:cubicBezTo>
                  <a:cubicBezTo>
                    <a:pt x="211" y="186"/>
                    <a:pt x="212" y="193"/>
                    <a:pt x="207" y="197"/>
                  </a:cubicBezTo>
                  <a:cubicBezTo>
                    <a:pt x="203" y="203"/>
                    <a:pt x="201" y="212"/>
                    <a:pt x="205" y="218"/>
                  </a:cubicBezTo>
                  <a:cubicBezTo>
                    <a:pt x="212" y="222"/>
                    <a:pt x="204" y="223"/>
                    <a:pt x="201" y="227"/>
                  </a:cubicBezTo>
                  <a:cubicBezTo>
                    <a:pt x="199" y="231"/>
                    <a:pt x="200" y="239"/>
                    <a:pt x="194" y="239"/>
                  </a:cubicBezTo>
                  <a:cubicBezTo>
                    <a:pt x="188" y="244"/>
                    <a:pt x="189" y="236"/>
                    <a:pt x="192" y="231"/>
                  </a:cubicBezTo>
                  <a:cubicBezTo>
                    <a:pt x="195" y="225"/>
                    <a:pt x="190" y="223"/>
                    <a:pt x="187" y="228"/>
                  </a:cubicBezTo>
                  <a:cubicBezTo>
                    <a:pt x="185" y="234"/>
                    <a:pt x="180" y="232"/>
                    <a:pt x="177" y="236"/>
                  </a:cubicBezTo>
                  <a:cubicBezTo>
                    <a:pt x="175" y="239"/>
                    <a:pt x="177" y="248"/>
                    <a:pt x="171" y="247"/>
                  </a:cubicBezTo>
                  <a:cubicBezTo>
                    <a:pt x="170" y="243"/>
                    <a:pt x="171" y="234"/>
                    <a:pt x="166" y="239"/>
                  </a:cubicBezTo>
                  <a:cubicBezTo>
                    <a:pt x="161" y="241"/>
                    <a:pt x="161" y="250"/>
                    <a:pt x="156" y="248"/>
                  </a:cubicBezTo>
                  <a:cubicBezTo>
                    <a:pt x="152" y="247"/>
                    <a:pt x="148" y="248"/>
                    <a:pt x="143" y="249"/>
                  </a:cubicBezTo>
                  <a:cubicBezTo>
                    <a:pt x="141" y="245"/>
                    <a:pt x="137" y="240"/>
                    <a:pt x="134" y="241"/>
                  </a:cubicBezTo>
                  <a:cubicBezTo>
                    <a:pt x="131" y="244"/>
                    <a:pt x="128" y="250"/>
                    <a:pt x="134" y="251"/>
                  </a:cubicBezTo>
                  <a:cubicBezTo>
                    <a:pt x="141" y="255"/>
                    <a:pt x="132" y="257"/>
                    <a:pt x="128" y="257"/>
                  </a:cubicBezTo>
                  <a:cubicBezTo>
                    <a:pt x="122" y="260"/>
                    <a:pt x="120" y="269"/>
                    <a:pt x="117" y="275"/>
                  </a:cubicBezTo>
                  <a:cubicBezTo>
                    <a:pt x="113" y="272"/>
                    <a:pt x="108" y="270"/>
                    <a:pt x="104" y="267"/>
                  </a:cubicBezTo>
                  <a:cubicBezTo>
                    <a:pt x="104" y="262"/>
                    <a:pt x="100" y="255"/>
                    <a:pt x="106" y="253"/>
                  </a:cubicBezTo>
                  <a:cubicBezTo>
                    <a:pt x="111" y="251"/>
                    <a:pt x="108" y="243"/>
                    <a:pt x="103" y="247"/>
                  </a:cubicBezTo>
                  <a:cubicBezTo>
                    <a:pt x="98" y="249"/>
                    <a:pt x="92" y="243"/>
                    <a:pt x="87" y="248"/>
                  </a:cubicBezTo>
                  <a:cubicBezTo>
                    <a:pt x="84" y="252"/>
                    <a:pt x="80" y="250"/>
                    <a:pt x="76" y="250"/>
                  </a:cubicBezTo>
                  <a:cubicBezTo>
                    <a:pt x="70" y="252"/>
                    <a:pt x="63" y="254"/>
                    <a:pt x="57" y="257"/>
                  </a:cubicBezTo>
                  <a:cubicBezTo>
                    <a:pt x="56" y="251"/>
                    <a:pt x="49" y="254"/>
                    <a:pt x="49" y="259"/>
                  </a:cubicBezTo>
                  <a:cubicBezTo>
                    <a:pt x="51" y="268"/>
                    <a:pt x="44" y="262"/>
                    <a:pt x="40" y="262"/>
                  </a:cubicBezTo>
                  <a:cubicBezTo>
                    <a:pt x="36" y="260"/>
                    <a:pt x="31" y="264"/>
                    <a:pt x="27" y="261"/>
                  </a:cubicBezTo>
                  <a:cubicBezTo>
                    <a:pt x="26" y="253"/>
                    <a:pt x="32" y="255"/>
                    <a:pt x="36" y="253"/>
                  </a:cubicBezTo>
                  <a:cubicBezTo>
                    <a:pt x="46" y="248"/>
                    <a:pt x="52" y="237"/>
                    <a:pt x="61" y="229"/>
                  </a:cubicBezTo>
                  <a:cubicBezTo>
                    <a:pt x="67" y="225"/>
                    <a:pt x="66" y="231"/>
                    <a:pt x="70" y="231"/>
                  </a:cubicBezTo>
                  <a:cubicBezTo>
                    <a:pt x="81" y="226"/>
                    <a:pt x="94" y="228"/>
                    <a:pt x="106" y="223"/>
                  </a:cubicBezTo>
                  <a:cubicBezTo>
                    <a:pt x="105" y="228"/>
                    <a:pt x="110" y="231"/>
                    <a:pt x="113" y="228"/>
                  </a:cubicBezTo>
                  <a:cubicBezTo>
                    <a:pt x="118" y="227"/>
                    <a:pt x="120" y="222"/>
                    <a:pt x="120" y="216"/>
                  </a:cubicBezTo>
                  <a:cubicBezTo>
                    <a:pt x="123" y="209"/>
                    <a:pt x="131" y="206"/>
                    <a:pt x="133" y="198"/>
                  </a:cubicBezTo>
                  <a:cubicBezTo>
                    <a:pt x="133" y="194"/>
                    <a:pt x="131" y="189"/>
                    <a:pt x="134" y="186"/>
                  </a:cubicBezTo>
                  <a:close/>
                  <a:moveTo>
                    <a:pt x="61" y="293"/>
                  </a:moveTo>
                  <a:cubicBezTo>
                    <a:pt x="56" y="290"/>
                    <a:pt x="57" y="280"/>
                    <a:pt x="52" y="276"/>
                  </a:cubicBezTo>
                  <a:cubicBezTo>
                    <a:pt x="50" y="272"/>
                    <a:pt x="59" y="272"/>
                    <a:pt x="60" y="267"/>
                  </a:cubicBezTo>
                  <a:cubicBezTo>
                    <a:pt x="62" y="259"/>
                    <a:pt x="65" y="265"/>
                    <a:pt x="70" y="265"/>
                  </a:cubicBezTo>
                  <a:cubicBezTo>
                    <a:pt x="76" y="265"/>
                    <a:pt x="79" y="253"/>
                    <a:pt x="86" y="256"/>
                  </a:cubicBezTo>
                  <a:cubicBezTo>
                    <a:pt x="89" y="259"/>
                    <a:pt x="94" y="257"/>
                    <a:pt x="96" y="262"/>
                  </a:cubicBezTo>
                  <a:cubicBezTo>
                    <a:pt x="95" y="268"/>
                    <a:pt x="91" y="271"/>
                    <a:pt x="88" y="275"/>
                  </a:cubicBezTo>
                  <a:cubicBezTo>
                    <a:pt x="85" y="283"/>
                    <a:pt x="83" y="275"/>
                    <a:pt x="78" y="274"/>
                  </a:cubicBezTo>
                  <a:cubicBezTo>
                    <a:pt x="73" y="273"/>
                    <a:pt x="68" y="277"/>
                    <a:pt x="67" y="284"/>
                  </a:cubicBezTo>
                  <a:cubicBezTo>
                    <a:pt x="67" y="288"/>
                    <a:pt x="65" y="291"/>
                    <a:pt x="61" y="293"/>
                  </a:cubicBezTo>
                  <a:close/>
                  <a:moveTo>
                    <a:pt x="26" y="331"/>
                  </a:moveTo>
                  <a:cubicBezTo>
                    <a:pt x="19" y="331"/>
                    <a:pt x="26" y="323"/>
                    <a:pt x="26" y="319"/>
                  </a:cubicBezTo>
                  <a:cubicBezTo>
                    <a:pt x="24" y="312"/>
                    <a:pt x="20" y="322"/>
                    <a:pt x="18" y="325"/>
                  </a:cubicBezTo>
                  <a:cubicBezTo>
                    <a:pt x="15" y="331"/>
                    <a:pt x="12" y="321"/>
                    <a:pt x="16" y="319"/>
                  </a:cubicBezTo>
                  <a:cubicBezTo>
                    <a:pt x="18" y="314"/>
                    <a:pt x="12" y="308"/>
                    <a:pt x="15" y="305"/>
                  </a:cubicBezTo>
                  <a:cubicBezTo>
                    <a:pt x="18" y="302"/>
                    <a:pt x="23" y="298"/>
                    <a:pt x="21" y="292"/>
                  </a:cubicBezTo>
                  <a:cubicBezTo>
                    <a:pt x="19" y="288"/>
                    <a:pt x="15" y="280"/>
                    <a:pt x="13" y="288"/>
                  </a:cubicBezTo>
                  <a:cubicBezTo>
                    <a:pt x="10" y="295"/>
                    <a:pt x="7" y="290"/>
                    <a:pt x="5" y="285"/>
                  </a:cubicBezTo>
                  <a:cubicBezTo>
                    <a:pt x="1" y="283"/>
                    <a:pt x="0" y="276"/>
                    <a:pt x="5" y="276"/>
                  </a:cubicBezTo>
                  <a:cubicBezTo>
                    <a:pt x="10" y="277"/>
                    <a:pt x="16" y="277"/>
                    <a:pt x="18" y="270"/>
                  </a:cubicBezTo>
                  <a:cubicBezTo>
                    <a:pt x="20" y="266"/>
                    <a:pt x="27" y="266"/>
                    <a:pt x="29" y="269"/>
                  </a:cubicBezTo>
                  <a:cubicBezTo>
                    <a:pt x="31" y="275"/>
                    <a:pt x="37" y="274"/>
                    <a:pt x="41" y="272"/>
                  </a:cubicBezTo>
                  <a:cubicBezTo>
                    <a:pt x="47" y="277"/>
                    <a:pt x="34" y="279"/>
                    <a:pt x="41" y="282"/>
                  </a:cubicBezTo>
                  <a:cubicBezTo>
                    <a:pt x="44" y="285"/>
                    <a:pt x="48" y="290"/>
                    <a:pt x="43" y="293"/>
                  </a:cubicBezTo>
                  <a:cubicBezTo>
                    <a:pt x="36" y="300"/>
                    <a:pt x="39" y="313"/>
                    <a:pt x="34" y="320"/>
                  </a:cubicBezTo>
                  <a:cubicBezTo>
                    <a:pt x="30" y="322"/>
                    <a:pt x="28" y="327"/>
                    <a:pt x="26" y="331"/>
                  </a:cubicBezTo>
                  <a:close/>
                  <a:moveTo>
                    <a:pt x="195" y="95"/>
                  </a:moveTo>
                  <a:cubicBezTo>
                    <a:pt x="190" y="91"/>
                    <a:pt x="196" y="86"/>
                    <a:pt x="195" y="81"/>
                  </a:cubicBezTo>
                  <a:cubicBezTo>
                    <a:pt x="193" y="77"/>
                    <a:pt x="187" y="76"/>
                    <a:pt x="188" y="69"/>
                  </a:cubicBezTo>
                  <a:cubicBezTo>
                    <a:pt x="188" y="64"/>
                    <a:pt x="194" y="63"/>
                    <a:pt x="198" y="61"/>
                  </a:cubicBezTo>
                  <a:cubicBezTo>
                    <a:pt x="203" y="60"/>
                    <a:pt x="203" y="53"/>
                    <a:pt x="200" y="50"/>
                  </a:cubicBezTo>
                  <a:cubicBezTo>
                    <a:pt x="204" y="44"/>
                    <a:pt x="208" y="54"/>
                    <a:pt x="212" y="53"/>
                  </a:cubicBezTo>
                  <a:cubicBezTo>
                    <a:pt x="218" y="53"/>
                    <a:pt x="216" y="45"/>
                    <a:pt x="217" y="40"/>
                  </a:cubicBezTo>
                  <a:cubicBezTo>
                    <a:pt x="218" y="36"/>
                    <a:pt x="226" y="37"/>
                    <a:pt x="224" y="30"/>
                  </a:cubicBezTo>
                  <a:cubicBezTo>
                    <a:pt x="225" y="23"/>
                    <a:pt x="225" y="17"/>
                    <a:pt x="222" y="11"/>
                  </a:cubicBezTo>
                  <a:cubicBezTo>
                    <a:pt x="219" y="5"/>
                    <a:pt x="223" y="2"/>
                    <a:pt x="227" y="0"/>
                  </a:cubicBezTo>
                  <a:cubicBezTo>
                    <a:pt x="240" y="15"/>
                    <a:pt x="254" y="33"/>
                    <a:pt x="273" y="35"/>
                  </a:cubicBezTo>
                  <a:cubicBezTo>
                    <a:pt x="280" y="39"/>
                    <a:pt x="283" y="28"/>
                    <a:pt x="290" y="27"/>
                  </a:cubicBezTo>
                  <a:cubicBezTo>
                    <a:pt x="289" y="31"/>
                    <a:pt x="282" y="36"/>
                    <a:pt x="286" y="41"/>
                  </a:cubicBezTo>
                  <a:cubicBezTo>
                    <a:pt x="287" y="44"/>
                    <a:pt x="294" y="50"/>
                    <a:pt x="290" y="53"/>
                  </a:cubicBezTo>
                  <a:cubicBezTo>
                    <a:pt x="284" y="56"/>
                    <a:pt x="278" y="61"/>
                    <a:pt x="272" y="56"/>
                  </a:cubicBezTo>
                  <a:cubicBezTo>
                    <a:pt x="263" y="56"/>
                    <a:pt x="258" y="66"/>
                    <a:pt x="253" y="74"/>
                  </a:cubicBezTo>
                  <a:cubicBezTo>
                    <a:pt x="253" y="81"/>
                    <a:pt x="248" y="80"/>
                    <a:pt x="244" y="76"/>
                  </a:cubicBezTo>
                  <a:cubicBezTo>
                    <a:pt x="236" y="73"/>
                    <a:pt x="229" y="64"/>
                    <a:pt x="219" y="66"/>
                  </a:cubicBezTo>
                  <a:cubicBezTo>
                    <a:pt x="216" y="66"/>
                    <a:pt x="211" y="75"/>
                    <a:pt x="209" y="70"/>
                  </a:cubicBezTo>
                  <a:cubicBezTo>
                    <a:pt x="207" y="64"/>
                    <a:pt x="202" y="65"/>
                    <a:pt x="198" y="69"/>
                  </a:cubicBezTo>
                  <a:cubicBezTo>
                    <a:pt x="195" y="74"/>
                    <a:pt x="204" y="75"/>
                    <a:pt x="206" y="77"/>
                  </a:cubicBezTo>
                  <a:cubicBezTo>
                    <a:pt x="208" y="79"/>
                    <a:pt x="217" y="83"/>
                    <a:pt x="211" y="85"/>
                  </a:cubicBezTo>
                  <a:cubicBezTo>
                    <a:pt x="208" y="87"/>
                    <a:pt x="204" y="82"/>
                    <a:pt x="201" y="89"/>
                  </a:cubicBezTo>
                  <a:cubicBezTo>
                    <a:pt x="199" y="91"/>
                    <a:pt x="198" y="94"/>
                    <a:pt x="195" y="9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8" name="Freeform 339">
              <a:extLst>
                <a:ext uri="{FF2B5EF4-FFF2-40B4-BE49-F238E27FC236}">
                  <a16:creationId xmlns:a16="http://schemas.microsoft.com/office/drawing/2014/main" id="{6E4098D5-4AA0-4F00-82D5-F84A1157F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940" y="3871396"/>
              <a:ext cx="18323" cy="38477"/>
            </a:xfrm>
            <a:custGeom>
              <a:avLst/>
              <a:gdLst/>
              <a:ahLst/>
              <a:cxnLst>
                <a:cxn ang="0">
                  <a:pos x="14" y="75"/>
                </a:cxn>
                <a:cxn ang="0">
                  <a:pos x="7" y="61"/>
                </a:cxn>
                <a:cxn ang="0">
                  <a:pos x="4" y="35"/>
                </a:cxn>
                <a:cxn ang="0">
                  <a:pos x="20" y="8"/>
                </a:cxn>
                <a:cxn ang="0">
                  <a:pos x="31" y="3"/>
                </a:cxn>
                <a:cxn ang="0">
                  <a:pos x="32" y="15"/>
                </a:cxn>
                <a:cxn ang="0">
                  <a:pos x="28" y="29"/>
                </a:cxn>
                <a:cxn ang="0">
                  <a:pos x="20" y="58"/>
                </a:cxn>
                <a:cxn ang="0">
                  <a:pos x="16" y="73"/>
                </a:cxn>
                <a:cxn ang="0">
                  <a:pos x="14" y="75"/>
                </a:cxn>
              </a:cxnLst>
              <a:rect l="0" t="0" r="r" b="b"/>
              <a:pathLst>
                <a:path w="37" h="75">
                  <a:moveTo>
                    <a:pt x="14" y="75"/>
                  </a:moveTo>
                  <a:cubicBezTo>
                    <a:pt x="12" y="70"/>
                    <a:pt x="10" y="65"/>
                    <a:pt x="7" y="61"/>
                  </a:cubicBezTo>
                  <a:cubicBezTo>
                    <a:pt x="3" y="54"/>
                    <a:pt x="0" y="43"/>
                    <a:pt x="4" y="35"/>
                  </a:cubicBezTo>
                  <a:cubicBezTo>
                    <a:pt x="9" y="26"/>
                    <a:pt x="14" y="16"/>
                    <a:pt x="20" y="8"/>
                  </a:cubicBezTo>
                  <a:cubicBezTo>
                    <a:pt x="24" y="7"/>
                    <a:pt x="27" y="0"/>
                    <a:pt x="31" y="3"/>
                  </a:cubicBezTo>
                  <a:cubicBezTo>
                    <a:pt x="37" y="6"/>
                    <a:pt x="33" y="9"/>
                    <a:pt x="32" y="15"/>
                  </a:cubicBezTo>
                  <a:cubicBezTo>
                    <a:pt x="33" y="20"/>
                    <a:pt x="30" y="24"/>
                    <a:pt x="28" y="29"/>
                  </a:cubicBezTo>
                  <a:cubicBezTo>
                    <a:pt x="28" y="40"/>
                    <a:pt x="25" y="50"/>
                    <a:pt x="20" y="58"/>
                  </a:cubicBezTo>
                  <a:cubicBezTo>
                    <a:pt x="17" y="63"/>
                    <a:pt x="17" y="68"/>
                    <a:pt x="16" y="73"/>
                  </a:cubicBezTo>
                  <a:cubicBezTo>
                    <a:pt x="15" y="74"/>
                    <a:pt x="15" y="74"/>
                    <a:pt x="14" y="7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9" name="Freeform 340">
              <a:extLst>
                <a:ext uri="{FF2B5EF4-FFF2-40B4-BE49-F238E27FC236}">
                  <a16:creationId xmlns:a16="http://schemas.microsoft.com/office/drawing/2014/main" id="{187F530B-21F8-4AE8-95DF-4146DB735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586" y="3662517"/>
              <a:ext cx="56799" cy="64129"/>
            </a:xfrm>
            <a:custGeom>
              <a:avLst/>
              <a:gdLst/>
              <a:ahLst/>
              <a:cxnLst>
                <a:cxn ang="0">
                  <a:pos x="74" y="101"/>
                </a:cxn>
                <a:cxn ang="0">
                  <a:pos x="63" y="108"/>
                </a:cxn>
                <a:cxn ang="0">
                  <a:pos x="48" y="112"/>
                </a:cxn>
                <a:cxn ang="0">
                  <a:pos x="39" y="119"/>
                </a:cxn>
                <a:cxn ang="0">
                  <a:pos x="31" y="118"/>
                </a:cxn>
                <a:cxn ang="0">
                  <a:pos x="22" y="124"/>
                </a:cxn>
                <a:cxn ang="0">
                  <a:pos x="13" y="113"/>
                </a:cxn>
                <a:cxn ang="0">
                  <a:pos x="22" y="100"/>
                </a:cxn>
                <a:cxn ang="0">
                  <a:pos x="20" y="89"/>
                </a:cxn>
                <a:cxn ang="0">
                  <a:pos x="18" y="77"/>
                </a:cxn>
                <a:cxn ang="0">
                  <a:pos x="5" y="76"/>
                </a:cxn>
                <a:cxn ang="0">
                  <a:pos x="6" y="64"/>
                </a:cxn>
                <a:cxn ang="0">
                  <a:pos x="32" y="47"/>
                </a:cxn>
                <a:cxn ang="0">
                  <a:pos x="44" y="30"/>
                </a:cxn>
                <a:cxn ang="0">
                  <a:pos x="54" y="33"/>
                </a:cxn>
                <a:cxn ang="0">
                  <a:pos x="73" y="35"/>
                </a:cxn>
                <a:cxn ang="0">
                  <a:pos x="71" y="20"/>
                </a:cxn>
                <a:cxn ang="0">
                  <a:pos x="84" y="21"/>
                </a:cxn>
                <a:cxn ang="0">
                  <a:pos x="98" y="13"/>
                </a:cxn>
                <a:cxn ang="0">
                  <a:pos x="107" y="0"/>
                </a:cxn>
                <a:cxn ang="0">
                  <a:pos x="115" y="16"/>
                </a:cxn>
                <a:cxn ang="0">
                  <a:pos x="100" y="35"/>
                </a:cxn>
                <a:cxn ang="0">
                  <a:pos x="98" y="52"/>
                </a:cxn>
                <a:cxn ang="0">
                  <a:pos x="75" y="68"/>
                </a:cxn>
                <a:cxn ang="0">
                  <a:pos x="60" y="81"/>
                </a:cxn>
                <a:cxn ang="0">
                  <a:pos x="67" y="94"/>
                </a:cxn>
                <a:cxn ang="0">
                  <a:pos x="74" y="101"/>
                </a:cxn>
              </a:cxnLst>
              <a:rect l="0" t="0" r="r" b="b"/>
              <a:pathLst>
                <a:path w="115" h="125">
                  <a:moveTo>
                    <a:pt x="74" y="101"/>
                  </a:moveTo>
                  <a:cubicBezTo>
                    <a:pt x="71" y="105"/>
                    <a:pt x="68" y="111"/>
                    <a:pt x="63" y="108"/>
                  </a:cubicBezTo>
                  <a:cubicBezTo>
                    <a:pt x="58" y="107"/>
                    <a:pt x="51" y="105"/>
                    <a:pt x="48" y="112"/>
                  </a:cubicBezTo>
                  <a:cubicBezTo>
                    <a:pt x="46" y="115"/>
                    <a:pt x="42" y="124"/>
                    <a:pt x="39" y="119"/>
                  </a:cubicBezTo>
                  <a:cubicBezTo>
                    <a:pt x="36" y="124"/>
                    <a:pt x="32" y="125"/>
                    <a:pt x="31" y="118"/>
                  </a:cubicBezTo>
                  <a:cubicBezTo>
                    <a:pt x="26" y="113"/>
                    <a:pt x="24" y="125"/>
                    <a:pt x="22" y="124"/>
                  </a:cubicBezTo>
                  <a:cubicBezTo>
                    <a:pt x="21" y="118"/>
                    <a:pt x="15" y="117"/>
                    <a:pt x="13" y="113"/>
                  </a:cubicBezTo>
                  <a:cubicBezTo>
                    <a:pt x="10" y="106"/>
                    <a:pt x="17" y="101"/>
                    <a:pt x="22" y="100"/>
                  </a:cubicBezTo>
                  <a:cubicBezTo>
                    <a:pt x="25" y="95"/>
                    <a:pt x="14" y="96"/>
                    <a:pt x="20" y="89"/>
                  </a:cubicBezTo>
                  <a:cubicBezTo>
                    <a:pt x="22" y="85"/>
                    <a:pt x="24" y="79"/>
                    <a:pt x="18" y="77"/>
                  </a:cubicBezTo>
                  <a:cubicBezTo>
                    <a:pt x="14" y="73"/>
                    <a:pt x="9" y="81"/>
                    <a:pt x="5" y="76"/>
                  </a:cubicBezTo>
                  <a:cubicBezTo>
                    <a:pt x="0" y="73"/>
                    <a:pt x="2" y="68"/>
                    <a:pt x="6" y="64"/>
                  </a:cubicBezTo>
                  <a:cubicBezTo>
                    <a:pt x="12" y="55"/>
                    <a:pt x="24" y="54"/>
                    <a:pt x="32" y="47"/>
                  </a:cubicBezTo>
                  <a:cubicBezTo>
                    <a:pt x="37" y="43"/>
                    <a:pt x="41" y="36"/>
                    <a:pt x="44" y="30"/>
                  </a:cubicBezTo>
                  <a:cubicBezTo>
                    <a:pt x="48" y="27"/>
                    <a:pt x="52" y="29"/>
                    <a:pt x="54" y="33"/>
                  </a:cubicBezTo>
                  <a:cubicBezTo>
                    <a:pt x="60" y="38"/>
                    <a:pt x="67" y="37"/>
                    <a:pt x="73" y="35"/>
                  </a:cubicBezTo>
                  <a:cubicBezTo>
                    <a:pt x="72" y="30"/>
                    <a:pt x="66" y="24"/>
                    <a:pt x="71" y="20"/>
                  </a:cubicBezTo>
                  <a:cubicBezTo>
                    <a:pt x="75" y="17"/>
                    <a:pt x="79" y="22"/>
                    <a:pt x="84" y="21"/>
                  </a:cubicBezTo>
                  <a:cubicBezTo>
                    <a:pt x="89" y="20"/>
                    <a:pt x="93" y="15"/>
                    <a:pt x="98" y="13"/>
                  </a:cubicBezTo>
                  <a:cubicBezTo>
                    <a:pt x="99" y="7"/>
                    <a:pt x="102" y="0"/>
                    <a:pt x="107" y="0"/>
                  </a:cubicBezTo>
                  <a:cubicBezTo>
                    <a:pt x="110" y="5"/>
                    <a:pt x="114" y="10"/>
                    <a:pt x="115" y="16"/>
                  </a:cubicBezTo>
                  <a:cubicBezTo>
                    <a:pt x="110" y="21"/>
                    <a:pt x="101" y="25"/>
                    <a:pt x="100" y="35"/>
                  </a:cubicBezTo>
                  <a:cubicBezTo>
                    <a:pt x="102" y="41"/>
                    <a:pt x="98" y="46"/>
                    <a:pt x="98" y="52"/>
                  </a:cubicBezTo>
                  <a:cubicBezTo>
                    <a:pt x="88" y="52"/>
                    <a:pt x="84" y="65"/>
                    <a:pt x="75" y="68"/>
                  </a:cubicBezTo>
                  <a:cubicBezTo>
                    <a:pt x="68" y="67"/>
                    <a:pt x="61" y="72"/>
                    <a:pt x="60" y="81"/>
                  </a:cubicBezTo>
                  <a:cubicBezTo>
                    <a:pt x="56" y="87"/>
                    <a:pt x="64" y="90"/>
                    <a:pt x="67" y="94"/>
                  </a:cubicBezTo>
                  <a:cubicBezTo>
                    <a:pt x="69" y="96"/>
                    <a:pt x="72" y="98"/>
                    <a:pt x="74" y="10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0" name="Freeform 341">
              <a:extLst>
                <a:ext uri="{FF2B5EF4-FFF2-40B4-BE49-F238E27FC236}">
                  <a16:creationId xmlns:a16="http://schemas.microsoft.com/office/drawing/2014/main" id="{53B4DADD-FA85-4A72-A7FA-EF8E06190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075" y="3711989"/>
              <a:ext cx="32981" cy="56801"/>
            </a:xfrm>
            <a:custGeom>
              <a:avLst/>
              <a:gdLst/>
              <a:ahLst/>
              <a:cxnLst>
                <a:cxn ang="0">
                  <a:pos x="10" y="24"/>
                </a:cxn>
                <a:cxn ang="0">
                  <a:pos x="26" y="10"/>
                </a:cxn>
                <a:cxn ang="0">
                  <a:pos x="40" y="8"/>
                </a:cxn>
                <a:cxn ang="0">
                  <a:pos x="49" y="12"/>
                </a:cxn>
                <a:cxn ang="0">
                  <a:pos x="63" y="40"/>
                </a:cxn>
                <a:cxn ang="0">
                  <a:pos x="62" y="62"/>
                </a:cxn>
                <a:cxn ang="0">
                  <a:pos x="64" y="71"/>
                </a:cxn>
                <a:cxn ang="0">
                  <a:pos x="54" y="84"/>
                </a:cxn>
                <a:cxn ang="0">
                  <a:pos x="44" y="89"/>
                </a:cxn>
                <a:cxn ang="0">
                  <a:pos x="32" y="87"/>
                </a:cxn>
                <a:cxn ang="0">
                  <a:pos x="15" y="98"/>
                </a:cxn>
                <a:cxn ang="0">
                  <a:pos x="11" y="91"/>
                </a:cxn>
                <a:cxn ang="0">
                  <a:pos x="11" y="74"/>
                </a:cxn>
                <a:cxn ang="0">
                  <a:pos x="14" y="61"/>
                </a:cxn>
                <a:cxn ang="0">
                  <a:pos x="8" y="46"/>
                </a:cxn>
                <a:cxn ang="0">
                  <a:pos x="11" y="40"/>
                </a:cxn>
                <a:cxn ang="0">
                  <a:pos x="17" y="35"/>
                </a:cxn>
                <a:cxn ang="0">
                  <a:pos x="10" y="24"/>
                </a:cxn>
              </a:cxnLst>
              <a:rect l="0" t="0" r="r" b="b"/>
              <a:pathLst>
                <a:path w="68" h="105">
                  <a:moveTo>
                    <a:pt x="10" y="24"/>
                  </a:moveTo>
                  <a:cubicBezTo>
                    <a:pt x="16" y="20"/>
                    <a:pt x="18" y="8"/>
                    <a:pt x="26" y="10"/>
                  </a:cubicBezTo>
                  <a:cubicBezTo>
                    <a:pt x="31" y="10"/>
                    <a:pt x="37" y="15"/>
                    <a:pt x="40" y="8"/>
                  </a:cubicBezTo>
                  <a:cubicBezTo>
                    <a:pt x="43" y="0"/>
                    <a:pt x="47" y="8"/>
                    <a:pt x="49" y="12"/>
                  </a:cubicBezTo>
                  <a:cubicBezTo>
                    <a:pt x="54" y="21"/>
                    <a:pt x="62" y="29"/>
                    <a:pt x="63" y="40"/>
                  </a:cubicBezTo>
                  <a:cubicBezTo>
                    <a:pt x="63" y="48"/>
                    <a:pt x="63" y="55"/>
                    <a:pt x="62" y="62"/>
                  </a:cubicBezTo>
                  <a:cubicBezTo>
                    <a:pt x="67" y="63"/>
                    <a:pt x="68" y="65"/>
                    <a:pt x="64" y="71"/>
                  </a:cubicBezTo>
                  <a:cubicBezTo>
                    <a:pt x="62" y="76"/>
                    <a:pt x="60" y="84"/>
                    <a:pt x="54" y="84"/>
                  </a:cubicBezTo>
                  <a:cubicBezTo>
                    <a:pt x="50" y="80"/>
                    <a:pt x="47" y="85"/>
                    <a:pt x="44" y="89"/>
                  </a:cubicBezTo>
                  <a:cubicBezTo>
                    <a:pt x="40" y="89"/>
                    <a:pt x="37" y="84"/>
                    <a:pt x="32" y="87"/>
                  </a:cubicBezTo>
                  <a:cubicBezTo>
                    <a:pt x="26" y="89"/>
                    <a:pt x="22" y="98"/>
                    <a:pt x="15" y="98"/>
                  </a:cubicBezTo>
                  <a:cubicBezTo>
                    <a:pt x="10" y="105"/>
                    <a:pt x="12" y="96"/>
                    <a:pt x="11" y="91"/>
                  </a:cubicBezTo>
                  <a:cubicBezTo>
                    <a:pt x="10" y="85"/>
                    <a:pt x="6" y="78"/>
                    <a:pt x="11" y="74"/>
                  </a:cubicBezTo>
                  <a:cubicBezTo>
                    <a:pt x="14" y="71"/>
                    <a:pt x="17" y="64"/>
                    <a:pt x="14" y="61"/>
                  </a:cubicBezTo>
                  <a:cubicBezTo>
                    <a:pt x="9" y="58"/>
                    <a:pt x="15" y="46"/>
                    <a:pt x="8" y="46"/>
                  </a:cubicBezTo>
                  <a:cubicBezTo>
                    <a:pt x="0" y="46"/>
                    <a:pt x="8" y="41"/>
                    <a:pt x="11" y="40"/>
                  </a:cubicBezTo>
                  <a:cubicBezTo>
                    <a:pt x="15" y="44"/>
                    <a:pt x="22" y="41"/>
                    <a:pt x="17" y="35"/>
                  </a:cubicBezTo>
                  <a:cubicBezTo>
                    <a:pt x="14" y="32"/>
                    <a:pt x="12" y="27"/>
                    <a:pt x="10" y="2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1" name="Freeform 342">
              <a:extLst>
                <a:ext uri="{FF2B5EF4-FFF2-40B4-BE49-F238E27FC236}">
                  <a16:creationId xmlns:a16="http://schemas.microsoft.com/office/drawing/2014/main" id="{7198348B-9EA1-406B-A98C-0C52B722B3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643" y="4298313"/>
              <a:ext cx="362787" cy="386609"/>
            </a:xfrm>
            <a:custGeom>
              <a:avLst/>
              <a:gdLst/>
              <a:ahLst/>
              <a:cxnLst>
                <a:cxn ang="0">
                  <a:pos x="584" y="717"/>
                </a:cxn>
                <a:cxn ang="0">
                  <a:pos x="583" y="683"/>
                </a:cxn>
                <a:cxn ang="0">
                  <a:pos x="637" y="685"/>
                </a:cxn>
                <a:cxn ang="0">
                  <a:pos x="619" y="734"/>
                </a:cxn>
                <a:cxn ang="0">
                  <a:pos x="539" y="12"/>
                </a:cxn>
                <a:cxn ang="0">
                  <a:pos x="552" y="60"/>
                </a:cxn>
                <a:cxn ang="0">
                  <a:pos x="577" y="89"/>
                </a:cxn>
                <a:cxn ang="0">
                  <a:pos x="592" y="136"/>
                </a:cxn>
                <a:cxn ang="0">
                  <a:pos x="623" y="196"/>
                </a:cxn>
                <a:cxn ang="0">
                  <a:pos x="650" y="228"/>
                </a:cxn>
                <a:cxn ang="0">
                  <a:pos x="671" y="260"/>
                </a:cxn>
                <a:cxn ang="0">
                  <a:pos x="701" y="301"/>
                </a:cxn>
                <a:cxn ang="0">
                  <a:pos x="725" y="346"/>
                </a:cxn>
                <a:cxn ang="0">
                  <a:pos x="732" y="409"/>
                </a:cxn>
                <a:cxn ang="0">
                  <a:pos x="714" y="491"/>
                </a:cxn>
                <a:cxn ang="0">
                  <a:pos x="688" y="536"/>
                </a:cxn>
                <a:cxn ang="0">
                  <a:pos x="669" y="602"/>
                </a:cxn>
                <a:cxn ang="0">
                  <a:pos x="614" y="633"/>
                </a:cxn>
                <a:cxn ang="0">
                  <a:pos x="589" y="631"/>
                </a:cxn>
                <a:cxn ang="0">
                  <a:pos x="567" y="628"/>
                </a:cxn>
                <a:cxn ang="0">
                  <a:pos x="514" y="627"/>
                </a:cxn>
                <a:cxn ang="0">
                  <a:pos x="481" y="573"/>
                </a:cxn>
                <a:cxn ang="0">
                  <a:pos x="461" y="559"/>
                </a:cxn>
                <a:cxn ang="0">
                  <a:pos x="446" y="556"/>
                </a:cxn>
                <a:cxn ang="0">
                  <a:pos x="446" y="532"/>
                </a:cxn>
                <a:cxn ang="0">
                  <a:pos x="449" y="504"/>
                </a:cxn>
                <a:cxn ang="0">
                  <a:pos x="415" y="545"/>
                </a:cxn>
                <a:cxn ang="0">
                  <a:pos x="388" y="509"/>
                </a:cxn>
                <a:cxn ang="0">
                  <a:pos x="363" y="485"/>
                </a:cxn>
                <a:cxn ang="0">
                  <a:pos x="319" y="473"/>
                </a:cxn>
                <a:cxn ang="0">
                  <a:pos x="229" y="492"/>
                </a:cxn>
                <a:cxn ang="0">
                  <a:pos x="172" y="526"/>
                </a:cxn>
                <a:cxn ang="0">
                  <a:pos x="118" y="535"/>
                </a:cxn>
                <a:cxn ang="0">
                  <a:pos x="64" y="551"/>
                </a:cxn>
                <a:cxn ang="0">
                  <a:pos x="48" y="514"/>
                </a:cxn>
                <a:cxn ang="0">
                  <a:pos x="19" y="389"/>
                </a:cxn>
                <a:cxn ang="0">
                  <a:pos x="6" y="350"/>
                </a:cxn>
                <a:cxn ang="0">
                  <a:pos x="12" y="342"/>
                </a:cxn>
                <a:cxn ang="0">
                  <a:pos x="8" y="307"/>
                </a:cxn>
                <a:cxn ang="0">
                  <a:pos x="18" y="253"/>
                </a:cxn>
                <a:cxn ang="0">
                  <a:pos x="54" y="233"/>
                </a:cxn>
                <a:cxn ang="0">
                  <a:pos x="107" y="209"/>
                </a:cxn>
                <a:cxn ang="0">
                  <a:pos x="156" y="177"/>
                </a:cxn>
                <a:cxn ang="0">
                  <a:pos x="177" y="128"/>
                </a:cxn>
                <a:cxn ang="0">
                  <a:pos x="195" y="134"/>
                </a:cxn>
                <a:cxn ang="0">
                  <a:pos x="209" y="122"/>
                </a:cxn>
                <a:cxn ang="0">
                  <a:pos x="220" y="97"/>
                </a:cxn>
                <a:cxn ang="0">
                  <a:pos x="244" y="74"/>
                </a:cxn>
                <a:cxn ang="0">
                  <a:pos x="270" y="84"/>
                </a:cxn>
                <a:cxn ang="0">
                  <a:pos x="291" y="91"/>
                </a:cxn>
                <a:cxn ang="0">
                  <a:pos x="300" y="74"/>
                </a:cxn>
                <a:cxn ang="0">
                  <a:pos x="319" y="41"/>
                </a:cxn>
                <a:cxn ang="0">
                  <a:pos x="358" y="29"/>
                </a:cxn>
                <a:cxn ang="0">
                  <a:pos x="361" y="14"/>
                </a:cxn>
                <a:cxn ang="0">
                  <a:pos x="403" y="32"/>
                </a:cxn>
                <a:cxn ang="0">
                  <a:pos x="429" y="32"/>
                </a:cxn>
                <a:cxn ang="0">
                  <a:pos x="414" y="64"/>
                </a:cxn>
                <a:cxn ang="0">
                  <a:pos x="427" y="113"/>
                </a:cxn>
                <a:cxn ang="0">
                  <a:pos x="473" y="141"/>
                </a:cxn>
                <a:cxn ang="0">
                  <a:pos x="513" y="124"/>
                </a:cxn>
                <a:cxn ang="0">
                  <a:pos x="517" y="66"/>
                </a:cxn>
                <a:cxn ang="0">
                  <a:pos x="524" y="23"/>
                </a:cxn>
              </a:cxnLst>
              <a:rect l="0" t="0" r="r" b="b"/>
              <a:pathLst>
                <a:path w="734" h="746">
                  <a:moveTo>
                    <a:pt x="610" y="746"/>
                  </a:moveTo>
                  <a:cubicBezTo>
                    <a:pt x="603" y="741"/>
                    <a:pt x="593" y="739"/>
                    <a:pt x="589" y="729"/>
                  </a:cubicBezTo>
                  <a:cubicBezTo>
                    <a:pt x="588" y="726"/>
                    <a:pt x="581" y="719"/>
                    <a:pt x="584" y="717"/>
                  </a:cubicBezTo>
                  <a:cubicBezTo>
                    <a:pt x="587" y="719"/>
                    <a:pt x="593" y="721"/>
                    <a:pt x="589" y="714"/>
                  </a:cubicBezTo>
                  <a:cubicBezTo>
                    <a:pt x="582" y="706"/>
                    <a:pt x="575" y="697"/>
                    <a:pt x="574" y="685"/>
                  </a:cubicBezTo>
                  <a:cubicBezTo>
                    <a:pt x="572" y="677"/>
                    <a:pt x="580" y="682"/>
                    <a:pt x="583" y="683"/>
                  </a:cubicBezTo>
                  <a:cubicBezTo>
                    <a:pt x="590" y="685"/>
                    <a:pt x="598" y="688"/>
                    <a:pt x="605" y="691"/>
                  </a:cubicBezTo>
                  <a:cubicBezTo>
                    <a:pt x="612" y="692"/>
                    <a:pt x="619" y="686"/>
                    <a:pt x="626" y="688"/>
                  </a:cubicBezTo>
                  <a:cubicBezTo>
                    <a:pt x="629" y="684"/>
                    <a:pt x="634" y="680"/>
                    <a:pt x="637" y="685"/>
                  </a:cubicBezTo>
                  <a:cubicBezTo>
                    <a:pt x="640" y="689"/>
                    <a:pt x="639" y="696"/>
                    <a:pt x="639" y="701"/>
                  </a:cubicBezTo>
                  <a:cubicBezTo>
                    <a:pt x="637" y="709"/>
                    <a:pt x="632" y="716"/>
                    <a:pt x="632" y="725"/>
                  </a:cubicBezTo>
                  <a:cubicBezTo>
                    <a:pt x="630" y="732"/>
                    <a:pt x="623" y="729"/>
                    <a:pt x="619" y="734"/>
                  </a:cubicBezTo>
                  <a:cubicBezTo>
                    <a:pt x="616" y="737"/>
                    <a:pt x="615" y="745"/>
                    <a:pt x="610" y="746"/>
                  </a:cubicBezTo>
                  <a:close/>
                  <a:moveTo>
                    <a:pt x="531" y="0"/>
                  </a:moveTo>
                  <a:cubicBezTo>
                    <a:pt x="536" y="2"/>
                    <a:pt x="539" y="6"/>
                    <a:pt x="539" y="12"/>
                  </a:cubicBezTo>
                  <a:cubicBezTo>
                    <a:pt x="539" y="18"/>
                    <a:pt x="539" y="26"/>
                    <a:pt x="545" y="25"/>
                  </a:cubicBezTo>
                  <a:cubicBezTo>
                    <a:pt x="550" y="28"/>
                    <a:pt x="540" y="36"/>
                    <a:pt x="545" y="38"/>
                  </a:cubicBezTo>
                  <a:cubicBezTo>
                    <a:pt x="552" y="40"/>
                    <a:pt x="551" y="52"/>
                    <a:pt x="552" y="60"/>
                  </a:cubicBezTo>
                  <a:cubicBezTo>
                    <a:pt x="552" y="67"/>
                    <a:pt x="554" y="75"/>
                    <a:pt x="558" y="82"/>
                  </a:cubicBezTo>
                  <a:cubicBezTo>
                    <a:pt x="562" y="87"/>
                    <a:pt x="565" y="79"/>
                    <a:pt x="568" y="78"/>
                  </a:cubicBezTo>
                  <a:cubicBezTo>
                    <a:pt x="569" y="84"/>
                    <a:pt x="573" y="86"/>
                    <a:pt x="577" y="89"/>
                  </a:cubicBezTo>
                  <a:cubicBezTo>
                    <a:pt x="581" y="91"/>
                    <a:pt x="584" y="94"/>
                    <a:pt x="583" y="100"/>
                  </a:cubicBezTo>
                  <a:cubicBezTo>
                    <a:pt x="583" y="108"/>
                    <a:pt x="587" y="115"/>
                    <a:pt x="585" y="123"/>
                  </a:cubicBezTo>
                  <a:cubicBezTo>
                    <a:pt x="585" y="128"/>
                    <a:pt x="590" y="131"/>
                    <a:pt x="592" y="136"/>
                  </a:cubicBezTo>
                  <a:cubicBezTo>
                    <a:pt x="598" y="144"/>
                    <a:pt x="599" y="156"/>
                    <a:pt x="596" y="167"/>
                  </a:cubicBezTo>
                  <a:cubicBezTo>
                    <a:pt x="600" y="172"/>
                    <a:pt x="600" y="180"/>
                    <a:pt x="604" y="186"/>
                  </a:cubicBezTo>
                  <a:cubicBezTo>
                    <a:pt x="610" y="190"/>
                    <a:pt x="616" y="196"/>
                    <a:pt x="623" y="196"/>
                  </a:cubicBezTo>
                  <a:cubicBezTo>
                    <a:pt x="626" y="204"/>
                    <a:pt x="632" y="209"/>
                    <a:pt x="638" y="210"/>
                  </a:cubicBezTo>
                  <a:cubicBezTo>
                    <a:pt x="642" y="210"/>
                    <a:pt x="650" y="210"/>
                    <a:pt x="646" y="216"/>
                  </a:cubicBezTo>
                  <a:cubicBezTo>
                    <a:pt x="642" y="221"/>
                    <a:pt x="646" y="226"/>
                    <a:pt x="650" y="228"/>
                  </a:cubicBezTo>
                  <a:cubicBezTo>
                    <a:pt x="656" y="230"/>
                    <a:pt x="655" y="240"/>
                    <a:pt x="658" y="246"/>
                  </a:cubicBezTo>
                  <a:cubicBezTo>
                    <a:pt x="661" y="253"/>
                    <a:pt x="660" y="264"/>
                    <a:pt x="667" y="267"/>
                  </a:cubicBezTo>
                  <a:cubicBezTo>
                    <a:pt x="674" y="273"/>
                    <a:pt x="666" y="256"/>
                    <a:pt x="671" y="260"/>
                  </a:cubicBezTo>
                  <a:cubicBezTo>
                    <a:pt x="674" y="264"/>
                    <a:pt x="679" y="264"/>
                    <a:pt x="682" y="267"/>
                  </a:cubicBezTo>
                  <a:cubicBezTo>
                    <a:pt x="685" y="274"/>
                    <a:pt x="683" y="282"/>
                    <a:pt x="685" y="289"/>
                  </a:cubicBezTo>
                  <a:cubicBezTo>
                    <a:pt x="689" y="294"/>
                    <a:pt x="694" y="300"/>
                    <a:pt x="701" y="301"/>
                  </a:cubicBezTo>
                  <a:cubicBezTo>
                    <a:pt x="705" y="304"/>
                    <a:pt x="704" y="315"/>
                    <a:pt x="711" y="315"/>
                  </a:cubicBezTo>
                  <a:cubicBezTo>
                    <a:pt x="715" y="318"/>
                    <a:pt x="712" y="328"/>
                    <a:pt x="718" y="329"/>
                  </a:cubicBezTo>
                  <a:cubicBezTo>
                    <a:pt x="724" y="330"/>
                    <a:pt x="723" y="340"/>
                    <a:pt x="725" y="346"/>
                  </a:cubicBezTo>
                  <a:cubicBezTo>
                    <a:pt x="725" y="353"/>
                    <a:pt x="726" y="361"/>
                    <a:pt x="725" y="368"/>
                  </a:cubicBezTo>
                  <a:cubicBezTo>
                    <a:pt x="721" y="373"/>
                    <a:pt x="725" y="378"/>
                    <a:pt x="727" y="382"/>
                  </a:cubicBezTo>
                  <a:cubicBezTo>
                    <a:pt x="731" y="390"/>
                    <a:pt x="734" y="400"/>
                    <a:pt x="732" y="409"/>
                  </a:cubicBezTo>
                  <a:cubicBezTo>
                    <a:pt x="728" y="420"/>
                    <a:pt x="728" y="433"/>
                    <a:pt x="724" y="444"/>
                  </a:cubicBezTo>
                  <a:cubicBezTo>
                    <a:pt x="721" y="450"/>
                    <a:pt x="725" y="457"/>
                    <a:pt x="723" y="464"/>
                  </a:cubicBezTo>
                  <a:cubicBezTo>
                    <a:pt x="723" y="474"/>
                    <a:pt x="715" y="481"/>
                    <a:pt x="714" y="491"/>
                  </a:cubicBezTo>
                  <a:cubicBezTo>
                    <a:pt x="711" y="496"/>
                    <a:pt x="709" y="501"/>
                    <a:pt x="703" y="502"/>
                  </a:cubicBezTo>
                  <a:cubicBezTo>
                    <a:pt x="699" y="503"/>
                    <a:pt x="696" y="510"/>
                    <a:pt x="694" y="515"/>
                  </a:cubicBezTo>
                  <a:cubicBezTo>
                    <a:pt x="693" y="522"/>
                    <a:pt x="693" y="530"/>
                    <a:pt x="688" y="536"/>
                  </a:cubicBezTo>
                  <a:cubicBezTo>
                    <a:pt x="684" y="540"/>
                    <a:pt x="686" y="546"/>
                    <a:pt x="684" y="551"/>
                  </a:cubicBezTo>
                  <a:cubicBezTo>
                    <a:pt x="682" y="558"/>
                    <a:pt x="673" y="558"/>
                    <a:pt x="673" y="568"/>
                  </a:cubicBezTo>
                  <a:cubicBezTo>
                    <a:pt x="670" y="578"/>
                    <a:pt x="669" y="590"/>
                    <a:pt x="669" y="602"/>
                  </a:cubicBezTo>
                  <a:cubicBezTo>
                    <a:pt x="667" y="610"/>
                    <a:pt x="661" y="615"/>
                    <a:pt x="655" y="615"/>
                  </a:cubicBezTo>
                  <a:cubicBezTo>
                    <a:pt x="646" y="617"/>
                    <a:pt x="637" y="614"/>
                    <a:pt x="629" y="621"/>
                  </a:cubicBezTo>
                  <a:cubicBezTo>
                    <a:pt x="624" y="625"/>
                    <a:pt x="619" y="630"/>
                    <a:pt x="614" y="633"/>
                  </a:cubicBezTo>
                  <a:cubicBezTo>
                    <a:pt x="612" y="638"/>
                    <a:pt x="604" y="635"/>
                    <a:pt x="603" y="637"/>
                  </a:cubicBezTo>
                  <a:cubicBezTo>
                    <a:pt x="608" y="643"/>
                    <a:pt x="606" y="642"/>
                    <a:pt x="601" y="638"/>
                  </a:cubicBezTo>
                  <a:cubicBezTo>
                    <a:pt x="597" y="635"/>
                    <a:pt x="592" y="635"/>
                    <a:pt x="589" y="631"/>
                  </a:cubicBezTo>
                  <a:cubicBezTo>
                    <a:pt x="590" y="624"/>
                    <a:pt x="583" y="621"/>
                    <a:pt x="579" y="617"/>
                  </a:cubicBezTo>
                  <a:cubicBezTo>
                    <a:pt x="576" y="616"/>
                    <a:pt x="566" y="620"/>
                    <a:pt x="571" y="623"/>
                  </a:cubicBezTo>
                  <a:cubicBezTo>
                    <a:pt x="578" y="626"/>
                    <a:pt x="571" y="627"/>
                    <a:pt x="567" y="628"/>
                  </a:cubicBezTo>
                  <a:cubicBezTo>
                    <a:pt x="561" y="631"/>
                    <a:pt x="556" y="636"/>
                    <a:pt x="550" y="638"/>
                  </a:cubicBezTo>
                  <a:cubicBezTo>
                    <a:pt x="542" y="634"/>
                    <a:pt x="534" y="628"/>
                    <a:pt x="525" y="626"/>
                  </a:cubicBezTo>
                  <a:cubicBezTo>
                    <a:pt x="521" y="623"/>
                    <a:pt x="518" y="628"/>
                    <a:pt x="514" y="627"/>
                  </a:cubicBezTo>
                  <a:cubicBezTo>
                    <a:pt x="506" y="625"/>
                    <a:pt x="499" y="618"/>
                    <a:pt x="493" y="610"/>
                  </a:cubicBezTo>
                  <a:cubicBezTo>
                    <a:pt x="489" y="608"/>
                    <a:pt x="487" y="602"/>
                    <a:pt x="486" y="598"/>
                  </a:cubicBezTo>
                  <a:cubicBezTo>
                    <a:pt x="487" y="589"/>
                    <a:pt x="486" y="579"/>
                    <a:pt x="481" y="573"/>
                  </a:cubicBezTo>
                  <a:cubicBezTo>
                    <a:pt x="477" y="571"/>
                    <a:pt x="480" y="561"/>
                    <a:pt x="476" y="561"/>
                  </a:cubicBezTo>
                  <a:cubicBezTo>
                    <a:pt x="471" y="561"/>
                    <a:pt x="467" y="567"/>
                    <a:pt x="462" y="566"/>
                  </a:cubicBezTo>
                  <a:cubicBezTo>
                    <a:pt x="456" y="569"/>
                    <a:pt x="457" y="562"/>
                    <a:pt x="461" y="559"/>
                  </a:cubicBezTo>
                  <a:cubicBezTo>
                    <a:pt x="463" y="554"/>
                    <a:pt x="465" y="546"/>
                    <a:pt x="461" y="542"/>
                  </a:cubicBezTo>
                  <a:cubicBezTo>
                    <a:pt x="457" y="539"/>
                    <a:pt x="455" y="528"/>
                    <a:pt x="452" y="537"/>
                  </a:cubicBezTo>
                  <a:cubicBezTo>
                    <a:pt x="449" y="542"/>
                    <a:pt x="450" y="551"/>
                    <a:pt x="446" y="556"/>
                  </a:cubicBezTo>
                  <a:cubicBezTo>
                    <a:pt x="442" y="555"/>
                    <a:pt x="438" y="557"/>
                    <a:pt x="434" y="558"/>
                  </a:cubicBezTo>
                  <a:cubicBezTo>
                    <a:pt x="436" y="553"/>
                    <a:pt x="436" y="546"/>
                    <a:pt x="442" y="549"/>
                  </a:cubicBezTo>
                  <a:cubicBezTo>
                    <a:pt x="448" y="547"/>
                    <a:pt x="442" y="537"/>
                    <a:pt x="446" y="532"/>
                  </a:cubicBezTo>
                  <a:cubicBezTo>
                    <a:pt x="448" y="526"/>
                    <a:pt x="452" y="521"/>
                    <a:pt x="451" y="514"/>
                  </a:cubicBezTo>
                  <a:cubicBezTo>
                    <a:pt x="456" y="512"/>
                    <a:pt x="458" y="507"/>
                    <a:pt x="454" y="502"/>
                  </a:cubicBezTo>
                  <a:cubicBezTo>
                    <a:pt x="451" y="495"/>
                    <a:pt x="450" y="497"/>
                    <a:pt x="449" y="504"/>
                  </a:cubicBezTo>
                  <a:cubicBezTo>
                    <a:pt x="446" y="507"/>
                    <a:pt x="442" y="510"/>
                    <a:pt x="440" y="515"/>
                  </a:cubicBezTo>
                  <a:cubicBezTo>
                    <a:pt x="439" y="522"/>
                    <a:pt x="435" y="525"/>
                    <a:pt x="430" y="526"/>
                  </a:cubicBezTo>
                  <a:cubicBezTo>
                    <a:pt x="424" y="531"/>
                    <a:pt x="418" y="536"/>
                    <a:pt x="415" y="545"/>
                  </a:cubicBezTo>
                  <a:cubicBezTo>
                    <a:pt x="414" y="551"/>
                    <a:pt x="409" y="554"/>
                    <a:pt x="408" y="546"/>
                  </a:cubicBezTo>
                  <a:cubicBezTo>
                    <a:pt x="406" y="535"/>
                    <a:pt x="402" y="525"/>
                    <a:pt x="396" y="518"/>
                  </a:cubicBezTo>
                  <a:cubicBezTo>
                    <a:pt x="395" y="513"/>
                    <a:pt x="393" y="505"/>
                    <a:pt x="388" y="509"/>
                  </a:cubicBezTo>
                  <a:cubicBezTo>
                    <a:pt x="384" y="510"/>
                    <a:pt x="381" y="501"/>
                    <a:pt x="385" y="499"/>
                  </a:cubicBezTo>
                  <a:cubicBezTo>
                    <a:pt x="385" y="493"/>
                    <a:pt x="380" y="490"/>
                    <a:pt x="377" y="487"/>
                  </a:cubicBezTo>
                  <a:cubicBezTo>
                    <a:pt x="373" y="485"/>
                    <a:pt x="367" y="490"/>
                    <a:pt x="363" y="485"/>
                  </a:cubicBezTo>
                  <a:cubicBezTo>
                    <a:pt x="360" y="483"/>
                    <a:pt x="355" y="479"/>
                    <a:pt x="351" y="483"/>
                  </a:cubicBezTo>
                  <a:cubicBezTo>
                    <a:pt x="344" y="483"/>
                    <a:pt x="340" y="474"/>
                    <a:pt x="333" y="472"/>
                  </a:cubicBezTo>
                  <a:cubicBezTo>
                    <a:pt x="329" y="469"/>
                    <a:pt x="324" y="475"/>
                    <a:pt x="319" y="473"/>
                  </a:cubicBezTo>
                  <a:cubicBezTo>
                    <a:pt x="306" y="475"/>
                    <a:pt x="291" y="472"/>
                    <a:pt x="279" y="481"/>
                  </a:cubicBezTo>
                  <a:cubicBezTo>
                    <a:pt x="271" y="484"/>
                    <a:pt x="264" y="487"/>
                    <a:pt x="256" y="488"/>
                  </a:cubicBezTo>
                  <a:cubicBezTo>
                    <a:pt x="247" y="489"/>
                    <a:pt x="237" y="487"/>
                    <a:pt x="229" y="492"/>
                  </a:cubicBezTo>
                  <a:cubicBezTo>
                    <a:pt x="222" y="496"/>
                    <a:pt x="215" y="502"/>
                    <a:pt x="207" y="504"/>
                  </a:cubicBezTo>
                  <a:cubicBezTo>
                    <a:pt x="200" y="508"/>
                    <a:pt x="198" y="518"/>
                    <a:pt x="192" y="523"/>
                  </a:cubicBezTo>
                  <a:cubicBezTo>
                    <a:pt x="186" y="528"/>
                    <a:pt x="179" y="524"/>
                    <a:pt x="172" y="526"/>
                  </a:cubicBezTo>
                  <a:cubicBezTo>
                    <a:pt x="168" y="530"/>
                    <a:pt x="165" y="527"/>
                    <a:pt x="160" y="524"/>
                  </a:cubicBezTo>
                  <a:cubicBezTo>
                    <a:pt x="151" y="523"/>
                    <a:pt x="141" y="527"/>
                    <a:pt x="131" y="527"/>
                  </a:cubicBezTo>
                  <a:cubicBezTo>
                    <a:pt x="126" y="526"/>
                    <a:pt x="120" y="528"/>
                    <a:pt x="118" y="535"/>
                  </a:cubicBezTo>
                  <a:cubicBezTo>
                    <a:pt x="115" y="542"/>
                    <a:pt x="108" y="537"/>
                    <a:pt x="104" y="538"/>
                  </a:cubicBezTo>
                  <a:cubicBezTo>
                    <a:pt x="100" y="545"/>
                    <a:pt x="96" y="551"/>
                    <a:pt x="89" y="552"/>
                  </a:cubicBezTo>
                  <a:cubicBezTo>
                    <a:pt x="81" y="554"/>
                    <a:pt x="73" y="552"/>
                    <a:pt x="64" y="551"/>
                  </a:cubicBezTo>
                  <a:cubicBezTo>
                    <a:pt x="55" y="550"/>
                    <a:pt x="50" y="535"/>
                    <a:pt x="40" y="535"/>
                  </a:cubicBezTo>
                  <a:cubicBezTo>
                    <a:pt x="37" y="531"/>
                    <a:pt x="37" y="524"/>
                    <a:pt x="37" y="519"/>
                  </a:cubicBezTo>
                  <a:cubicBezTo>
                    <a:pt x="42" y="521"/>
                    <a:pt x="47" y="520"/>
                    <a:pt x="48" y="514"/>
                  </a:cubicBezTo>
                  <a:cubicBezTo>
                    <a:pt x="53" y="499"/>
                    <a:pt x="53" y="481"/>
                    <a:pt x="46" y="467"/>
                  </a:cubicBezTo>
                  <a:cubicBezTo>
                    <a:pt x="40" y="456"/>
                    <a:pt x="35" y="444"/>
                    <a:pt x="36" y="431"/>
                  </a:cubicBezTo>
                  <a:cubicBezTo>
                    <a:pt x="36" y="415"/>
                    <a:pt x="27" y="401"/>
                    <a:pt x="19" y="389"/>
                  </a:cubicBezTo>
                  <a:cubicBezTo>
                    <a:pt x="20" y="383"/>
                    <a:pt x="20" y="377"/>
                    <a:pt x="17" y="372"/>
                  </a:cubicBezTo>
                  <a:cubicBezTo>
                    <a:pt x="14" y="364"/>
                    <a:pt x="9" y="358"/>
                    <a:pt x="4" y="351"/>
                  </a:cubicBezTo>
                  <a:cubicBezTo>
                    <a:pt x="0" y="345"/>
                    <a:pt x="5" y="342"/>
                    <a:pt x="6" y="350"/>
                  </a:cubicBezTo>
                  <a:cubicBezTo>
                    <a:pt x="8" y="354"/>
                    <a:pt x="14" y="361"/>
                    <a:pt x="14" y="356"/>
                  </a:cubicBezTo>
                  <a:cubicBezTo>
                    <a:pt x="13" y="351"/>
                    <a:pt x="13" y="345"/>
                    <a:pt x="9" y="342"/>
                  </a:cubicBezTo>
                  <a:cubicBezTo>
                    <a:pt x="4" y="334"/>
                    <a:pt x="10" y="337"/>
                    <a:pt x="12" y="342"/>
                  </a:cubicBezTo>
                  <a:cubicBezTo>
                    <a:pt x="16" y="346"/>
                    <a:pt x="15" y="356"/>
                    <a:pt x="21" y="355"/>
                  </a:cubicBezTo>
                  <a:cubicBezTo>
                    <a:pt x="19" y="349"/>
                    <a:pt x="24" y="349"/>
                    <a:pt x="23" y="343"/>
                  </a:cubicBezTo>
                  <a:cubicBezTo>
                    <a:pt x="18" y="331"/>
                    <a:pt x="7" y="322"/>
                    <a:pt x="8" y="307"/>
                  </a:cubicBezTo>
                  <a:cubicBezTo>
                    <a:pt x="8" y="299"/>
                    <a:pt x="14" y="294"/>
                    <a:pt x="15" y="287"/>
                  </a:cubicBezTo>
                  <a:cubicBezTo>
                    <a:pt x="16" y="280"/>
                    <a:pt x="14" y="274"/>
                    <a:pt x="13" y="267"/>
                  </a:cubicBezTo>
                  <a:cubicBezTo>
                    <a:pt x="13" y="262"/>
                    <a:pt x="17" y="258"/>
                    <a:pt x="18" y="253"/>
                  </a:cubicBezTo>
                  <a:cubicBezTo>
                    <a:pt x="21" y="256"/>
                    <a:pt x="18" y="266"/>
                    <a:pt x="23" y="266"/>
                  </a:cubicBezTo>
                  <a:cubicBezTo>
                    <a:pt x="28" y="264"/>
                    <a:pt x="25" y="254"/>
                    <a:pt x="30" y="252"/>
                  </a:cubicBezTo>
                  <a:cubicBezTo>
                    <a:pt x="38" y="246"/>
                    <a:pt x="47" y="242"/>
                    <a:pt x="54" y="233"/>
                  </a:cubicBezTo>
                  <a:cubicBezTo>
                    <a:pt x="60" y="225"/>
                    <a:pt x="68" y="223"/>
                    <a:pt x="75" y="224"/>
                  </a:cubicBezTo>
                  <a:cubicBezTo>
                    <a:pt x="81" y="224"/>
                    <a:pt x="87" y="224"/>
                    <a:pt x="91" y="218"/>
                  </a:cubicBezTo>
                  <a:cubicBezTo>
                    <a:pt x="95" y="213"/>
                    <a:pt x="105" y="219"/>
                    <a:pt x="107" y="209"/>
                  </a:cubicBezTo>
                  <a:cubicBezTo>
                    <a:pt x="109" y="204"/>
                    <a:pt x="115" y="209"/>
                    <a:pt x="119" y="209"/>
                  </a:cubicBezTo>
                  <a:cubicBezTo>
                    <a:pt x="127" y="210"/>
                    <a:pt x="136" y="204"/>
                    <a:pt x="143" y="199"/>
                  </a:cubicBezTo>
                  <a:cubicBezTo>
                    <a:pt x="149" y="193"/>
                    <a:pt x="154" y="186"/>
                    <a:pt x="156" y="177"/>
                  </a:cubicBezTo>
                  <a:cubicBezTo>
                    <a:pt x="160" y="172"/>
                    <a:pt x="165" y="170"/>
                    <a:pt x="168" y="165"/>
                  </a:cubicBezTo>
                  <a:cubicBezTo>
                    <a:pt x="168" y="158"/>
                    <a:pt x="162" y="149"/>
                    <a:pt x="168" y="144"/>
                  </a:cubicBezTo>
                  <a:cubicBezTo>
                    <a:pt x="172" y="139"/>
                    <a:pt x="175" y="135"/>
                    <a:pt x="177" y="128"/>
                  </a:cubicBezTo>
                  <a:cubicBezTo>
                    <a:pt x="185" y="133"/>
                    <a:pt x="184" y="145"/>
                    <a:pt x="190" y="151"/>
                  </a:cubicBezTo>
                  <a:cubicBezTo>
                    <a:pt x="192" y="147"/>
                    <a:pt x="189" y="137"/>
                    <a:pt x="195" y="143"/>
                  </a:cubicBezTo>
                  <a:cubicBezTo>
                    <a:pt x="199" y="146"/>
                    <a:pt x="200" y="133"/>
                    <a:pt x="195" y="134"/>
                  </a:cubicBezTo>
                  <a:cubicBezTo>
                    <a:pt x="191" y="133"/>
                    <a:pt x="190" y="122"/>
                    <a:pt x="195" y="124"/>
                  </a:cubicBezTo>
                  <a:cubicBezTo>
                    <a:pt x="201" y="124"/>
                    <a:pt x="205" y="129"/>
                    <a:pt x="210" y="127"/>
                  </a:cubicBezTo>
                  <a:cubicBezTo>
                    <a:pt x="218" y="128"/>
                    <a:pt x="213" y="125"/>
                    <a:pt x="209" y="122"/>
                  </a:cubicBezTo>
                  <a:cubicBezTo>
                    <a:pt x="204" y="122"/>
                    <a:pt x="208" y="114"/>
                    <a:pt x="207" y="110"/>
                  </a:cubicBezTo>
                  <a:cubicBezTo>
                    <a:pt x="208" y="105"/>
                    <a:pt x="213" y="101"/>
                    <a:pt x="216" y="106"/>
                  </a:cubicBezTo>
                  <a:cubicBezTo>
                    <a:pt x="222" y="111"/>
                    <a:pt x="218" y="101"/>
                    <a:pt x="220" y="97"/>
                  </a:cubicBezTo>
                  <a:cubicBezTo>
                    <a:pt x="222" y="92"/>
                    <a:pt x="220" y="86"/>
                    <a:pt x="226" y="86"/>
                  </a:cubicBezTo>
                  <a:cubicBezTo>
                    <a:pt x="230" y="85"/>
                    <a:pt x="235" y="87"/>
                    <a:pt x="236" y="80"/>
                  </a:cubicBezTo>
                  <a:cubicBezTo>
                    <a:pt x="237" y="75"/>
                    <a:pt x="241" y="68"/>
                    <a:pt x="244" y="74"/>
                  </a:cubicBezTo>
                  <a:cubicBezTo>
                    <a:pt x="246" y="82"/>
                    <a:pt x="249" y="70"/>
                    <a:pt x="251" y="67"/>
                  </a:cubicBezTo>
                  <a:cubicBezTo>
                    <a:pt x="253" y="62"/>
                    <a:pt x="257" y="74"/>
                    <a:pt x="261" y="72"/>
                  </a:cubicBezTo>
                  <a:cubicBezTo>
                    <a:pt x="265" y="74"/>
                    <a:pt x="266" y="81"/>
                    <a:pt x="270" y="84"/>
                  </a:cubicBezTo>
                  <a:cubicBezTo>
                    <a:pt x="273" y="88"/>
                    <a:pt x="273" y="94"/>
                    <a:pt x="272" y="99"/>
                  </a:cubicBezTo>
                  <a:cubicBezTo>
                    <a:pt x="275" y="104"/>
                    <a:pt x="277" y="93"/>
                    <a:pt x="279" y="91"/>
                  </a:cubicBezTo>
                  <a:cubicBezTo>
                    <a:pt x="283" y="89"/>
                    <a:pt x="288" y="91"/>
                    <a:pt x="291" y="91"/>
                  </a:cubicBezTo>
                  <a:cubicBezTo>
                    <a:pt x="296" y="92"/>
                    <a:pt x="298" y="98"/>
                    <a:pt x="302" y="99"/>
                  </a:cubicBezTo>
                  <a:cubicBezTo>
                    <a:pt x="302" y="93"/>
                    <a:pt x="309" y="90"/>
                    <a:pt x="304" y="85"/>
                  </a:cubicBezTo>
                  <a:cubicBezTo>
                    <a:pt x="300" y="83"/>
                    <a:pt x="295" y="78"/>
                    <a:pt x="300" y="74"/>
                  </a:cubicBezTo>
                  <a:cubicBezTo>
                    <a:pt x="305" y="72"/>
                    <a:pt x="303" y="66"/>
                    <a:pt x="306" y="63"/>
                  </a:cubicBezTo>
                  <a:cubicBezTo>
                    <a:pt x="310" y="61"/>
                    <a:pt x="315" y="58"/>
                    <a:pt x="313" y="52"/>
                  </a:cubicBezTo>
                  <a:cubicBezTo>
                    <a:pt x="313" y="48"/>
                    <a:pt x="315" y="41"/>
                    <a:pt x="319" y="41"/>
                  </a:cubicBezTo>
                  <a:cubicBezTo>
                    <a:pt x="325" y="42"/>
                    <a:pt x="325" y="38"/>
                    <a:pt x="325" y="33"/>
                  </a:cubicBezTo>
                  <a:cubicBezTo>
                    <a:pt x="328" y="27"/>
                    <a:pt x="333" y="31"/>
                    <a:pt x="336" y="33"/>
                  </a:cubicBezTo>
                  <a:cubicBezTo>
                    <a:pt x="343" y="31"/>
                    <a:pt x="352" y="34"/>
                    <a:pt x="358" y="29"/>
                  </a:cubicBezTo>
                  <a:cubicBezTo>
                    <a:pt x="357" y="23"/>
                    <a:pt x="356" y="15"/>
                    <a:pt x="351" y="13"/>
                  </a:cubicBezTo>
                  <a:cubicBezTo>
                    <a:pt x="347" y="15"/>
                    <a:pt x="342" y="10"/>
                    <a:pt x="348" y="9"/>
                  </a:cubicBezTo>
                  <a:cubicBezTo>
                    <a:pt x="354" y="6"/>
                    <a:pt x="356" y="18"/>
                    <a:pt x="361" y="14"/>
                  </a:cubicBezTo>
                  <a:cubicBezTo>
                    <a:pt x="367" y="20"/>
                    <a:pt x="374" y="24"/>
                    <a:pt x="381" y="26"/>
                  </a:cubicBezTo>
                  <a:cubicBezTo>
                    <a:pt x="386" y="28"/>
                    <a:pt x="390" y="26"/>
                    <a:pt x="394" y="26"/>
                  </a:cubicBezTo>
                  <a:cubicBezTo>
                    <a:pt x="396" y="30"/>
                    <a:pt x="400" y="36"/>
                    <a:pt x="403" y="32"/>
                  </a:cubicBezTo>
                  <a:cubicBezTo>
                    <a:pt x="406" y="27"/>
                    <a:pt x="411" y="28"/>
                    <a:pt x="414" y="31"/>
                  </a:cubicBezTo>
                  <a:cubicBezTo>
                    <a:pt x="417" y="35"/>
                    <a:pt x="421" y="41"/>
                    <a:pt x="423" y="33"/>
                  </a:cubicBezTo>
                  <a:cubicBezTo>
                    <a:pt x="422" y="25"/>
                    <a:pt x="426" y="28"/>
                    <a:pt x="429" y="32"/>
                  </a:cubicBezTo>
                  <a:cubicBezTo>
                    <a:pt x="436" y="34"/>
                    <a:pt x="427" y="38"/>
                    <a:pt x="427" y="44"/>
                  </a:cubicBezTo>
                  <a:cubicBezTo>
                    <a:pt x="426" y="48"/>
                    <a:pt x="426" y="54"/>
                    <a:pt x="421" y="53"/>
                  </a:cubicBezTo>
                  <a:cubicBezTo>
                    <a:pt x="417" y="54"/>
                    <a:pt x="412" y="58"/>
                    <a:pt x="414" y="64"/>
                  </a:cubicBezTo>
                  <a:cubicBezTo>
                    <a:pt x="418" y="67"/>
                    <a:pt x="415" y="73"/>
                    <a:pt x="413" y="77"/>
                  </a:cubicBezTo>
                  <a:cubicBezTo>
                    <a:pt x="411" y="83"/>
                    <a:pt x="404" y="85"/>
                    <a:pt x="406" y="92"/>
                  </a:cubicBezTo>
                  <a:cubicBezTo>
                    <a:pt x="413" y="100"/>
                    <a:pt x="422" y="104"/>
                    <a:pt x="427" y="113"/>
                  </a:cubicBezTo>
                  <a:cubicBezTo>
                    <a:pt x="430" y="120"/>
                    <a:pt x="435" y="113"/>
                    <a:pt x="439" y="117"/>
                  </a:cubicBezTo>
                  <a:cubicBezTo>
                    <a:pt x="447" y="121"/>
                    <a:pt x="452" y="129"/>
                    <a:pt x="458" y="135"/>
                  </a:cubicBezTo>
                  <a:cubicBezTo>
                    <a:pt x="463" y="137"/>
                    <a:pt x="470" y="135"/>
                    <a:pt x="473" y="141"/>
                  </a:cubicBezTo>
                  <a:cubicBezTo>
                    <a:pt x="474" y="150"/>
                    <a:pt x="482" y="152"/>
                    <a:pt x="487" y="156"/>
                  </a:cubicBezTo>
                  <a:cubicBezTo>
                    <a:pt x="492" y="159"/>
                    <a:pt x="497" y="154"/>
                    <a:pt x="502" y="152"/>
                  </a:cubicBezTo>
                  <a:cubicBezTo>
                    <a:pt x="508" y="144"/>
                    <a:pt x="511" y="134"/>
                    <a:pt x="513" y="124"/>
                  </a:cubicBezTo>
                  <a:cubicBezTo>
                    <a:pt x="514" y="114"/>
                    <a:pt x="515" y="105"/>
                    <a:pt x="520" y="98"/>
                  </a:cubicBezTo>
                  <a:cubicBezTo>
                    <a:pt x="520" y="92"/>
                    <a:pt x="513" y="87"/>
                    <a:pt x="517" y="81"/>
                  </a:cubicBezTo>
                  <a:cubicBezTo>
                    <a:pt x="519" y="76"/>
                    <a:pt x="520" y="71"/>
                    <a:pt x="517" y="66"/>
                  </a:cubicBezTo>
                  <a:cubicBezTo>
                    <a:pt x="517" y="60"/>
                    <a:pt x="517" y="53"/>
                    <a:pt x="518" y="47"/>
                  </a:cubicBezTo>
                  <a:cubicBezTo>
                    <a:pt x="521" y="44"/>
                    <a:pt x="526" y="40"/>
                    <a:pt x="521" y="36"/>
                  </a:cubicBezTo>
                  <a:cubicBezTo>
                    <a:pt x="517" y="32"/>
                    <a:pt x="523" y="27"/>
                    <a:pt x="524" y="23"/>
                  </a:cubicBezTo>
                  <a:cubicBezTo>
                    <a:pt x="526" y="17"/>
                    <a:pt x="527" y="11"/>
                    <a:pt x="527" y="5"/>
                  </a:cubicBezTo>
                  <a:cubicBezTo>
                    <a:pt x="529" y="3"/>
                    <a:pt x="530" y="1"/>
                    <a:pt x="531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2" name="Freeform 343">
              <a:extLst>
                <a:ext uri="{FF2B5EF4-FFF2-40B4-BE49-F238E27FC236}">
                  <a16:creationId xmlns:a16="http://schemas.microsoft.com/office/drawing/2014/main" id="{E8A97FF9-05B8-45AF-83C9-94FC4E48DB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3030" y="4578651"/>
              <a:ext cx="109935" cy="142917"/>
            </a:xfrm>
            <a:custGeom>
              <a:avLst/>
              <a:gdLst/>
              <a:ahLst/>
              <a:cxnLst>
                <a:cxn ang="0">
                  <a:pos x="164" y="59"/>
                </a:cxn>
                <a:cxn ang="0">
                  <a:pos x="178" y="78"/>
                </a:cxn>
                <a:cxn ang="0">
                  <a:pos x="217" y="77"/>
                </a:cxn>
                <a:cxn ang="0">
                  <a:pos x="208" y="99"/>
                </a:cxn>
                <a:cxn ang="0">
                  <a:pos x="191" y="117"/>
                </a:cxn>
                <a:cxn ang="0">
                  <a:pos x="162" y="163"/>
                </a:cxn>
                <a:cxn ang="0">
                  <a:pos x="158" y="142"/>
                </a:cxn>
                <a:cxn ang="0">
                  <a:pos x="133" y="113"/>
                </a:cxn>
                <a:cxn ang="0">
                  <a:pos x="149" y="90"/>
                </a:cxn>
                <a:cxn ang="0">
                  <a:pos x="148" y="61"/>
                </a:cxn>
                <a:cxn ang="0">
                  <a:pos x="134" y="37"/>
                </a:cxn>
                <a:cxn ang="0">
                  <a:pos x="121" y="22"/>
                </a:cxn>
                <a:cxn ang="0">
                  <a:pos x="116" y="3"/>
                </a:cxn>
                <a:cxn ang="0">
                  <a:pos x="129" y="15"/>
                </a:cxn>
                <a:cxn ang="0">
                  <a:pos x="145" y="27"/>
                </a:cxn>
                <a:cxn ang="0">
                  <a:pos x="151" y="46"/>
                </a:cxn>
                <a:cxn ang="0">
                  <a:pos x="152" y="59"/>
                </a:cxn>
                <a:cxn ang="0">
                  <a:pos x="160" y="65"/>
                </a:cxn>
                <a:cxn ang="0">
                  <a:pos x="91" y="222"/>
                </a:cxn>
                <a:cxn ang="0">
                  <a:pos x="84" y="238"/>
                </a:cxn>
                <a:cxn ang="0">
                  <a:pos x="79" y="251"/>
                </a:cxn>
                <a:cxn ang="0">
                  <a:pos x="59" y="274"/>
                </a:cxn>
                <a:cxn ang="0">
                  <a:pos x="35" y="277"/>
                </a:cxn>
                <a:cxn ang="0">
                  <a:pos x="12" y="270"/>
                </a:cxn>
                <a:cxn ang="0">
                  <a:pos x="7" y="261"/>
                </a:cxn>
                <a:cxn ang="0">
                  <a:pos x="13" y="252"/>
                </a:cxn>
                <a:cxn ang="0">
                  <a:pos x="24" y="233"/>
                </a:cxn>
                <a:cxn ang="0">
                  <a:pos x="54" y="212"/>
                </a:cxn>
                <a:cxn ang="0">
                  <a:pos x="76" y="196"/>
                </a:cxn>
                <a:cxn ang="0">
                  <a:pos x="89" y="174"/>
                </a:cxn>
                <a:cxn ang="0">
                  <a:pos x="106" y="146"/>
                </a:cxn>
                <a:cxn ang="0">
                  <a:pos x="123" y="161"/>
                </a:cxn>
                <a:cxn ang="0">
                  <a:pos x="140" y="169"/>
                </a:cxn>
                <a:cxn ang="0">
                  <a:pos x="115" y="200"/>
                </a:cxn>
                <a:cxn ang="0">
                  <a:pos x="114" y="215"/>
                </a:cxn>
                <a:cxn ang="0">
                  <a:pos x="101" y="215"/>
                </a:cxn>
              </a:cxnLst>
              <a:rect l="0" t="0" r="r" b="b"/>
              <a:pathLst>
                <a:path w="221" h="281">
                  <a:moveTo>
                    <a:pt x="160" y="65"/>
                  </a:moveTo>
                  <a:cubicBezTo>
                    <a:pt x="165" y="69"/>
                    <a:pt x="168" y="66"/>
                    <a:pt x="164" y="59"/>
                  </a:cubicBezTo>
                  <a:cubicBezTo>
                    <a:pt x="164" y="53"/>
                    <a:pt x="171" y="60"/>
                    <a:pt x="172" y="64"/>
                  </a:cubicBezTo>
                  <a:cubicBezTo>
                    <a:pt x="174" y="69"/>
                    <a:pt x="172" y="77"/>
                    <a:pt x="178" y="78"/>
                  </a:cubicBezTo>
                  <a:cubicBezTo>
                    <a:pt x="185" y="80"/>
                    <a:pt x="192" y="87"/>
                    <a:pt x="200" y="85"/>
                  </a:cubicBezTo>
                  <a:cubicBezTo>
                    <a:pt x="205" y="81"/>
                    <a:pt x="210" y="75"/>
                    <a:pt x="217" y="77"/>
                  </a:cubicBezTo>
                  <a:cubicBezTo>
                    <a:pt x="221" y="80"/>
                    <a:pt x="218" y="88"/>
                    <a:pt x="217" y="92"/>
                  </a:cubicBezTo>
                  <a:cubicBezTo>
                    <a:pt x="217" y="100"/>
                    <a:pt x="212" y="99"/>
                    <a:pt x="208" y="99"/>
                  </a:cubicBezTo>
                  <a:cubicBezTo>
                    <a:pt x="207" y="104"/>
                    <a:pt x="207" y="111"/>
                    <a:pt x="201" y="108"/>
                  </a:cubicBezTo>
                  <a:cubicBezTo>
                    <a:pt x="197" y="108"/>
                    <a:pt x="189" y="110"/>
                    <a:pt x="191" y="117"/>
                  </a:cubicBezTo>
                  <a:cubicBezTo>
                    <a:pt x="194" y="122"/>
                    <a:pt x="193" y="128"/>
                    <a:pt x="188" y="130"/>
                  </a:cubicBezTo>
                  <a:cubicBezTo>
                    <a:pt x="179" y="141"/>
                    <a:pt x="174" y="158"/>
                    <a:pt x="162" y="163"/>
                  </a:cubicBezTo>
                  <a:cubicBezTo>
                    <a:pt x="158" y="164"/>
                    <a:pt x="154" y="159"/>
                    <a:pt x="152" y="156"/>
                  </a:cubicBezTo>
                  <a:cubicBezTo>
                    <a:pt x="153" y="150"/>
                    <a:pt x="157" y="147"/>
                    <a:pt x="158" y="142"/>
                  </a:cubicBezTo>
                  <a:cubicBezTo>
                    <a:pt x="162" y="138"/>
                    <a:pt x="162" y="132"/>
                    <a:pt x="157" y="130"/>
                  </a:cubicBezTo>
                  <a:cubicBezTo>
                    <a:pt x="150" y="121"/>
                    <a:pt x="138" y="123"/>
                    <a:pt x="133" y="113"/>
                  </a:cubicBezTo>
                  <a:cubicBezTo>
                    <a:pt x="136" y="109"/>
                    <a:pt x="141" y="108"/>
                    <a:pt x="146" y="104"/>
                  </a:cubicBezTo>
                  <a:cubicBezTo>
                    <a:pt x="151" y="102"/>
                    <a:pt x="149" y="95"/>
                    <a:pt x="149" y="90"/>
                  </a:cubicBezTo>
                  <a:cubicBezTo>
                    <a:pt x="150" y="85"/>
                    <a:pt x="156" y="81"/>
                    <a:pt x="152" y="76"/>
                  </a:cubicBezTo>
                  <a:cubicBezTo>
                    <a:pt x="148" y="71"/>
                    <a:pt x="151" y="65"/>
                    <a:pt x="148" y="61"/>
                  </a:cubicBezTo>
                  <a:cubicBezTo>
                    <a:pt x="146" y="56"/>
                    <a:pt x="143" y="52"/>
                    <a:pt x="140" y="48"/>
                  </a:cubicBezTo>
                  <a:cubicBezTo>
                    <a:pt x="142" y="43"/>
                    <a:pt x="137" y="39"/>
                    <a:pt x="134" y="37"/>
                  </a:cubicBezTo>
                  <a:cubicBezTo>
                    <a:pt x="129" y="34"/>
                    <a:pt x="141" y="45"/>
                    <a:pt x="136" y="45"/>
                  </a:cubicBezTo>
                  <a:cubicBezTo>
                    <a:pt x="131" y="37"/>
                    <a:pt x="127" y="29"/>
                    <a:pt x="121" y="22"/>
                  </a:cubicBezTo>
                  <a:cubicBezTo>
                    <a:pt x="118" y="18"/>
                    <a:pt x="120" y="14"/>
                    <a:pt x="117" y="9"/>
                  </a:cubicBezTo>
                  <a:cubicBezTo>
                    <a:pt x="115" y="5"/>
                    <a:pt x="108" y="1"/>
                    <a:pt x="116" y="3"/>
                  </a:cubicBezTo>
                  <a:cubicBezTo>
                    <a:pt x="121" y="0"/>
                    <a:pt x="116" y="8"/>
                    <a:pt x="120" y="11"/>
                  </a:cubicBezTo>
                  <a:cubicBezTo>
                    <a:pt x="123" y="16"/>
                    <a:pt x="125" y="11"/>
                    <a:pt x="129" y="15"/>
                  </a:cubicBezTo>
                  <a:cubicBezTo>
                    <a:pt x="133" y="17"/>
                    <a:pt x="138" y="17"/>
                    <a:pt x="138" y="22"/>
                  </a:cubicBezTo>
                  <a:cubicBezTo>
                    <a:pt x="142" y="17"/>
                    <a:pt x="141" y="25"/>
                    <a:pt x="145" y="27"/>
                  </a:cubicBezTo>
                  <a:cubicBezTo>
                    <a:pt x="148" y="30"/>
                    <a:pt x="146" y="35"/>
                    <a:pt x="142" y="33"/>
                  </a:cubicBezTo>
                  <a:cubicBezTo>
                    <a:pt x="145" y="37"/>
                    <a:pt x="151" y="40"/>
                    <a:pt x="151" y="46"/>
                  </a:cubicBezTo>
                  <a:cubicBezTo>
                    <a:pt x="145" y="44"/>
                    <a:pt x="158" y="55"/>
                    <a:pt x="151" y="53"/>
                  </a:cubicBezTo>
                  <a:cubicBezTo>
                    <a:pt x="143" y="52"/>
                    <a:pt x="153" y="55"/>
                    <a:pt x="152" y="59"/>
                  </a:cubicBezTo>
                  <a:cubicBezTo>
                    <a:pt x="155" y="61"/>
                    <a:pt x="161" y="58"/>
                    <a:pt x="159" y="65"/>
                  </a:cubicBezTo>
                  <a:cubicBezTo>
                    <a:pt x="158" y="65"/>
                    <a:pt x="160" y="65"/>
                    <a:pt x="160" y="65"/>
                  </a:cubicBezTo>
                  <a:close/>
                  <a:moveTo>
                    <a:pt x="101" y="215"/>
                  </a:moveTo>
                  <a:cubicBezTo>
                    <a:pt x="98" y="218"/>
                    <a:pt x="94" y="220"/>
                    <a:pt x="91" y="222"/>
                  </a:cubicBezTo>
                  <a:cubicBezTo>
                    <a:pt x="90" y="228"/>
                    <a:pt x="80" y="218"/>
                    <a:pt x="83" y="225"/>
                  </a:cubicBezTo>
                  <a:cubicBezTo>
                    <a:pt x="88" y="228"/>
                    <a:pt x="86" y="235"/>
                    <a:pt x="84" y="238"/>
                  </a:cubicBezTo>
                  <a:cubicBezTo>
                    <a:pt x="82" y="238"/>
                    <a:pt x="71" y="235"/>
                    <a:pt x="78" y="239"/>
                  </a:cubicBezTo>
                  <a:cubicBezTo>
                    <a:pt x="85" y="240"/>
                    <a:pt x="80" y="246"/>
                    <a:pt x="79" y="251"/>
                  </a:cubicBezTo>
                  <a:cubicBezTo>
                    <a:pt x="76" y="256"/>
                    <a:pt x="75" y="264"/>
                    <a:pt x="70" y="266"/>
                  </a:cubicBezTo>
                  <a:cubicBezTo>
                    <a:pt x="66" y="268"/>
                    <a:pt x="64" y="273"/>
                    <a:pt x="59" y="274"/>
                  </a:cubicBezTo>
                  <a:cubicBezTo>
                    <a:pt x="55" y="276"/>
                    <a:pt x="52" y="281"/>
                    <a:pt x="48" y="278"/>
                  </a:cubicBezTo>
                  <a:cubicBezTo>
                    <a:pt x="44" y="277"/>
                    <a:pt x="39" y="276"/>
                    <a:pt x="35" y="277"/>
                  </a:cubicBezTo>
                  <a:cubicBezTo>
                    <a:pt x="32" y="272"/>
                    <a:pt x="26" y="272"/>
                    <a:pt x="21" y="271"/>
                  </a:cubicBezTo>
                  <a:cubicBezTo>
                    <a:pt x="19" y="264"/>
                    <a:pt x="14" y="267"/>
                    <a:pt x="12" y="270"/>
                  </a:cubicBezTo>
                  <a:cubicBezTo>
                    <a:pt x="8" y="271"/>
                    <a:pt x="3" y="269"/>
                    <a:pt x="0" y="266"/>
                  </a:cubicBezTo>
                  <a:cubicBezTo>
                    <a:pt x="3" y="264"/>
                    <a:pt x="1" y="260"/>
                    <a:pt x="7" y="261"/>
                  </a:cubicBezTo>
                  <a:cubicBezTo>
                    <a:pt x="0" y="253"/>
                    <a:pt x="7" y="258"/>
                    <a:pt x="9" y="258"/>
                  </a:cubicBezTo>
                  <a:cubicBezTo>
                    <a:pt x="4" y="253"/>
                    <a:pt x="8" y="249"/>
                    <a:pt x="13" y="252"/>
                  </a:cubicBezTo>
                  <a:cubicBezTo>
                    <a:pt x="19" y="253"/>
                    <a:pt x="8" y="245"/>
                    <a:pt x="14" y="242"/>
                  </a:cubicBezTo>
                  <a:cubicBezTo>
                    <a:pt x="18" y="240"/>
                    <a:pt x="21" y="236"/>
                    <a:pt x="24" y="233"/>
                  </a:cubicBezTo>
                  <a:cubicBezTo>
                    <a:pt x="27" y="229"/>
                    <a:pt x="30" y="225"/>
                    <a:pt x="34" y="223"/>
                  </a:cubicBezTo>
                  <a:cubicBezTo>
                    <a:pt x="41" y="220"/>
                    <a:pt x="49" y="218"/>
                    <a:pt x="54" y="212"/>
                  </a:cubicBezTo>
                  <a:cubicBezTo>
                    <a:pt x="58" y="211"/>
                    <a:pt x="63" y="208"/>
                    <a:pt x="64" y="203"/>
                  </a:cubicBezTo>
                  <a:cubicBezTo>
                    <a:pt x="67" y="198"/>
                    <a:pt x="72" y="200"/>
                    <a:pt x="76" y="196"/>
                  </a:cubicBezTo>
                  <a:cubicBezTo>
                    <a:pt x="80" y="195"/>
                    <a:pt x="83" y="190"/>
                    <a:pt x="85" y="187"/>
                  </a:cubicBezTo>
                  <a:cubicBezTo>
                    <a:pt x="91" y="185"/>
                    <a:pt x="87" y="179"/>
                    <a:pt x="89" y="174"/>
                  </a:cubicBezTo>
                  <a:cubicBezTo>
                    <a:pt x="91" y="170"/>
                    <a:pt x="95" y="171"/>
                    <a:pt x="99" y="167"/>
                  </a:cubicBezTo>
                  <a:cubicBezTo>
                    <a:pt x="106" y="164"/>
                    <a:pt x="101" y="152"/>
                    <a:pt x="106" y="146"/>
                  </a:cubicBezTo>
                  <a:cubicBezTo>
                    <a:pt x="108" y="140"/>
                    <a:pt x="114" y="145"/>
                    <a:pt x="115" y="148"/>
                  </a:cubicBezTo>
                  <a:cubicBezTo>
                    <a:pt x="121" y="148"/>
                    <a:pt x="118" y="159"/>
                    <a:pt x="123" y="161"/>
                  </a:cubicBezTo>
                  <a:cubicBezTo>
                    <a:pt x="127" y="158"/>
                    <a:pt x="132" y="152"/>
                    <a:pt x="137" y="155"/>
                  </a:cubicBezTo>
                  <a:cubicBezTo>
                    <a:pt x="141" y="160"/>
                    <a:pt x="135" y="165"/>
                    <a:pt x="140" y="169"/>
                  </a:cubicBezTo>
                  <a:cubicBezTo>
                    <a:pt x="141" y="174"/>
                    <a:pt x="135" y="177"/>
                    <a:pt x="134" y="182"/>
                  </a:cubicBezTo>
                  <a:cubicBezTo>
                    <a:pt x="128" y="188"/>
                    <a:pt x="122" y="195"/>
                    <a:pt x="115" y="200"/>
                  </a:cubicBezTo>
                  <a:cubicBezTo>
                    <a:pt x="112" y="203"/>
                    <a:pt x="105" y="205"/>
                    <a:pt x="111" y="210"/>
                  </a:cubicBezTo>
                  <a:cubicBezTo>
                    <a:pt x="115" y="210"/>
                    <a:pt x="121" y="215"/>
                    <a:pt x="114" y="215"/>
                  </a:cubicBezTo>
                  <a:cubicBezTo>
                    <a:pt x="110" y="215"/>
                    <a:pt x="106" y="211"/>
                    <a:pt x="102" y="215"/>
                  </a:cubicBezTo>
                  <a:cubicBezTo>
                    <a:pt x="103" y="214"/>
                    <a:pt x="101" y="216"/>
                    <a:pt x="101" y="21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3" name="Freeform 344">
              <a:extLst>
                <a:ext uri="{FF2B5EF4-FFF2-40B4-BE49-F238E27FC236}">
                  <a16:creationId xmlns:a16="http://schemas.microsoft.com/office/drawing/2014/main" id="{1E9FBE66-C55E-4670-B40C-8CD944DCE3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7471" y="3187959"/>
              <a:ext cx="787871" cy="489216"/>
            </a:xfrm>
            <a:custGeom>
              <a:avLst/>
              <a:gdLst/>
              <a:ahLst/>
              <a:cxnLst>
                <a:cxn ang="0">
                  <a:pos x="291" y="762"/>
                </a:cxn>
                <a:cxn ang="0">
                  <a:pos x="1575" y="769"/>
                </a:cxn>
                <a:cxn ang="0">
                  <a:pos x="1558" y="808"/>
                </a:cxn>
                <a:cxn ang="0">
                  <a:pos x="1011" y="456"/>
                </a:cxn>
                <a:cxn ang="0">
                  <a:pos x="1052" y="435"/>
                </a:cxn>
                <a:cxn ang="0">
                  <a:pos x="1128" y="5"/>
                </a:cxn>
                <a:cxn ang="0">
                  <a:pos x="1357" y="26"/>
                </a:cxn>
                <a:cxn ang="0">
                  <a:pos x="1192" y="103"/>
                </a:cxn>
                <a:cxn ang="0">
                  <a:pos x="1053" y="154"/>
                </a:cxn>
                <a:cxn ang="0">
                  <a:pos x="1013" y="115"/>
                </a:cxn>
                <a:cxn ang="0">
                  <a:pos x="1145" y="55"/>
                </a:cxn>
                <a:cxn ang="0">
                  <a:pos x="970" y="70"/>
                </a:cxn>
                <a:cxn ang="0">
                  <a:pos x="857" y="86"/>
                </a:cxn>
                <a:cxn ang="0">
                  <a:pos x="654" y="107"/>
                </a:cxn>
                <a:cxn ang="0">
                  <a:pos x="805" y="119"/>
                </a:cxn>
                <a:cxn ang="0">
                  <a:pos x="450" y="135"/>
                </a:cxn>
                <a:cxn ang="0">
                  <a:pos x="456" y="158"/>
                </a:cxn>
                <a:cxn ang="0">
                  <a:pos x="578" y="185"/>
                </a:cxn>
                <a:cxn ang="0">
                  <a:pos x="731" y="170"/>
                </a:cxn>
                <a:cxn ang="0">
                  <a:pos x="913" y="166"/>
                </a:cxn>
                <a:cxn ang="0">
                  <a:pos x="1008" y="195"/>
                </a:cxn>
                <a:cxn ang="0">
                  <a:pos x="290" y="257"/>
                </a:cxn>
                <a:cxn ang="0">
                  <a:pos x="358" y="268"/>
                </a:cxn>
                <a:cxn ang="0">
                  <a:pos x="766" y="270"/>
                </a:cxn>
                <a:cxn ang="0">
                  <a:pos x="804" y="248"/>
                </a:cxn>
                <a:cxn ang="0">
                  <a:pos x="1148" y="414"/>
                </a:cxn>
                <a:cxn ang="0">
                  <a:pos x="1173" y="323"/>
                </a:cxn>
                <a:cxn ang="0">
                  <a:pos x="981" y="289"/>
                </a:cxn>
                <a:cxn ang="0">
                  <a:pos x="988" y="250"/>
                </a:cxn>
                <a:cxn ang="0">
                  <a:pos x="1096" y="233"/>
                </a:cxn>
                <a:cxn ang="0">
                  <a:pos x="1262" y="270"/>
                </a:cxn>
                <a:cxn ang="0">
                  <a:pos x="1316" y="332"/>
                </a:cxn>
                <a:cxn ang="0">
                  <a:pos x="1401" y="415"/>
                </a:cxn>
                <a:cxn ang="0">
                  <a:pos x="1380" y="448"/>
                </a:cxn>
                <a:cxn ang="0">
                  <a:pos x="503" y="235"/>
                </a:cxn>
                <a:cxn ang="0">
                  <a:pos x="720" y="298"/>
                </a:cxn>
                <a:cxn ang="0">
                  <a:pos x="445" y="313"/>
                </a:cxn>
                <a:cxn ang="0">
                  <a:pos x="422" y="240"/>
                </a:cxn>
                <a:cxn ang="0">
                  <a:pos x="1168" y="888"/>
                </a:cxn>
                <a:cxn ang="0">
                  <a:pos x="919" y="800"/>
                </a:cxn>
                <a:cxn ang="0">
                  <a:pos x="295" y="751"/>
                </a:cxn>
                <a:cxn ang="0">
                  <a:pos x="190" y="614"/>
                </a:cxn>
                <a:cxn ang="0">
                  <a:pos x="94" y="321"/>
                </a:cxn>
                <a:cxn ang="0">
                  <a:pos x="230" y="286"/>
                </a:cxn>
                <a:cxn ang="0">
                  <a:pos x="593" y="359"/>
                </a:cxn>
                <a:cxn ang="0">
                  <a:pos x="808" y="343"/>
                </a:cxn>
                <a:cxn ang="0">
                  <a:pos x="805" y="279"/>
                </a:cxn>
                <a:cxn ang="0">
                  <a:pos x="953" y="339"/>
                </a:cxn>
                <a:cxn ang="0">
                  <a:pos x="1074" y="369"/>
                </a:cxn>
                <a:cxn ang="0">
                  <a:pos x="966" y="428"/>
                </a:cxn>
                <a:cxn ang="0">
                  <a:pos x="846" y="558"/>
                </a:cxn>
                <a:cxn ang="0">
                  <a:pos x="1116" y="737"/>
                </a:cxn>
                <a:cxn ang="0">
                  <a:pos x="1149" y="513"/>
                </a:cxn>
                <a:cxn ang="0">
                  <a:pos x="1331" y="568"/>
                </a:cxn>
                <a:cxn ang="0">
                  <a:pos x="1445" y="619"/>
                </a:cxn>
                <a:cxn ang="0">
                  <a:pos x="1534" y="713"/>
                </a:cxn>
                <a:cxn ang="0">
                  <a:pos x="1365" y="799"/>
                </a:cxn>
                <a:cxn ang="0">
                  <a:pos x="1436" y="865"/>
                </a:cxn>
                <a:cxn ang="0">
                  <a:pos x="1401" y="861"/>
                </a:cxn>
                <a:cxn ang="0">
                  <a:pos x="819" y="325"/>
                </a:cxn>
              </a:cxnLst>
              <a:rect l="0" t="0" r="r" b="b"/>
              <a:pathLst>
                <a:path w="1599" h="945">
                  <a:moveTo>
                    <a:pt x="155" y="681"/>
                  </a:moveTo>
                  <a:cubicBezTo>
                    <a:pt x="151" y="677"/>
                    <a:pt x="145" y="673"/>
                    <a:pt x="146" y="665"/>
                  </a:cubicBezTo>
                  <a:cubicBezTo>
                    <a:pt x="149" y="663"/>
                    <a:pt x="154" y="664"/>
                    <a:pt x="158" y="665"/>
                  </a:cubicBezTo>
                  <a:cubicBezTo>
                    <a:pt x="160" y="665"/>
                    <a:pt x="169" y="664"/>
                    <a:pt x="166" y="669"/>
                  </a:cubicBezTo>
                  <a:cubicBezTo>
                    <a:pt x="163" y="673"/>
                    <a:pt x="166" y="681"/>
                    <a:pt x="160" y="679"/>
                  </a:cubicBezTo>
                  <a:cubicBezTo>
                    <a:pt x="158" y="680"/>
                    <a:pt x="157" y="681"/>
                    <a:pt x="155" y="681"/>
                  </a:cubicBezTo>
                  <a:close/>
                  <a:moveTo>
                    <a:pt x="312" y="791"/>
                  </a:moveTo>
                  <a:cubicBezTo>
                    <a:pt x="304" y="788"/>
                    <a:pt x="295" y="787"/>
                    <a:pt x="288" y="782"/>
                  </a:cubicBezTo>
                  <a:cubicBezTo>
                    <a:pt x="292" y="775"/>
                    <a:pt x="292" y="774"/>
                    <a:pt x="285" y="775"/>
                  </a:cubicBezTo>
                  <a:cubicBezTo>
                    <a:pt x="282" y="776"/>
                    <a:pt x="278" y="779"/>
                    <a:pt x="274" y="775"/>
                  </a:cubicBezTo>
                  <a:cubicBezTo>
                    <a:pt x="278" y="769"/>
                    <a:pt x="272" y="766"/>
                    <a:pt x="268" y="766"/>
                  </a:cubicBezTo>
                  <a:cubicBezTo>
                    <a:pt x="261" y="768"/>
                    <a:pt x="264" y="761"/>
                    <a:pt x="262" y="759"/>
                  </a:cubicBezTo>
                  <a:cubicBezTo>
                    <a:pt x="259" y="755"/>
                    <a:pt x="255" y="755"/>
                    <a:pt x="251" y="756"/>
                  </a:cubicBezTo>
                  <a:cubicBezTo>
                    <a:pt x="243" y="752"/>
                    <a:pt x="237" y="746"/>
                    <a:pt x="231" y="740"/>
                  </a:cubicBezTo>
                  <a:cubicBezTo>
                    <a:pt x="229" y="735"/>
                    <a:pt x="238" y="736"/>
                    <a:pt x="240" y="736"/>
                  </a:cubicBezTo>
                  <a:cubicBezTo>
                    <a:pt x="253" y="742"/>
                    <a:pt x="265" y="746"/>
                    <a:pt x="278" y="747"/>
                  </a:cubicBezTo>
                  <a:cubicBezTo>
                    <a:pt x="284" y="750"/>
                    <a:pt x="288" y="756"/>
                    <a:pt x="291" y="762"/>
                  </a:cubicBezTo>
                  <a:cubicBezTo>
                    <a:pt x="296" y="771"/>
                    <a:pt x="307" y="769"/>
                    <a:pt x="313" y="776"/>
                  </a:cubicBezTo>
                  <a:cubicBezTo>
                    <a:pt x="315" y="780"/>
                    <a:pt x="320" y="786"/>
                    <a:pt x="315" y="791"/>
                  </a:cubicBezTo>
                  <a:cubicBezTo>
                    <a:pt x="314" y="791"/>
                    <a:pt x="313" y="791"/>
                    <a:pt x="312" y="791"/>
                  </a:cubicBezTo>
                  <a:close/>
                  <a:moveTo>
                    <a:pt x="1499" y="788"/>
                  </a:moveTo>
                  <a:cubicBezTo>
                    <a:pt x="1496" y="786"/>
                    <a:pt x="1486" y="788"/>
                    <a:pt x="1492" y="782"/>
                  </a:cubicBezTo>
                  <a:cubicBezTo>
                    <a:pt x="1494" y="777"/>
                    <a:pt x="1498" y="776"/>
                    <a:pt x="1502" y="777"/>
                  </a:cubicBezTo>
                  <a:cubicBezTo>
                    <a:pt x="1509" y="774"/>
                    <a:pt x="1499" y="770"/>
                    <a:pt x="1500" y="766"/>
                  </a:cubicBezTo>
                  <a:cubicBezTo>
                    <a:pt x="1506" y="751"/>
                    <a:pt x="1516" y="739"/>
                    <a:pt x="1526" y="728"/>
                  </a:cubicBezTo>
                  <a:cubicBezTo>
                    <a:pt x="1532" y="723"/>
                    <a:pt x="1540" y="721"/>
                    <a:pt x="1546" y="721"/>
                  </a:cubicBezTo>
                  <a:cubicBezTo>
                    <a:pt x="1551" y="726"/>
                    <a:pt x="1542" y="726"/>
                    <a:pt x="1540" y="727"/>
                  </a:cubicBezTo>
                  <a:cubicBezTo>
                    <a:pt x="1542" y="731"/>
                    <a:pt x="1541" y="735"/>
                    <a:pt x="1537" y="739"/>
                  </a:cubicBezTo>
                  <a:cubicBezTo>
                    <a:pt x="1532" y="746"/>
                    <a:pt x="1527" y="752"/>
                    <a:pt x="1524" y="760"/>
                  </a:cubicBezTo>
                  <a:cubicBezTo>
                    <a:pt x="1525" y="767"/>
                    <a:pt x="1531" y="760"/>
                    <a:pt x="1532" y="757"/>
                  </a:cubicBezTo>
                  <a:cubicBezTo>
                    <a:pt x="1536" y="751"/>
                    <a:pt x="1541" y="756"/>
                    <a:pt x="1546" y="757"/>
                  </a:cubicBezTo>
                  <a:cubicBezTo>
                    <a:pt x="1543" y="760"/>
                    <a:pt x="1535" y="764"/>
                    <a:pt x="1542" y="766"/>
                  </a:cubicBezTo>
                  <a:cubicBezTo>
                    <a:pt x="1548" y="769"/>
                    <a:pt x="1554" y="774"/>
                    <a:pt x="1560" y="772"/>
                  </a:cubicBezTo>
                  <a:cubicBezTo>
                    <a:pt x="1563" y="765"/>
                    <a:pt x="1570" y="768"/>
                    <a:pt x="1575" y="769"/>
                  </a:cubicBezTo>
                  <a:cubicBezTo>
                    <a:pt x="1579" y="770"/>
                    <a:pt x="1586" y="773"/>
                    <a:pt x="1579" y="776"/>
                  </a:cubicBezTo>
                  <a:cubicBezTo>
                    <a:pt x="1577" y="779"/>
                    <a:pt x="1568" y="782"/>
                    <a:pt x="1574" y="786"/>
                  </a:cubicBezTo>
                  <a:cubicBezTo>
                    <a:pt x="1577" y="791"/>
                    <a:pt x="1582" y="790"/>
                    <a:pt x="1586" y="787"/>
                  </a:cubicBezTo>
                  <a:cubicBezTo>
                    <a:pt x="1592" y="785"/>
                    <a:pt x="1589" y="794"/>
                    <a:pt x="1585" y="795"/>
                  </a:cubicBezTo>
                  <a:cubicBezTo>
                    <a:pt x="1582" y="796"/>
                    <a:pt x="1573" y="794"/>
                    <a:pt x="1578" y="800"/>
                  </a:cubicBezTo>
                  <a:cubicBezTo>
                    <a:pt x="1579" y="805"/>
                    <a:pt x="1582" y="810"/>
                    <a:pt x="1585" y="804"/>
                  </a:cubicBezTo>
                  <a:cubicBezTo>
                    <a:pt x="1590" y="801"/>
                    <a:pt x="1589" y="808"/>
                    <a:pt x="1590" y="812"/>
                  </a:cubicBezTo>
                  <a:cubicBezTo>
                    <a:pt x="1595" y="811"/>
                    <a:pt x="1599" y="812"/>
                    <a:pt x="1595" y="819"/>
                  </a:cubicBezTo>
                  <a:cubicBezTo>
                    <a:pt x="1593" y="822"/>
                    <a:pt x="1593" y="832"/>
                    <a:pt x="1588" y="829"/>
                  </a:cubicBezTo>
                  <a:cubicBezTo>
                    <a:pt x="1584" y="829"/>
                    <a:pt x="1579" y="827"/>
                    <a:pt x="1580" y="821"/>
                  </a:cubicBezTo>
                  <a:cubicBezTo>
                    <a:pt x="1579" y="821"/>
                    <a:pt x="1573" y="828"/>
                    <a:pt x="1572" y="822"/>
                  </a:cubicBezTo>
                  <a:cubicBezTo>
                    <a:pt x="1574" y="818"/>
                    <a:pt x="1578" y="812"/>
                    <a:pt x="1573" y="808"/>
                  </a:cubicBezTo>
                  <a:cubicBezTo>
                    <a:pt x="1570" y="802"/>
                    <a:pt x="1567" y="811"/>
                    <a:pt x="1564" y="813"/>
                  </a:cubicBezTo>
                  <a:cubicBezTo>
                    <a:pt x="1559" y="815"/>
                    <a:pt x="1555" y="818"/>
                    <a:pt x="1552" y="823"/>
                  </a:cubicBezTo>
                  <a:cubicBezTo>
                    <a:pt x="1549" y="826"/>
                    <a:pt x="1543" y="827"/>
                    <a:pt x="1540" y="823"/>
                  </a:cubicBezTo>
                  <a:cubicBezTo>
                    <a:pt x="1542" y="819"/>
                    <a:pt x="1548" y="820"/>
                    <a:pt x="1551" y="816"/>
                  </a:cubicBezTo>
                  <a:cubicBezTo>
                    <a:pt x="1552" y="812"/>
                    <a:pt x="1562" y="808"/>
                    <a:pt x="1558" y="808"/>
                  </a:cubicBezTo>
                  <a:cubicBezTo>
                    <a:pt x="1554" y="807"/>
                    <a:pt x="1548" y="804"/>
                    <a:pt x="1547" y="811"/>
                  </a:cubicBezTo>
                  <a:cubicBezTo>
                    <a:pt x="1540" y="815"/>
                    <a:pt x="1545" y="802"/>
                    <a:pt x="1540" y="805"/>
                  </a:cubicBezTo>
                  <a:cubicBezTo>
                    <a:pt x="1535" y="803"/>
                    <a:pt x="1534" y="812"/>
                    <a:pt x="1529" y="810"/>
                  </a:cubicBezTo>
                  <a:cubicBezTo>
                    <a:pt x="1516" y="811"/>
                    <a:pt x="1504" y="805"/>
                    <a:pt x="1491" y="807"/>
                  </a:cubicBezTo>
                  <a:cubicBezTo>
                    <a:pt x="1488" y="806"/>
                    <a:pt x="1482" y="811"/>
                    <a:pt x="1480" y="807"/>
                  </a:cubicBezTo>
                  <a:cubicBezTo>
                    <a:pt x="1475" y="801"/>
                    <a:pt x="1482" y="799"/>
                    <a:pt x="1485" y="796"/>
                  </a:cubicBezTo>
                  <a:cubicBezTo>
                    <a:pt x="1490" y="793"/>
                    <a:pt x="1495" y="791"/>
                    <a:pt x="1499" y="788"/>
                  </a:cubicBezTo>
                  <a:close/>
                  <a:moveTo>
                    <a:pt x="1451" y="855"/>
                  </a:moveTo>
                  <a:cubicBezTo>
                    <a:pt x="1445" y="856"/>
                    <a:pt x="1439" y="848"/>
                    <a:pt x="1441" y="841"/>
                  </a:cubicBezTo>
                  <a:cubicBezTo>
                    <a:pt x="1443" y="835"/>
                    <a:pt x="1448" y="831"/>
                    <a:pt x="1452" y="825"/>
                  </a:cubicBezTo>
                  <a:cubicBezTo>
                    <a:pt x="1453" y="818"/>
                    <a:pt x="1461" y="824"/>
                    <a:pt x="1460" y="827"/>
                  </a:cubicBezTo>
                  <a:cubicBezTo>
                    <a:pt x="1456" y="831"/>
                    <a:pt x="1458" y="839"/>
                    <a:pt x="1452" y="840"/>
                  </a:cubicBezTo>
                  <a:cubicBezTo>
                    <a:pt x="1448" y="841"/>
                    <a:pt x="1444" y="849"/>
                    <a:pt x="1450" y="850"/>
                  </a:cubicBezTo>
                  <a:cubicBezTo>
                    <a:pt x="1454" y="849"/>
                    <a:pt x="1456" y="842"/>
                    <a:pt x="1461" y="841"/>
                  </a:cubicBezTo>
                  <a:cubicBezTo>
                    <a:pt x="1464" y="838"/>
                    <a:pt x="1471" y="844"/>
                    <a:pt x="1468" y="848"/>
                  </a:cubicBezTo>
                  <a:cubicBezTo>
                    <a:pt x="1463" y="852"/>
                    <a:pt x="1457" y="855"/>
                    <a:pt x="1451" y="855"/>
                  </a:cubicBezTo>
                  <a:close/>
                  <a:moveTo>
                    <a:pt x="1011" y="456"/>
                  </a:moveTo>
                  <a:cubicBezTo>
                    <a:pt x="1004" y="458"/>
                    <a:pt x="1006" y="451"/>
                    <a:pt x="1006" y="446"/>
                  </a:cubicBezTo>
                  <a:cubicBezTo>
                    <a:pt x="1003" y="441"/>
                    <a:pt x="997" y="446"/>
                    <a:pt x="993" y="445"/>
                  </a:cubicBezTo>
                  <a:cubicBezTo>
                    <a:pt x="987" y="446"/>
                    <a:pt x="982" y="447"/>
                    <a:pt x="976" y="448"/>
                  </a:cubicBezTo>
                  <a:cubicBezTo>
                    <a:pt x="976" y="440"/>
                    <a:pt x="984" y="440"/>
                    <a:pt x="988" y="438"/>
                  </a:cubicBezTo>
                  <a:cubicBezTo>
                    <a:pt x="993" y="436"/>
                    <a:pt x="997" y="435"/>
                    <a:pt x="992" y="429"/>
                  </a:cubicBezTo>
                  <a:cubicBezTo>
                    <a:pt x="991" y="421"/>
                    <a:pt x="995" y="414"/>
                    <a:pt x="998" y="408"/>
                  </a:cubicBezTo>
                  <a:cubicBezTo>
                    <a:pt x="1001" y="405"/>
                    <a:pt x="1001" y="397"/>
                    <a:pt x="1005" y="396"/>
                  </a:cubicBezTo>
                  <a:cubicBezTo>
                    <a:pt x="1007" y="399"/>
                    <a:pt x="1016" y="399"/>
                    <a:pt x="1011" y="405"/>
                  </a:cubicBezTo>
                  <a:cubicBezTo>
                    <a:pt x="1011" y="408"/>
                    <a:pt x="1019" y="412"/>
                    <a:pt x="1022" y="410"/>
                  </a:cubicBezTo>
                  <a:cubicBezTo>
                    <a:pt x="1024" y="404"/>
                    <a:pt x="1029" y="407"/>
                    <a:pt x="1033" y="409"/>
                  </a:cubicBezTo>
                  <a:cubicBezTo>
                    <a:pt x="1041" y="412"/>
                    <a:pt x="1047" y="419"/>
                    <a:pt x="1056" y="420"/>
                  </a:cubicBezTo>
                  <a:cubicBezTo>
                    <a:pt x="1061" y="422"/>
                    <a:pt x="1068" y="421"/>
                    <a:pt x="1071" y="428"/>
                  </a:cubicBezTo>
                  <a:cubicBezTo>
                    <a:pt x="1071" y="434"/>
                    <a:pt x="1070" y="440"/>
                    <a:pt x="1076" y="438"/>
                  </a:cubicBezTo>
                  <a:cubicBezTo>
                    <a:pt x="1085" y="437"/>
                    <a:pt x="1093" y="439"/>
                    <a:pt x="1101" y="444"/>
                  </a:cubicBezTo>
                  <a:cubicBezTo>
                    <a:pt x="1096" y="444"/>
                    <a:pt x="1093" y="451"/>
                    <a:pt x="1088" y="449"/>
                  </a:cubicBezTo>
                  <a:cubicBezTo>
                    <a:pt x="1081" y="448"/>
                    <a:pt x="1074" y="447"/>
                    <a:pt x="1067" y="445"/>
                  </a:cubicBezTo>
                  <a:cubicBezTo>
                    <a:pt x="1061" y="443"/>
                    <a:pt x="1058" y="435"/>
                    <a:pt x="1052" y="435"/>
                  </a:cubicBezTo>
                  <a:cubicBezTo>
                    <a:pt x="1048" y="434"/>
                    <a:pt x="1040" y="431"/>
                    <a:pt x="1041" y="438"/>
                  </a:cubicBezTo>
                  <a:cubicBezTo>
                    <a:pt x="1045" y="446"/>
                    <a:pt x="1036" y="444"/>
                    <a:pt x="1033" y="445"/>
                  </a:cubicBezTo>
                  <a:cubicBezTo>
                    <a:pt x="1027" y="446"/>
                    <a:pt x="1024" y="453"/>
                    <a:pt x="1018" y="454"/>
                  </a:cubicBezTo>
                  <a:cubicBezTo>
                    <a:pt x="1016" y="455"/>
                    <a:pt x="1013" y="455"/>
                    <a:pt x="1011" y="456"/>
                  </a:cubicBezTo>
                  <a:close/>
                  <a:moveTo>
                    <a:pt x="920" y="41"/>
                  </a:moveTo>
                  <a:cubicBezTo>
                    <a:pt x="915" y="41"/>
                    <a:pt x="910" y="40"/>
                    <a:pt x="904" y="39"/>
                  </a:cubicBezTo>
                  <a:cubicBezTo>
                    <a:pt x="900" y="33"/>
                    <a:pt x="903" y="30"/>
                    <a:pt x="909" y="29"/>
                  </a:cubicBezTo>
                  <a:cubicBezTo>
                    <a:pt x="926" y="27"/>
                    <a:pt x="944" y="27"/>
                    <a:pt x="962" y="25"/>
                  </a:cubicBezTo>
                  <a:cubicBezTo>
                    <a:pt x="969" y="24"/>
                    <a:pt x="977" y="27"/>
                    <a:pt x="985" y="28"/>
                  </a:cubicBezTo>
                  <a:cubicBezTo>
                    <a:pt x="989" y="27"/>
                    <a:pt x="991" y="21"/>
                    <a:pt x="996" y="22"/>
                  </a:cubicBezTo>
                  <a:cubicBezTo>
                    <a:pt x="1007" y="19"/>
                    <a:pt x="1019" y="20"/>
                    <a:pt x="1031" y="22"/>
                  </a:cubicBezTo>
                  <a:cubicBezTo>
                    <a:pt x="1048" y="21"/>
                    <a:pt x="1065" y="24"/>
                    <a:pt x="1082" y="27"/>
                  </a:cubicBezTo>
                  <a:cubicBezTo>
                    <a:pt x="1089" y="27"/>
                    <a:pt x="1097" y="29"/>
                    <a:pt x="1103" y="29"/>
                  </a:cubicBezTo>
                  <a:cubicBezTo>
                    <a:pt x="1110" y="27"/>
                    <a:pt x="1099" y="25"/>
                    <a:pt x="1097" y="24"/>
                  </a:cubicBezTo>
                  <a:cubicBezTo>
                    <a:pt x="1089" y="21"/>
                    <a:pt x="1081" y="21"/>
                    <a:pt x="1075" y="15"/>
                  </a:cubicBezTo>
                  <a:cubicBezTo>
                    <a:pt x="1079" y="10"/>
                    <a:pt x="1086" y="13"/>
                    <a:pt x="1091" y="10"/>
                  </a:cubicBezTo>
                  <a:cubicBezTo>
                    <a:pt x="1103" y="7"/>
                    <a:pt x="1116" y="7"/>
                    <a:pt x="1128" y="5"/>
                  </a:cubicBezTo>
                  <a:cubicBezTo>
                    <a:pt x="1143" y="7"/>
                    <a:pt x="1159" y="7"/>
                    <a:pt x="1174" y="15"/>
                  </a:cubicBezTo>
                  <a:cubicBezTo>
                    <a:pt x="1177" y="19"/>
                    <a:pt x="1183" y="12"/>
                    <a:pt x="1177" y="11"/>
                  </a:cubicBezTo>
                  <a:cubicBezTo>
                    <a:pt x="1174" y="8"/>
                    <a:pt x="1167" y="6"/>
                    <a:pt x="1166" y="4"/>
                  </a:cubicBezTo>
                  <a:cubicBezTo>
                    <a:pt x="1172" y="0"/>
                    <a:pt x="1178" y="4"/>
                    <a:pt x="1184" y="4"/>
                  </a:cubicBezTo>
                  <a:cubicBezTo>
                    <a:pt x="1193" y="5"/>
                    <a:pt x="1203" y="5"/>
                    <a:pt x="1212" y="6"/>
                  </a:cubicBezTo>
                  <a:cubicBezTo>
                    <a:pt x="1217" y="8"/>
                    <a:pt x="1221" y="11"/>
                    <a:pt x="1226" y="11"/>
                  </a:cubicBezTo>
                  <a:cubicBezTo>
                    <a:pt x="1225" y="4"/>
                    <a:pt x="1224" y="2"/>
                    <a:pt x="1231" y="3"/>
                  </a:cubicBezTo>
                  <a:cubicBezTo>
                    <a:pt x="1241" y="3"/>
                    <a:pt x="1251" y="2"/>
                    <a:pt x="1260" y="8"/>
                  </a:cubicBezTo>
                  <a:cubicBezTo>
                    <a:pt x="1263" y="10"/>
                    <a:pt x="1272" y="12"/>
                    <a:pt x="1268" y="6"/>
                  </a:cubicBezTo>
                  <a:cubicBezTo>
                    <a:pt x="1263" y="0"/>
                    <a:pt x="1272" y="2"/>
                    <a:pt x="1275" y="2"/>
                  </a:cubicBezTo>
                  <a:cubicBezTo>
                    <a:pt x="1293" y="4"/>
                    <a:pt x="1311" y="7"/>
                    <a:pt x="1329" y="8"/>
                  </a:cubicBezTo>
                  <a:cubicBezTo>
                    <a:pt x="1345" y="8"/>
                    <a:pt x="1361" y="7"/>
                    <a:pt x="1377" y="9"/>
                  </a:cubicBezTo>
                  <a:cubicBezTo>
                    <a:pt x="1387" y="10"/>
                    <a:pt x="1396" y="10"/>
                    <a:pt x="1405" y="13"/>
                  </a:cubicBezTo>
                  <a:cubicBezTo>
                    <a:pt x="1414" y="14"/>
                    <a:pt x="1423" y="13"/>
                    <a:pt x="1431" y="17"/>
                  </a:cubicBezTo>
                  <a:cubicBezTo>
                    <a:pt x="1435" y="20"/>
                    <a:pt x="1425" y="23"/>
                    <a:pt x="1423" y="22"/>
                  </a:cubicBezTo>
                  <a:cubicBezTo>
                    <a:pt x="1415" y="23"/>
                    <a:pt x="1409" y="27"/>
                    <a:pt x="1401" y="27"/>
                  </a:cubicBezTo>
                  <a:cubicBezTo>
                    <a:pt x="1386" y="29"/>
                    <a:pt x="1372" y="25"/>
                    <a:pt x="1357" y="26"/>
                  </a:cubicBezTo>
                  <a:cubicBezTo>
                    <a:pt x="1347" y="26"/>
                    <a:pt x="1338" y="29"/>
                    <a:pt x="1329" y="29"/>
                  </a:cubicBezTo>
                  <a:cubicBezTo>
                    <a:pt x="1323" y="33"/>
                    <a:pt x="1324" y="35"/>
                    <a:pt x="1330" y="38"/>
                  </a:cubicBezTo>
                  <a:cubicBezTo>
                    <a:pt x="1340" y="39"/>
                    <a:pt x="1350" y="36"/>
                    <a:pt x="1360" y="35"/>
                  </a:cubicBezTo>
                  <a:cubicBezTo>
                    <a:pt x="1364" y="34"/>
                    <a:pt x="1372" y="38"/>
                    <a:pt x="1370" y="40"/>
                  </a:cubicBezTo>
                  <a:cubicBezTo>
                    <a:pt x="1357" y="42"/>
                    <a:pt x="1343" y="45"/>
                    <a:pt x="1330" y="50"/>
                  </a:cubicBezTo>
                  <a:cubicBezTo>
                    <a:pt x="1319" y="53"/>
                    <a:pt x="1308" y="55"/>
                    <a:pt x="1298" y="60"/>
                  </a:cubicBezTo>
                  <a:cubicBezTo>
                    <a:pt x="1291" y="63"/>
                    <a:pt x="1283" y="61"/>
                    <a:pt x="1276" y="61"/>
                  </a:cubicBezTo>
                  <a:cubicBezTo>
                    <a:pt x="1277" y="65"/>
                    <a:pt x="1284" y="71"/>
                    <a:pt x="1277" y="73"/>
                  </a:cubicBezTo>
                  <a:cubicBezTo>
                    <a:pt x="1268" y="75"/>
                    <a:pt x="1258" y="78"/>
                    <a:pt x="1248" y="77"/>
                  </a:cubicBezTo>
                  <a:cubicBezTo>
                    <a:pt x="1237" y="77"/>
                    <a:pt x="1225" y="73"/>
                    <a:pt x="1213" y="73"/>
                  </a:cubicBezTo>
                  <a:cubicBezTo>
                    <a:pt x="1211" y="71"/>
                    <a:pt x="1200" y="75"/>
                    <a:pt x="1205" y="77"/>
                  </a:cubicBezTo>
                  <a:cubicBezTo>
                    <a:pt x="1211" y="79"/>
                    <a:pt x="1218" y="81"/>
                    <a:pt x="1224" y="83"/>
                  </a:cubicBezTo>
                  <a:cubicBezTo>
                    <a:pt x="1216" y="86"/>
                    <a:pt x="1207" y="84"/>
                    <a:pt x="1198" y="85"/>
                  </a:cubicBezTo>
                  <a:cubicBezTo>
                    <a:pt x="1185" y="85"/>
                    <a:pt x="1171" y="81"/>
                    <a:pt x="1158" y="83"/>
                  </a:cubicBezTo>
                  <a:cubicBezTo>
                    <a:pt x="1153" y="81"/>
                    <a:pt x="1152" y="94"/>
                    <a:pt x="1158" y="89"/>
                  </a:cubicBezTo>
                  <a:cubicBezTo>
                    <a:pt x="1170" y="88"/>
                    <a:pt x="1182" y="90"/>
                    <a:pt x="1194" y="93"/>
                  </a:cubicBezTo>
                  <a:cubicBezTo>
                    <a:pt x="1198" y="94"/>
                    <a:pt x="1197" y="104"/>
                    <a:pt x="1192" y="103"/>
                  </a:cubicBezTo>
                  <a:cubicBezTo>
                    <a:pt x="1187" y="102"/>
                    <a:pt x="1183" y="106"/>
                    <a:pt x="1181" y="111"/>
                  </a:cubicBezTo>
                  <a:cubicBezTo>
                    <a:pt x="1177" y="111"/>
                    <a:pt x="1172" y="111"/>
                    <a:pt x="1168" y="111"/>
                  </a:cubicBezTo>
                  <a:cubicBezTo>
                    <a:pt x="1161" y="114"/>
                    <a:pt x="1174" y="117"/>
                    <a:pt x="1173" y="118"/>
                  </a:cubicBezTo>
                  <a:cubicBezTo>
                    <a:pt x="1165" y="121"/>
                    <a:pt x="1155" y="120"/>
                    <a:pt x="1146" y="119"/>
                  </a:cubicBezTo>
                  <a:cubicBezTo>
                    <a:pt x="1143" y="119"/>
                    <a:pt x="1136" y="116"/>
                    <a:pt x="1134" y="119"/>
                  </a:cubicBezTo>
                  <a:cubicBezTo>
                    <a:pt x="1137" y="124"/>
                    <a:pt x="1139" y="130"/>
                    <a:pt x="1133" y="131"/>
                  </a:cubicBezTo>
                  <a:cubicBezTo>
                    <a:pt x="1123" y="136"/>
                    <a:pt x="1113" y="131"/>
                    <a:pt x="1103" y="132"/>
                  </a:cubicBezTo>
                  <a:cubicBezTo>
                    <a:pt x="1093" y="132"/>
                    <a:pt x="1082" y="125"/>
                    <a:pt x="1072" y="132"/>
                  </a:cubicBezTo>
                  <a:cubicBezTo>
                    <a:pt x="1064" y="135"/>
                    <a:pt x="1069" y="135"/>
                    <a:pt x="1074" y="136"/>
                  </a:cubicBezTo>
                  <a:cubicBezTo>
                    <a:pt x="1090" y="138"/>
                    <a:pt x="1107" y="138"/>
                    <a:pt x="1123" y="141"/>
                  </a:cubicBezTo>
                  <a:cubicBezTo>
                    <a:pt x="1130" y="142"/>
                    <a:pt x="1138" y="139"/>
                    <a:pt x="1144" y="144"/>
                  </a:cubicBezTo>
                  <a:cubicBezTo>
                    <a:pt x="1146" y="150"/>
                    <a:pt x="1138" y="151"/>
                    <a:pt x="1135" y="152"/>
                  </a:cubicBezTo>
                  <a:cubicBezTo>
                    <a:pt x="1123" y="154"/>
                    <a:pt x="1110" y="155"/>
                    <a:pt x="1097" y="159"/>
                  </a:cubicBezTo>
                  <a:cubicBezTo>
                    <a:pt x="1093" y="159"/>
                    <a:pt x="1088" y="160"/>
                    <a:pt x="1085" y="155"/>
                  </a:cubicBezTo>
                  <a:cubicBezTo>
                    <a:pt x="1082" y="151"/>
                    <a:pt x="1078" y="149"/>
                    <a:pt x="1073" y="150"/>
                  </a:cubicBezTo>
                  <a:cubicBezTo>
                    <a:pt x="1068" y="151"/>
                    <a:pt x="1063" y="148"/>
                    <a:pt x="1058" y="147"/>
                  </a:cubicBezTo>
                  <a:cubicBezTo>
                    <a:pt x="1061" y="154"/>
                    <a:pt x="1060" y="155"/>
                    <a:pt x="1053" y="154"/>
                  </a:cubicBezTo>
                  <a:cubicBezTo>
                    <a:pt x="1044" y="154"/>
                    <a:pt x="1034" y="153"/>
                    <a:pt x="1025" y="147"/>
                  </a:cubicBezTo>
                  <a:cubicBezTo>
                    <a:pt x="1022" y="143"/>
                    <a:pt x="1015" y="144"/>
                    <a:pt x="1021" y="150"/>
                  </a:cubicBezTo>
                  <a:cubicBezTo>
                    <a:pt x="1024" y="155"/>
                    <a:pt x="1015" y="155"/>
                    <a:pt x="1013" y="155"/>
                  </a:cubicBezTo>
                  <a:cubicBezTo>
                    <a:pt x="999" y="153"/>
                    <a:pt x="985" y="155"/>
                    <a:pt x="972" y="153"/>
                  </a:cubicBezTo>
                  <a:cubicBezTo>
                    <a:pt x="967" y="151"/>
                    <a:pt x="962" y="149"/>
                    <a:pt x="957" y="148"/>
                  </a:cubicBezTo>
                  <a:cubicBezTo>
                    <a:pt x="955" y="154"/>
                    <a:pt x="949" y="155"/>
                    <a:pt x="945" y="153"/>
                  </a:cubicBezTo>
                  <a:cubicBezTo>
                    <a:pt x="942" y="151"/>
                    <a:pt x="933" y="154"/>
                    <a:pt x="935" y="148"/>
                  </a:cubicBezTo>
                  <a:cubicBezTo>
                    <a:pt x="935" y="140"/>
                    <a:pt x="942" y="143"/>
                    <a:pt x="947" y="142"/>
                  </a:cubicBezTo>
                  <a:cubicBezTo>
                    <a:pt x="952" y="141"/>
                    <a:pt x="957" y="137"/>
                    <a:pt x="962" y="137"/>
                  </a:cubicBezTo>
                  <a:cubicBezTo>
                    <a:pt x="967" y="136"/>
                    <a:pt x="972" y="139"/>
                    <a:pt x="976" y="136"/>
                  </a:cubicBezTo>
                  <a:cubicBezTo>
                    <a:pt x="970" y="133"/>
                    <a:pt x="964" y="129"/>
                    <a:pt x="959" y="125"/>
                  </a:cubicBezTo>
                  <a:cubicBezTo>
                    <a:pt x="961" y="120"/>
                    <a:pt x="967" y="123"/>
                    <a:pt x="971" y="122"/>
                  </a:cubicBezTo>
                  <a:cubicBezTo>
                    <a:pt x="982" y="123"/>
                    <a:pt x="993" y="122"/>
                    <a:pt x="1003" y="130"/>
                  </a:cubicBezTo>
                  <a:cubicBezTo>
                    <a:pt x="1016" y="136"/>
                    <a:pt x="1031" y="136"/>
                    <a:pt x="1045" y="133"/>
                  </a:cubicBezTo>
                  <a:cubicBezTo>
                    <a:pt x="1047" y="128"/>
                    <a:pt x="1052" y="127"/>
                    <a:pt x="1044" y="128"/>
                  </a:cubicBezTo>
                  <a:cubicBezTo>
                    <a:pt x="1035" y="127"/>
                    <a:pt x="1025" y="129"/>
                    <a:pt x="1017" y="126"/>
                  </a:cubicBezTo>
                  <a:cubicBezTo>
                    <a:pt x="1014" y="120"/>
                    <a:pt x="1019" y="114"/>
                    <a:pt x="1013" y="115"/>
                  </a:cubicBezTo>
                  <a:cubicBezTo>
                    <a:pt x="1003" y="114"/>
                    <a:pt x="993" y="112"/>
                    <a:pt x="983" y="113"/>
                  </a:cubicBezTo>
                  <a:cubicBezTo>
                    <a:pt x="977" y="116"/>
                    <a:pt x="981" y="104"/>
                    <a:pt x="984" y="104"/>
                  </a:cubicBezTo>
                  <a:cubicBezTo>
                    <a:pt x="995" y="96"/>
                    <a:pt x="1008" y="99"/>
                    <a:pt x="1020" y="99"/>
                  </a:cubicBezTo>
                  <a:cubicBezTo>
                    <a:pt x="1035" y="98"/>
                    <a:pt x="1048" y="103"/>
                    <a:pt x="1062" y="104"/>
                  </a:cubicBezTo>
                  <a:cubicBezTo>
                    <a:pt x="1067" y="102"/>
                    <a:pt x="1071" y="102"/>
                    <a:pt x="1076" y="102"/>
                  </a:cubicBezTo>
                  <a:cubicBezTo>
                    <a:pt x="1061" y="98"/>
                    <a:pt x="1047" y="93"/>
                    <a:pt x="1032" y="90"/>
                  </a:cubicBezTo>
                  <a:cubicBezTo>
                    <a:pt x="1023" y="86"/>
                    <a:pt x="1014" y="82"/>
                    <a:pt x="1005" y="78"/>
                  </a:cubicBezTo>
                  <a:cubicBezTo>
                    <a:pt x="1001" y="83"/>
                    <a:pt x="997" y="76"/>
                    <a:pt x="994" y="74"/>
                  </a:cubicBezTo>
                  <a:cubicBezTo>
                    <a:pt x="987" y="71"/>
                    <a:pt x="993" y="65"/>
                    <a:pt x="997" y="68"/>
                  </a:cubicBezTo>
                  <a:cubicBezTo>
                    <a:pt x="1012" y="70"/>
                    <a:pt x="1028" y="67"/>
                    <a:pt x="1043" y="70"/>
                  </a:cubicBezTo>
                  <a:cubicBezTo>
                    <a:pt x="1053" y="72"/>
                    <a:pt x="1064" y="78"/>
                    <a:pt x="1074" y="81"/>
                  </a:cubicBezTo>
                  <a:cubicBezTo>
                    <a:pt x="1080" y="81"/>
                    <a:pt x="1086" y="80"/>
                    <a:pt x="1091" y="81"/>
                  </a:cubicBezTo>
                  <a:cubicBezTo>
                    <a:pt x="1084" y="77"/>
                    <a:pt x="1076" y="74"/>
                    <a:pt x="1068" y="73"/>
                  </a:cubicBezTo>
                  <a:cubicBezTo>
                    <a:pt x="1060" y="73"/>
                    <a:pt x="1069" y="69"/>
                    <a:pt x="1072" y="66"/>
                  </a:cubicBezTo>
                  <a:cubicBezTo>
                    <a:pt x="1080" y="61"/>
                    <a:pt x="1090" y="61"/>
                    <a:pt x="1099" y="61"/>
                  </a:cubicBezTo>
                  <a:cubicBezTo>
                    <a:pt x="1113" y="58"/>
                    <a:pt x="1126" y="59"/>
                    <a:pt x="1140" y="57"/>
                  </a:cubicBezTo>
                  <a:cubicBezTo>
                    <a:pt x="1143" y="57"/>
                    <a:pt x="1153" y="57"/>
                    <a:pt x="1145" y="55"/>
                  </a:cubicBezTo>
                  <a:cubicBezTo>
                    <a:pt x="1131" y="49"/>
                    <a:pt x="1116" y="50"/>
                    <a:pt x="1101" y="51"/>
                  </a:cubicBezTo>
                  <a:cubicBezTo>
                    <a:pt x="1090" y="54"/>
                    <a:pt x="1078" y="56"/>
                    <a:pt x="1066" y="57"/>
                  </a:cubicBezTo>
                  <a:cubicBezTo>
                    <a:pt x="1060" y="57"/>
                    <a:pt x="1054" y="59"/>
                    <a:pt x="1048" y="56"/>
                  </a:cubicBezTo>
                  <a:cubicBezTo>
                    <a:pt x="1044" y="53"/>
                    <a:pt x="1040" y="54"/>
                    <a:pt x="1035" y="56"/>
                  </a:cubicBezTo>
                  <a:cubicBezTo>
                    <a:pt x="1026" y="56"/>
                    <a:pt x="1017" y="55"/>
                    <a:pt x="1008" y="59"/>
                  </a:cubicBezTo>
                  <a:cubicBezTo>
                    <a:pt x="1003" y="63"/>
                    <a:pt x="1007" y="49"/>
                    <a:pt x="1010" y="50"/>
                  </a:cubicBezTo>
                  <a:cubicBezTo>
                    <a:pt x="1016" y="50"/>
                    <a:pt x="1017" y="45"/>
                    <a:pt x="1011" y="44"/>
                  </a:cubicBezTo>
                  <a:cubicBezTo>
                    <a:pt x="996" y="40"/>
                    <a:pt x="981" y="43"/>
                    <a:pt x="966" y="45"/>
                  </a:cubicBezTo>
                  <a:cubicBezTo>
                    <a:pt x="957" y="46"/>
                    <a:pt x="948" y="49"/>
                    <a:pt x="940" y="53"/>
                  </a:cubicBezTo>
                  <a:cubicBezTo>
                    <a:pt x="937" y="56"/>
                    <a:pt x="927" y="51"/>
                    <a:pt x="932" y="49"/>
                  </a:cubicBezTo>
                  <a:cubicBezTo>
                    <a:pt x="937" y="50"/>
                    <a:pt x="941" y="47"/>
                    <a:pt x="934" y="43"/>
                  </a:cubicBezTo>
                  <a:cubicBezTo>
                    <a:pt x="930" y="40"/>
                    <a:pt x="925" y="42"/>
                    <a:pt x="920" y="41"/>
                  </a:cubicBezTo>
                  <a:close/>
                  <a:moveTo>
                    <a:pt x="920" y="59"/>
                  </a:moveTo>
                  <a:cubicBezTo>
                    <a:pt x="925" y="58"/>
                    <a:pt x="931" y="57"/>
                    <a:pt x="935" y="60"/>
                  </a:cubicBezTo>
                  <a:cubicBezTo>
                    <a:pt x="937" y="66"/>
                    <a:pt x="941" y="72"/>
                    <a:pt x="947" y="71"/>
                  </a:cubicBezTo>
                  <a:cubicBezTo>
                    <a:pt x="953" y="72"/>
                    <a:pt x="954" y="70"/>
                    <a:pt x="954" y="64"/>
                  </a:cubicBezTo>
                  <a:cubicBezTo>
                    <a:pt x="960" y="62"/>
                    <a:pt x="965" y="66"/>
                    <a:pt x="970" y="70"/>
                  </a:cubicBezTo>
                  <a:cubicBezTo>
                    <a:pt x="974" y="72"/>
                    <a:pt x="969" y="80"/>
                    <a:pt x="973" y="83"/>
                  </a:cubicBezTo>
                  <a:cubicBezTo>
                    <a:pt x="979" y="89"/>
                    <a:pt x="987" y="85"/>
                    <a:pt x="994" y="86"/>
                  </a:cubicBezTo>
                  <a:cubicBezTo>
                    <a:pt x="999" y="85"/>
                    <a:pt x="1004" y="89"/>
                    <a:pt x="1010" y="91"/>
                  </a:cubicBezTo>
                  <a:cubicBezTo>
                    <a:pt x="1004" y="89"/>
                    <a:pt x="999" y="87"/>
                    <a:pt x="994" y="90"/>
                  </a:cubicBezTo>
                  <a:cubicBezTo>
                    <a:pt x="984" y="93"/>
                    <a:pt x="973" y="91"/>
                    <a:pt x="965" y="101"/>
                  </a:cubicBezTo>
                  <a:cubicBezTo>
                    <a:pt x="961" y="106"/>
                    <a:pt x="956" y="100"/>
                    <a:pt x="951" y="100"/>
                  </a:cubicBezTo>
                  <a:cubicBezTo>
                    <a:pt x="948" y="97"/>
                    <a:pt x="939" y="102"/>
                    <a:pt x="945" y="105"/>
                  </a:cubicBezTo>
                  <a:cubicBezTo>
                    <a:pt x="949" y="110"/>
                    <a:pt x="941" y="113"/>
                    <a:pt x="938" y="111"/>
                  </a:cubicBezTo>
                  <a:cubicBezTo>
                    <a:pt x="933" y="109"/>
                    <a:pt x="928" y="107"/>
                    <a:pt x="923" y="105"/>
                  </a:cubicBezTo>
                  <a:cubicBezTo>
                    <a:pt x="923" y="111"/>
                    <a:pt x="919" y="114"/>
                    <a:pt x="914" y="113"/>
                  </a:cubicBezTo>
                  <a:cubicBezTo>
                    <a:pt x="902" y="113"/>
                    <a:pt x="890" y="111"/>
                    <a:pt x="878" y="109"/>
                  </a:cubicBezTo>
                  <a:cubicBezTo>
                    <a:pt x="871" y="109"/>
                    <a:pt x="866" y="104"/>
                    <a:pt x="860" y="101"/>
                  </a:cubicBezTo>
                  <a:cubicBezTo>
                    <a:pt x="856" y="98"/>
                    <a:pt x="850" y="98"/>
                    <a:pt x="848" y="93"/>
                  </a:cubicBezTo>
                  <a:cubicBezTo>
                    <a:pt x="859" y="91"/>
                    <a:pt x="869" y="90"/>
                    <a:pt x="879" y="91"/>
                  </a:cubicBezTo>
                  <a:cubicBezTo>
                    <a:pt x="890" y="91"/>
                    <a:pt x="901" y="93"/>
                    <a:pt x="911" y="94"/>
                  </a:cubicBezTo>
                  <a:cubicBezTo>
                    <a:pt x="901" y="90"/>
                    <a:pt x="891" y="85"/>
                    <a:pt x="880" y="86"/>
                  </a:cubicBezTo>
                  <a:cubicBezTo>
                    <a:pt x="872" y="85"/>
                    <a:pt x="865" y="84"/>
                    <a:pt x="857" y="86"/>
                  </a:cubicBezTo>
                  <a:cubicBezTo>
                    <a:pt x="851" y="85"/>
                    <a:pt x="846" y="85"/>
                    <a:pt x="840" y="87"/>
                  </a:cubicBezTo>
                  <a:cubicBezTo>
                    <a:pt x="833" y="89"/>
                    <a:pt x="826" y="84"/>
                    <a:pt x="819" y="80"/>
                  </a:cubicBezTo>
                  <a:cubicBezTo>
                    <a:pt x="814" y="77"/>
                    <a:pt x="808" y="77"/>
                    <a:pt x="805" y="72"/>
                  </a:cubicBezTo>
                  <a:cubicBezTo>
                    <a:pt x="816" y="73"/>
                    <a:pt x="827" y="73"/>
                    <a:pt x="838" y="71"/>
                  </a:cubicBezTo>
                  <a:cubicBezTo>
                    <a:pt x="841" y="71"/>
                    <a:pt x="831" y="70"/>
                    <a:pt x="829" y="68"/>
                  </a:cubicBezTo>
                  <a:cubicBezTo>
                    <a:pt x="822" y="67"/>
                    <a:pt x="823" y="62"/>
                    <a:pt x="829" y="61"/>
                  </a:cubicBezTo>
                  <a:cubicBezTo>
                    <a:pt x="835" y="60"/>
                    <a:pt x="840" y="60"/>
                    <a:pt x="846" y="61"/>
                  </a:cubicBezTo>
                  <a:cubicBezTo>
                    <a:pt x="849" y="56"/>
                    <a:pt x="839" y="56"/>
                    <a:pt x="837" y="53"/>
                  </a:cubicBezTo>
                  <a:cubicBezTo>
                    <a:pt x="829" y="50"/>
                    <a:pt x="836" y="50"/>
                    <a:pt x="840" y="49"/>
                  </a:cubicBezTo>
                  <a:cubicBezTo>
                    <a:pt x="847" y="47"/>
                    <a:pt x="854" y="47"/>
                    <a:pt x="861" y="48"/>
                  </a:cubicBezTo>
                  <a:cubicBezTo>
                    <a:pt x="870" y="50"/>
                    <a:pt x="862" y="41"/>
                    <a:pt x="863" y="41"/>
                  </a:cubicBezTo>
                  <a:cubicBezTo>
                    <a:pt x="874" y="43"/>
                    <a:pt x="885" y="42"/>
                    <a:pt x="894" y="50"/>
                  </a:cubicBezTo>
                  <a:cubicBezTo>
                    <a:pt x="902" y="55"/>
                    <a:pt x="911" y="61"/>
                    <a:pt x="920" y="59"/>
                  </a:cubicBezTo>
                  <a:close/>
                  <a:moveTo>
                    <a:pt x="749" y="124"/>
                  </a:moveTo>
                  <a:cubicBezTo>
                    <a:pt x="742" y="124"/>
                    <a:pt x="735" y="123"/>
                    <a:pt x="729" y="117"/>
                  </a:cubicBezTo>
                  <a:cubicBezTo>
                    <a:pt x="722" y="110"/>
                    <a:pt x="712" y="114"/>
                    <a:pt x="703" y="112"/>
                  </a:cubicBezTo>
                  <a:cubicBezTo>
                    <a:pt x="687" y="112"/>
                    <a:pt x="670" y="116"/>
                    <a:pt x="654" y="107"/>
                  </a:cubicBezTo>
                  <a:cubicBezTo>
                    <a:pt x="649" y="103"/>
                    <a:pt x="658" y="103"/>
                    <a:pt x="661" y="103"/>
                  </a:cubicBezTo>
                  <a:cubicBezTo>
                    <a:pt x="668" y="104"/>
                    <a:pt x="675" y="106"/>
                    <a:pt x="682" y="105"/>
                  </a:cubicBezTo>
                  <a:cubicBezTo>
                    <a:pt x="682" y="98"/>
                    <a:pt x="674" y="98"/>
                    <a:pt x="670" y="95"/>
                  </a:cubicBezTo>
                  <a:cubicBezTo>
                    <a:pt x="661" y="93"/>
                    <a:pt x="653" y="94"/>
                    <a:pt x="644" y="91"/>
                  </a:cubicBezTo>
                  <a:cubicBezTo>
                    <a:pt x="644" y="84"/>
                    <a:pt x="651" y="88"/>
                    <a:pt x="655" y="87"/>
                  </a:cubicBezTo>
                  <a:cubicBezTo>
                    <a:pt x="664" y="86"/>
                    <a:pt x="674" y="87"/>
                    <a:pt x="683" y="88"/>
                  </a:cubicBezTo>
                  <a:cubicBezTo>
                    <a:pt x="690" y="92"/>
                    <a:pt x="697" y="98"/>
                    <a:pt x="705" y="97"/>
                  </a:cubicBezTo>
                  <a:cubicBezTo>
                    <a:pt x="720" y="100"/>
                    <a:pt x="737" y="96"/>
                    <a:pt x="750" y="108"/>
                  </a:cubicBezTo>
                  <a:cubicBezTo>
                    <a:pt x="754" y="112"/>
                    <a:pt x="759" y="114"/>
                    <a:pt x="761" y="121"/>
                  </a:cubicBezTo>
                  <a:cubicBezTo>
                    <a:pt x="757" y="123"/>
                    <a:pt x="753" y="123"/>
                    <a:pt x="749" y="124"/>
                  </a:cubicBezTo>
                  <a:close/>
                  <a:moveTo>
                    <a:pt x="805" y="119"/>
                  </a:moveTo>
                  <a:cubicBezTo>
                    <a:pt x="794" y="120"/>
                    <a:pt x="783" y="115"/>
                    <a:pt x="775" y="107"/>
                  </a:cubicBezTo>
                  <a:cubicBezTo>
                    <a:pt x="768" y="104"/>
                    <a:pt x="774" y="99"/>
                    <a:pt x="778" y="101"/>
                  </a:cubicBezTo>
                  <a:cubicBezTo>
                    <a:pt x="787" y="100"/>
                    <a:pt x="796" y="101"/>
                    <a:pt x="805" y="103"/>
                  </a:cubicBezTo>
                  <a:cubicBezTo>
                    <a:pt x="814" y="105"/>
                    <a:pt x="823" y="107"/>
                    <a:pt x="832" y="109"/>
                  </a:cubicBezTo>
                  <a:cubicBezTo>
                    <a:pt x="832" y="116"/>
                    <a:pt x="827" y="117"/>
                    <a:pt x="822" y="117"/>
                  </a:cubicBezTo>
                  <a:cubicBezTo>
                    <a:pt x="816" y="118"/>
                    <a:pt x="811" y="119"/>
                    <a:pt x="805" y="119"/>
                  </a:cubicBezTo>
                  <a:close/>
                  <a:moveTo>
                    <a:pt x="569" y="120"/>
                  </a:moveTo>
                  <a:cubicBezTo>
                    <a:pt x="563" y="123"/>
                    <a:pt x="556" y="128"/>
                    <a:pt x="550" y="130"/>
                  </a:cubicBezTo>
                  <a:cubicBezTo>
                    <a:pt x="538" y="130"/>
                    <a:pt x="527" y="132"/>
                    <a:pt x="515" y="130"/>
                  </a:cubicBezTo>
                  <a:cubicBezTo>
                    <a:pt x="512" y="130"/>
                    <a:pt x="504" y="128"/>
                    <a:pt x="507" y="123"/>
                  </a:cubicBezTo>
                  <a:cubicBezTo>
                    <a:pt x="510" y="119"/>
                    <a:pt x="516" y="120"/>
                    <a:pt x="520" y="119"/>
                  </a:cubicBezTo>
                  <a:cubicBezTo>
                    <a:pt x="534" y="120"/>
                    <a:pt x="548" y="117"/>
                    <a:pt x="561" y="120"/>
                  </a:cubicBezTo>
                  <a:cubicBezTo>
                    <a:pt x="564" y="120"/>
                    <a:pt x="566" y="120"/>
                    <a:pt x="569" y="120"/>
                  </a:cubicBezTo>
                  <a:close/>
                  <a:moveTo>
                    <a:pt x="374" y="166"/>
                  </a:moveTo>
                  <a:cubicBezTo>
                    <a:pt x="367" y="164"/>
                    <a:pt x="360" y="154"/>
                    <a:pt x="352" y="160"/>
                  </a:cubicBezTo>
                  <a:cubicBezTo>
                    <a:pt x="346" y="161"/>
                    <a:pt x="339" y="162"/>
                    <a:pt x="334" y="158"/>
                  </a:cubicBezTo>
                  <a:cubicBezTo>
                    <a:pt x="329" y="152"/>
                    <a:pt x="339" y="152"/>
                    <a:pt x="342" y="152"/>
                  </a:cubicBezTo>
                  <a:cubicBezTo>
                    <a:pt x="349" y="150"/>
                    <a:pt x="356" y="148"/>
                    <a:pt x="362" y="144"/>
                  </a:cubicBezTo>
                  <a:cubicBezTo>
                    <a:pt x="368" y="142"/>
                    <a:pt x="374" y="141"/>
                    <a:pt x="380" y="137"/>
                  </a:cubicBezTo>
                  <a:cubicBezTo>
                    <a:pt x="393" y="133"/>
                    <a:pt x="406" y="134"/>
                    <a:pt x="419" y="132"/>
                  </a:cubicBezTo>
                  <a:cubicBezTo>
                    <a:pt x="426" y="132"/>
                    <a:pt x="433" y="134"/>
                    <a:pt x="439" y="130"/>
                  </a:cubicBezTo>
                  <a:cubicBezTo>
                    <a:pt x="445" y="128"/>
                    <a:pt x="451" y="129"/>
                    <a:pt x="457" y="132"/>
                  </a:cubicBezTo>
                  <a:cubicBezTo>
                    <a:pt x="464" y="134"/>
                    <a:pt x="453" y="134"/>
                    <a:pt x="450" y="135"/>
                  </a:cubicBezTo>
                  <a:cubicBezTo>
                    <a:pt x="444" y="135"/>
                    <a:pt x="445" y="143"/>
                    <a:pt x="449" y="146"/>
                  </a:cubicBezTo>
                  <a:cubicBezTo>
                    <a:pt x="449" y="148"/>
                    <a:pt x="441" y="146"/>
                    <a:pt x="438" y="148"/>
                  </a:cubicBezTo>
                  <a:cubicBezTo>
                    <a:pt x="433" y="149"/>
                    <a:pt x="430" y="157"/>
                    <a:pt x="425" y="155"/>
                  </a:cubicBezTo>
                  <a:cubicBezTo>
                    <a:pt x="418" y="157"/>
                    <a:pt x="417" y="144"/>
                    <a:pt x="411" y="144"/>
                  </a:cubicBezTo>
                  <a:cubicBezTo>
                    <a:pt x="406" y="141"/>
                    <a:pt x="404" y="146"/>
                    <a:pt x="400" y="149"/>
                  </a:cubicBezTo>
                  <a:cubicBezTo>
                    <a:pt x="396" y="152"/>
                    <a:pt x="394" y="158"/>
                    <a:pt x="388" y="158"/>
                  </a:cubicBezTo>
                  <a:cubicBezTo>
                    <a:pt x="386" y="164"/>
                    <a:pt x="379" y="166"/>
                    <a:pt x="374" y="166"/>
                  </a:cubicBezTo>
                  <a:close/>
                  <a:moveTo>
                    <a:pt x="853" y="156"/>
                  </a:moveTo>
                  <a:cubicBezTo>
                    <a:pt x="842" y="155"/>
                    <a:pt x="830" y="153"/>
                    <a:pt x="819" y="153"/>
                  </a:cubicBezTo>
                  <a:cubicBezTo>
                    <a:pt x="813" y="150"/>
                    <a:pt x="807" y="146"/>
                    <a:pt x="801" y="144"/>
                  </a:cubicBezTo>
                  <a:cubicBezTo>
                    <a:pt x="804" y="139"/>
                    <a:pt x="809" y="142"/>
                    <a:pt x="813" y="141"/>
                  </a:cubicBezTo>
                  <a:cubicBezTo>
                    <a:pt x="824" y="140"/>
                    <a:pt x="834" y="145"/>
                    <a:pt x="844" y="144"/>
                  </a:cubicBezTo>
                  <a:cubicBezTo>
                    <a:pt x="847" y="144"/>
                    <a:pt x="855" y="146"/>
                    <a:pt x="855" y="149"/>
                  </a:cubicBezTo>
                  <a:cubicBezTo>
                    <a:pt x="853" y="152"/>
                    <a:pt x="857" y="154"/>
                    <a:pt x="853" y="156"/>
                  </a:cubicBezTo>
                  <a:close/>
                  <a:moveTo>
                    <a:pt x="470" y="170"/>
                  </a:moveTo>
                  <a:cubicBezTo>
                    <a:pt x="464" y="169"/>
                    <a:pt x="458" y="168"/>
                    <a:pt x="452" y="166"/>
                  </a:cubicBezTo>
                  <a:cubicBezTo>
                    <a:pt x="447" y="159"/>
                    <a:pt x="451" y="159"/>
                    <a:pt x="456" y="158"/>
                  </a:cubicBezTo>
                  <a:cubicBezTo>
                    <a:pt x="465" y="156"/>
                    <a:pt x="475" y="154"/>
                    <a:pt x="484" y="154"/>
                  </a:cubicBezTo>
                  <a:cubicBezTo>
                    <a:pt x="491" y="157"/>
                    <a:pt x="497" y="164"/>
                    <a:pt x="504" y="161"/>
                  </a:cubicBezTo>
                  <a:cubicBezTo>
                    <a:pt x="510" y="159"/>
                    <a:pt x="516" y="160"/>
                    <a:pt x="521" y="164"/>
                  </a:cubicBezTo>
                  <a:cubicBezTo>
                    <a:pt x="530" y="170"/>
                    <a:pt x="539" y="174"/>
                    <a:pt x="549" y="173"/>
                  </a:cubicBezTo>
                  <a:cubicBezTo>
                    <a:pt x="558" y="172"/>
                    <a:pt x="568" y="174"/>
                    <a:pt x="578" y="171"/>
                  </a:cubicBezTo>
                  <a:cubicBezTo>
                    <a:pt x="581" y="167"/>
                    <a:pt x="574" y="162"/>
                    <a:pt x="571" y="161"/>
                  </a:cubicBezTo>
                  <a:cubicBezTo>
                    <a:pt x="566" y="158"/>
                    <a:pt x="561" y="157"/>
                    <a:pt x="556" y="155"/>
                  </a:cubicBezTo>
                  <a:cubicBezTo>
                    <a:pt x="560" y="153"/>
                    <a:pt x="565" y="151"/>
                    <a:pt x="569" y="147"/>
                  </a:cubicBezTo>
                  <a:cubicBezTo>
                    <a:pt x="575" y="146"/>
                    <a:pt x="583" y="142"/>
                    <a:pt x="588" y="150"/>
                  </a:cubicBezTo>
                  <a:cubicBezTo>
                    <a:pt x="593" y="152"/>
                    <a:pt x="591" y="159"/>
                    <a:pt x="595" y="163"/>
                  </a:cubicBezTo>
                  <a:cubicBezTo>
                    <a:pt x="599" y="168"/>
                    <a:pt x="606" y="164"/>
                    <a:pt x="611" y="167"/>
                  </a:cubicBezTo>
                  <a:cubicBezTo>
                    <a:pt x="614" y="167"/>
                    <a:pt x="624" y="173"/>
                    <a:pt x="621" y="168"/>
                  </a:cubicBezTo>
                  <a:cubicBezTo>
                    <a:pt x="617" y="162"/>
                    <a:pt x="625" y="161"/>
                    <a:pt x="629" y="163"/>
                  </a:cubicBezTo>
                  <a:cubicBezTo>
                    <a:pt x="634" y="163"/>
                    <a:pt x="639" y="165"/>
                    <a:pt x="644" y="168"/>
                  </a:cubicBezTo>
                  <a:cubicBezTo>
                    <a:pt x="640" y="172"/>
                    <a:pt x="643" y="179"/>
                    <a:pt x="639" y="182"/>
                  </a:cubicBezTo>
                  <a:cubicBezTo>
                    <a:pt x="630" y="189"/>
                    <a:pt x="620" y="185"/>
                    <a:pt x="610" y="187"/>
                  </a:cubicBezTo>
                  <a:cubicBezTo>
                    <a:pt x="600" y="188"/>
                    <a:pt x="589" y="184"/>
                    <a:pt x="578" y="185"/>
                  </a:cubicBezTo>
                  <a:cubicBezTo>
                    <a:pt x="567" y="188"/>
                    <a:pt x="556" y="191"/>
                    <a:pt x="545" y="194"/>
                  </a:cubicBezTo>
                  <a:cubicBezTo>
                    <a:pt x="533" y="197"/>
                    <a:pt x="522" y="200"/>
                    <a:pt x="510" y="199"/>
                  </a:cubicBezTo>
                  <a:cubicBezTo>
                    <a:pt x="503" y="198"/>
                    <a:pt x="495" y="197"/>
                    <a:pt x="488" y="194"/>
                  </a:cubicBezTo>
                  <a:cubicBezTo>
                    <a:pt x="484" y="189"/>
                    <a:pt x="493" y="190"/>
                    <a:pt x="496" y="189"/>
                  </a:cubicBezTo>
                  <a:cubicBezTo>
                    <a:pt x="505" y="189"/>
                    <a:pt x="514" y="186"/>
                    <a:pt x="523" y="187"/>
                  </a:cubicBezTo>
                  <a:cubicBezTo>
                    <a:pt x="528" y="186"/>
                    <a:pt x="534" y="187"/>
                    <a:pt x="539" y="184"/>
                  </a:cubicBezTo>
                  <a:cubicBezTo>
                    <a:pt x="545" y="178"/>
                    <a:pt x="539" y="179"/>
                    <a:pt x="534" y="179"/>
                  </a:cubicBezTo>
                  <a:cubicBezTo>
                    <a:pt x="524" y="179"/>
                    <a:pt x="513" y="176"/>
                    <a:pt x="503" y="180"/>
                  </a:cubicBezTo>
                  <a:cubicBezTo>
                    <a:pt x="491" y="183"/>
                    <a:pt x="480" y="183"/>
                    <a:pt x="468" y="184"/>
                  </a:cubicBezTo>
                  <a:cubicBezTo>
                    <a:pt x="463" y="183"/>
                    <a:pt x="457" y="179"/>
                    <a:pt x="451" y="182"/>
                  </a:cubicBezTo>
                  <a:cubicBezTo>
                    <a:pt x="443" y="184"/>
                    <a:pt x="436" y="182"/>
                    <a:pt x="429" y="178"/>
                  </a:cubicBezTo>
                  <a:cubicBezTo>
                    <a:pt x="432" y="174"/>
                    <a:pt x="437" y="172"/>
                    <a:pt x="441" y="172"/>
                  </a:cubicBezTo>
                  <a:cubicBezTo>
                    <a:pt x="450" y="171"/>
                    <a:pt x="460" y="173"/>
                    <a:pt x="470" y="170"/>
                  </a:cubicBezTo>
                  <a:close/>
                  <a:moveTo>
                    <a:pt x="744" y="186"/>
                  </a:moveTo>
                  <a:cubicBezTo>
                    <a:pt x="741" y="185"/>
                    <a:pt x="732" y="183"/>
                    <a:pt x="737" y="179"/>
                  </a:cubicBezTo>
                  <a:cubicBezTo>
                    <a:pt x="738" y="176"/>
                    <a:pt x="748" y="176"/>
                    <a:pt x="743" y="172"/>
                  </a:cubicBezTo>
                  <a:cubicBezTo>
                    <a:pt x="740" y="168"/>
                    <a:pt x="735" y="170"/>
                    <a:pt x="731" y="170"/>
                  </a:cubicBezTo>
                  <a:cubicBezTo>
                    <a:pt x="722" y="170"/>
                    <a:pt x="712" y="173"/>
                    <a:pt x="703" y="172"/>
                  </a:cubicBezTo>
                  <a:cubicBezTo>
                    <a:pt x="698" y="173"/>
                    <a:pt x="695" y="165"/>
                    <a:pt x="702" y="166"/>
                  </a:cubicBezTo>
                  <a:cubicBezTo>
                    <a:pt x="705" y="165"/>
                    <a:pt x="713" y="164"/>
                    <a:pt x="712" y="162"/>
                  </a:cubicBezTo>
                  <a:cubicBezTo>
                    <a:pt x="708" y="159"/>
                    <a:pt x="711" y="150"/>
                    <a:pt x="715" y="152"/>
                  </a:cubicBezTo>
                  <a:cubicBezTo>
                    <a:pt x="725" y="155"/>
                    <a:pt x="734" y="161"/>
                    <a:pt x="743" y="164"/>
                  </a:cubicBezTo>
                  <a:cubicBezTo>
                    <a:pt x="750" y="163"/>
                    <a:pt x="740" y="158"/>
                    <a:pt x="738" y="156"/>
                  </a:cubicBezTo>
                  <a:cubicBezTo>
                    <a:pt x="735" y="155"/>
                    <a:pt x="727" y="150"/>
                    <a:pt x="734" y="150"/>
                  </a:cubicBezTo>
                  <a:cubicBezTo>
                    <a:pt x="744" y="148"/>
                    <a:pt x="754" y="153"/>
                    <a:pt x="763" y="155"/>
                  </a:cubicBezTo>
                  <a:cubicBezTo>
                    <a:pt x="763" y="148"/>
                    <a:pt x="769" y="149"/>
                    <a:pt x="773" y="150"/>
                  </a:cubicBezTo>
                  <a:cubicBezTo>
                    <a:pt x="778" y="151"/>
                    <a:pt x="784" y="152"/>
                    <a:pt x="785" y="159"/>
                  </a:cubicBezTo>
                  <a:cubicBezTo>
                    <a:pt x="787" y="163"/>
                    <a:pt x="786" y="171"/>
                    <a:pt x="781" y="172"/>
                  </a:cubicBezTo>
                  <a:cubicBezTo>
                    <a:pt x="775" y="172"/>
                    <a:pt x="777" y="179"/>
                    <a:pt x="779" y="184"/>
                  </a:cubicBezTo>
                  <a:cubicBezTo>
                    <a:pt x="773" y="187"/>
                    <a:pt x="766" y="183"/>
                    <a:pt x="759" y="185"/>
                  </a:cubicBezTo>
                  <a:cubicBezTo>
                    <a:pt x="754" y="186"/>
                    <a:pt x="749" y="185"/>
                    <a:pt x="744" y="186"/>
                  </a:cubicBezTo>
                  <a:close/>
                  <a:moveTo>
                    <a:pt x="920" y="158"/>
                  </a:moveTo>
                  <a:cubicBezTo>
                    <a:pt x="915" y="159"/>
                    <a:pt x="909" y="158"/>
                    <a:pt x="905" y="162"/>
                  </a:cubicBezTo>
                  <a:cubicBezTo>
                    <a:pt x="900" y="168"/>
                    <a:pt x="910" y="165"/>
                    <a:pt x="913" y="166"/>
                  </a:cubicBezTo>
                  <a:cubicBezTo>
                    <a:pt x="919" y="165"/>
                    <a:pt x="927" y="165"/>
                    <a:pt x="932" y="169"/>
                  </a:cubicBezTo>
                  <a:cubicBezTo>
                    <a:pt x="936" y="174"/>
                    <a:pt x="942" y="179"/>
                    <a:pt x="948" y="177"/>
                  </a:cubicBezTo>
                  <a:cubicBezTo>
                    <a:pt x="948" y="171"/>
                    <a:pt x="955" y="174"/>
                    <a:pt x="959" y="173"/>
                  </a:cubicBezTo>
                  <a:cubicBezTo>
                    <a:pt x="964" y="172"/>
                    <a:pt x="969" y="171"/>
                    <a:pt x="975" y="173"/>
                  </a:cubicBezTo>
                  <a:cubicBezTo>
                    <a:pt x="981" y="175"/>
                    <a:pt x="986" y="179"/>
                    <a:pt x="992" y="178"/>
                  </a:cubicBezTo>
                  <a:cubicBezTo>
                    <a:pt x="996" y="176"/>
                    <a:pt x="1000" y="172"/>
                    <a:pt x="1004" y="172"/>
                  </a:cubicBezTo>
                  <a:cubicBezTo>
                    <a:pt x="1016" y="169"/>
                    <a:pt x="1028" y="170"/>
                    <a:pt x="1039" y="167"/>
                  </a:cubicBezTo>
                  <a:cubicBezTo>
                    <a:pt x="1052" y="168"/>
                    <a:pt x="1064" y="167"/>
                    <a:pt x="1077" y="168"/>
                  </a:cubicBezTo>
                  <a:cubicBezTo>
                    <a:pt x="1087" y="174"/>
                    <a:pt x="1098" y="174"/>
                    <a:pt x="1109" y="177"/>
                  </a:cubicBezTo>
                  <a:cubicBezTo>
                    <a:pt x="1116" y="179"/>
                    <a:pt x="1112" y="184"/>
                    <a:pt x="1107" y="184"/>
                  </a:cubicBezTo>
                  <a:cubicBezTo>
                    <a:pt x="1103" y="186"/>
                    <a:pt x="1097" y="184"/>
                    <a:pt x="1095" y="188"/>
                  </a:cubicBezTo>
                  <a:cubicBezTo>
                    <a:pt x="1095" y="193"/>
                    <a:pt x="1101" y="198"/>
                    <a:pt x="1093" y="196"/>
                  </a:cubicBezTo>
                  <a:cubicBezTo>
                    <a:pt x="1084" y="196"/>
                    <a:pt x="1074" y="197"/>
                    <a:pt x="1065" y="198"/>
                  </a:cubicBezTo>
                  <a:cubicBezTo>
                    <a:pt x="1060" y="197"/>
                    <a:pt x="1055" y="197"/>
                    <a:pt x="1051" y="194"/>
                  </a:cubicBezTo>
                  <a:cubicBezTo>
                    <a:pt x="1050" y="188"/>
                    <a:pt x="1046" y="186"/>
                    <a:pt x="1041" y="186"/>
                  </a:cubicBezTo>
                  <a:cubicBezTo>
                    <a:pt x="1036" y="187"/>
                    <a:pt x="1043" y="197"/>
                    <a:pt x="1036" y="196"/>
                  </a:cubicBezTo>
                  <a:cubicBezTo>
                    <a:pt x="1026" y="194"/>
                    <a:pt x="1017" y="198"/>
                    <a:pt x="1008" y="195"/>
                  </a:cubicBezTo>
                  <a:cubicBezTo>
                    <a:pt x="1002" y="195"/>
                    <a:pt x="998" y="191"/>
                    <a:pt x="992" y="192"/>
                  </a:cubicBezTo>
                  <a:cubicBezTo>
                    <a:pt x="991" y="199"/>
                    <a:pt x="985" y="196"/>
                    <a:pt x="981" y="197"/>
                  </a:cubicBezTo>
                  <a:cubicBezTo>
                    <a:pt x="973" y="197"/>
                    <a:pt x="965" y="199"/>
                    <a:pt x="957" y="197"/>
                  </a:cubicBezTo>
                  <a:cubicBezTo>
                    <a:pt x="952" y="195"/>
                    <a:pt x="955" y="184"/>
                    <a:pt x="949" y="188"/>
                  </a:cubicBezTo>
                  <a:cubicBezTo>
                    <a:pt x="944" y="188"/>
                    <a:pt x="940" y="189"/>
                    <a:pt x="937" y="194"/>
                  </a:cubicBezTo>
                  <a:cubicBezTo>
                    <a:pt x="927" y="198"/>
                    <a:pt x="916" y="196"/>
                    <a:pt x="907" y="189"/>
                  </a:cubicBezTo>
                  <a:cubicBezTo>
                    <a:pt x="903" y="186"/>
                    <a:pt x="900" y="196"/>
                    <a:pt x="895" y="193"/>
                  </a:cubicBezTo>
                  <a:cubicBezTo>
                    <a:pt x="890" y="194"/>
                    <a:pt x="887" y="189"/>
                    <a:pt x="884" y="184"/>
                  </a:cubicBezTo>
                  <a:cubicBezTo>
                    <a:pt x="880" y="179"/>
                    <a:pt x="883" y="176"/>
                    <a:pt x="886" y="172"/>
                  </a:cubicBezTo>
                  <a:cubicBezTo>
                    <a:pt x="887" y="165"/>
                    <a:pt x="879" y="164"/>
                    <a:pt x="875" y="160"/>
                  </a:cubicBezTo>
                  <a:cubicBezTo>
                    <a:pt x="872" y="159"/>
                    <a:pt x="864" y="153"/>
                    <a:pt x="871" y="152"/>
                  </a:cubicBezTo>
                  <a:cubicBezTo>
                    <a:pt x="883" y="150"/>
                    <a:pt x="895" y="150"/>
                    <a:pt x="906" y="151"/>
                  </a:cubicBezTo>
                  <a:cubicBezTo>
                    <a:pt x="913" y="152"/>
                    <a:pt x="920" y="155"/>
                    <a:pt x="927" y="156"/>
                  </a:cubicBezTo>
                  <a:cubicBezTo>
                    <a:pt x="925" y="157"/>
                    <a:pt x="923" y="159"/>
                    <a:pt x="920" y="158"/>
                  </a:cubicBezTo>
                  <a:close/>
                  <a:moveTo>
                    <a:pt x="336" y="275"/>
                  </a:moveTo>
                  <a:cubicBezTo>
                    <a:pt x="330" y="275"/>
                    <a:pt x="324" y="275"/>
                    <a:pt x="319" y="273"/>
                  </a:cubicBezTo>
                  <a:cubicBezTo>
                    <a:pt x="313" y="261"/>
                    <a:pt x="301" y="257"/>
                    <a:pt x="290" y="257"/>
                  </a:cubicBezTo>
                  <a:cubicBezTo>
                    <a:pt x="285" y="256"/>
                    <a:pt x="279" y="257"/>
                    <a:pt x="276" y="252"/>
                  </a:cubicBezTo>
                  <a:cubicBezTo>
                    <a:pt x="280" y="252"/>
                    <a:pt x="284" y="248"/>
                    <a:pt x="289" y="246"/>
                  </a:cubicBezTo>
                  <a:cubicBezTo>
                    <a:pt x="292" y="242"/>
                    <a:pt x="283" y="233"/>
                    <a:pt x="288" y="234"/>
                  </a:cubicBezTo>
                  <a:cubicBezTo>
                    <a:pt x="293" y="235"/>
                    <a:pt x="295" y="229"/>
                    <a:pt x="298" y="227"/>
                  </a:cubicBezTo>
                  <a:cubicBezTo>
                    <a:pt x="303" y="225"/>
                    <a:pt x="307" y="222"/>
                    <a:pt x="310" y="217"/>
                  </a:cubicBezTo>
                  <a:cubicBezTo>
                    <a:pt x="308" y="210"/>
                    <a:pt x="302" y="209"/>
                    <a:pt x="298" y="205"/>
                  </a:cubicBezTo>
                  <a:cubicBezTo>
                    <a:pt x="292" y="201"/>
                    <a:pt x="295" y="199"/>
                    <a:pt x="301" y="200"/>
                  </a:cubicBezTo>
                  <a:cubicBezTo>
                    <a:pt x="314" y="199"/>
                    <a:pt x="328" y="201"/>
                    <a:pt x="342" y="199"/>
                  </a:cubicBezTo>
                  <a:cubicBezTo>
                    <a:pt x="351" y="198"/>
                    <a:pt x="360" y="195"/>
                    <a:pt x="368" y="200"/>
                  </a:cubicBezTo>
                  <a:cubicBezTo>
                    <a:pt x="381" y="203"/>
                    <a:pt x="394" y="210"/>
                    <a:pt x="407" y="206"/>
                  </a:cubicBezTo>
                  <a:cubicBezTo>
                    <a:pt x="419" y="204"/>
                    <a:pt x="432" y="206"/>
                    <a:pt x="444" y="211"/>
                  </a:cubicBezTo>
                  <a:cubicBezTo>
                    <a:pt x="450" y="214"/>
                    <a:pt x="455" y="216"/>
                    <a:pt x="461" y="219"/>
                  </a:cubicBezTo>
                  <a:cubicBezTo>
                    <a:pt x="456" y="221"/>
                    <a:pt x="450" y="221"/>
                    <a:pt x="445" y="223"/>
                  </a:cubicBezTo>
                  <a:cubicBezTo>
                    <a:pt x="429" y="227"/>
                    <a:pt x="413" y="230"/>
                    <a:pt x="398" y="239"/>
                  </a:cubicBezTo>
                  <a:cubicBezTo>
                    <a:pt x="392" y="243"/>
                    <a:pt x="386" y="248"/>
                    <a:pt x="379" y="248"/>
                  </a:cubicBezTo>
                  <a:cubicBezTo>
                    <a:pt x="373" y="247"/>
                    <a:pt x="374" y="253"/>
                    <a:pt x="375" y="258"/>
                  </a:cubicBezTo>
                  <a:cubicBezTo>
                    <a:pt x="372" y="267"/>
                    <a:pt x="364" y="267"/>
                    <a:pt x="358" y="268"/>
                  </a:cubicBezTo>
                  <a:cubicBezTo>
                    <a:pt x="353" y="268"/>
                    <a:pt x="347" y="264"/>
                    <a:pt x="344" y="271"/>
                  </a:cubicBezTo>
                  <a:cubicBezTo>
                    <a:pt x="342" y="273"/>
                    <a:pt x="338" y="274"/>
                    <a:pt x="336" y="275"/>
                  </a:cubicBezTo>
                  <a:close/>
                  <a:moveTo>
                    <a:pt x="842" y="251"/>
                  </a:moveTo>
                  <a:cubicBezTo>
                    <a:pt x="838" y="250"/>
                    <a:pt x="831" y="252"/>
                    <a:pt x="832" y="245"/>
                  </a:cubicBezTo>
                  <a:cubicBezTo>
                    <a:pt x="829" y="239"/>
                    <a:pt x="822" y="237"/>
                    <a:pt x="822" y="229"/>
                  </a:cubicBezTo>
                  <a:cubicBezTo>
                    <a:pt x="823" y="222"/>
                    <a:pt x="826" y="214"/>
                    <a:pt x="832" y="216"/>
                  </a:cubicBezTo>
                  <a:cubicBezTo>
                    <a:pt x="838" y="217"/>
                    <a:pt x="839" y="215"/>
                    <a:pt x="833" y="211"/>
                  </a:cubicBezTo>
                  <a:cubicBezTo>
                    <a:pt x="831" y="206"/>
                    <a:pt x="840" y="207"/>
                    <a:pt x="843" y="207"/>
                  </a:cubicBezTo>
                  <a:cubicBezTo>
                    <a:pt x="855" y="205"/>
                    <a:pt x="866" y="208"/>
                    <a:pt x="877" y="210"/>
                  </a:cubicBezTo>
                  <a:cubicBezTo>
                    <a:pt x="890" y="212"/>
                    <a:pt x="903" y="206"/>
                    <a:pt x="915" y="212"/>
                  </a:cubicBezTo>
                  <a:cubicBezTo>
                    <a:pt x="915" y="216"/>
                    <a:pt x="909" y="217"/>
                    <a:pt x="907" y="220"/>
                  </a:cubicBezTo>
                  <a:cubicBezTo>
                    <a:pt x="901" y="227"/>
                    <a:pt x="894" y="232"/>
                    <a:pt x="887" y="237"/>
                  </a:cubicBezTo>
                  <a:cubicBezTo>
                    <a:pt x="874" y="239"/>
                    <a:pt x="860" y="235"/>
                    <a:pt x="847" y="236"/>
                  </a:cubicBezTo>
                  <a:cubicBezTo>
                    <a:pt x="850" y="239"/>
                    <a:pt x="856" y="241"/>
                    <a:pt x="858" y="244"/>
                  </a:cubicBezTo>
                  <a:cubicBezTo>
                    <a:pt x="856" y="249"/>
                    <a:pt x="851" y="250"/>
                    <a:pt x="847" y="251"/>
                  </a:cubicBezTo>
                  <a:cubicBezTo>
                    <a:pt x="845" y="251"/>
                    <a:pt x="843" y="251"/>
                    <a:pt x="842" y="251"/>
                  </a:cubicBezTo>
                  <a:close/>
                  <a:moveTo>
                    <a:pt x="766" y="270"/>
                  </a:moveTo>
                  <a:cubicBezTo>
                    <a:pt x="754" y="268"/>
                    <a:pt x="746" y="254"/>
                    <a:pt x="733" y="251"/>
                  </a:cubicBezTo>
                  <a:cubicBezTo>
                    <a:pt x="725" y="249"/>
                    <a:pt x="716" y="251"/>
                    <a:pt x="709" y="244"/>
                  </a:cubicBezTo>
                  <a:cubicBezTo>
                    <a:pt x="704" y="242"/>
                    <a:pt x="700" y="239"/>
                    <a:pt x="695" y="236"/>
                  </a:cubicBezTo>
                  <a:cubicBezTo>
                    <a:pt x="699" y="233"/>
                    <a:pt x="702" y="227"/>
                    <a:pt x="706" y="231"/>
                  </a:cubicBezTo>
                  <a:cubicBezTo>
                    <a:pt x="713" y="235"/>
                    <a:pt x="720" y="238"/>
                    <a:pt x="728" y="239"/>
                  </a:cubicBezTo>
                  <a:cubicBezTo>
                    <a:pt x="734" y="237"/>
                    <a:pt x="738" y="229"/>
                    <a:pt x="744" y="229"/>
                  </a:cubicBezTo>
                  <a:cubicBezTo>
                    <a:pt x="744" y="224"/>
                    <a:pt x="737" y="223"/>
                    <a:pt x="734" y="220"/>
                  </a:cubicBezTo>
                  <a:cubicBezTo>
                    <a:pt x="732" y="220"/>
                    <a:pt x="722" y="215"/>
                    <a:pt x="728" y="213"/>
                  </a:cubicBezTo>
                  <a:cubicBezTo>
                    <a:pt x="734" y="214"/>
                    <a:pt x="740" y="215"/>
                    <a:pt x="746" y="212"/>
                  </a:cubicBezTo>
                  <a:cubicBezTo>
                    <a:pt x="752" y="211"/>
                    <a:pt x="758" y="218"/>
                    <a:pt x="764" y="216"/>
                  </a:cubicBezTo>
                  <a:cubicBezTo>
                    <a:pt x="768" y="215"/>
                    <a:pt x="772" y="212"/>
                    <a:pt x="777" y="212"/>
                  </a:cubicBezTo>
                  <a:cubicBezTo>
                    <a:pt x="784" y="212"/>
                    <a:pt x="792" y="212"/>
                    <a:pt x="799" y="215"/>
                  </a:cubicBezTo>
                  <a:cubicBezTo>
                    <a:pt x="796" y="219"/>
                    <a:pt x="791" y="218"/>
                    <a:pt x="788" y="223"/>
                  </a:cubicBezTo>
                  <a:cubicBezTo>
                    <a:pt x="783" y="225"/>
                    <a:pt x="777" y="225"/>
                    <a:pt x="773" y="229"/>
                  </a:cubicBezTo>
                  <a:cubicBezTo>
                    <a:pt x="773" y="234"/>
                    <a:pt x="780" y="234"/>
                    <a:pt x="784" y="233"/>
                  </a:cubicBezTo>
                  <a:cubicBezTo>
                    <a:pt x="791" y="233"/>
                    <a:pt x="798" y="236"/>
                    <a:pt x="804" y="238"/>
                  </a:cubicBezTo>
                  <a:cubicBezTo>
                    <a:pt x="810" y="240"/>
                    <a:pt x="810" y="247"/>
                    <a:pt x="804" y="248"/>
                  </a:cubicBezTo>
                  <a:cubicBezTo>
                    <a:pt x="801" y="253"/>
                    <a:pt x="801" y="261"/>
                    <a:pt x="795" y="263"/>
                  </a:cubicBezTo>
                  <a:cubicBezTo>
                    <a:pt x="788" y="266"/>
                    <a:pt x="781" y="263"/>
                    <a:pt x="775" y="259"/>
                  </a:cubicBezTo>
                  <a:cubicBezTo>
                    <a:pt x="768" y="256"/>
                    <a:pt x="772" y="263"/>
                    <a:pt x="777" y="264"/>
                  </a:cubicBezTo>
                  <a:cubicBezTo>
                    <a:pt x="783" y="266"/>
                    <a:pt x="773" y="270"/>
                    <a:pt x="771" y="270"/>
                  </a:cubicBezTo>
                  <a:cubicBezTo>
                    <a:pt x="769" y="270"/>
                    <a:pt x="768" y="270"/>
                    <a:pt x="766" y="270"/>
                  </a:cubicBezTo>
                  <a:close/>
                  <a:moveTo>
                    <a:pt x="1273" y="464"/>
                  </a:moveTo>
                  <a:cubicBezTo>
                    <a:pt x="1268" y="459"/>
                    <a:pt x="1261" y="461"/>
                    <a:pt x="1257" y="456"/>
                  </a:cubicBezTo>
                  <a:cubicBezTo>
                    <a:pt x="1251" y="452"/>
                    <a:pt x="1261" y="452"/>
                    <a:pt x="1262" y="447"/>
                  </a:cubicBezTo>
                  <a:cubicBezTo>
                    <a:pt x="1256" y="444"/>
                    <a:pt x="1249" y="441"/>
                    <a:pt x="1242" y="441"/>
                  </a:cubicBezTo>
                  <a:cubicBezTo>
                    <a:pt x="1237" y="439"/>
                    <a:pt x="1232" y="434"/>
                    <a:pt x="1228" y="430"/>
                  </a:cubicBezTo>
                  <a:cubicBezTo>
                    <a:pt x="1230" y="422"/>
                    <a:pt x="1223" y="425"/>
                    <a:pt x="1219" y="424"/>
                  </a:cubicBezTo>
                  <a:cubicBezTo>
                    <a:pt x="1214" y="422"/>
                    <a:pt x="1208" y="419"/>
                    <a:pt x="1203" y="420"/>
                  </a:cubicBezTo>
                  <a:cubicBezTo>
                    <a:pt x="1205" y="425"/>
                    <a:pt x="1206" y="431"/>
                    <a:pt x="1200" y="428"/>
                  </a:cubicBezTo>
                  <a:cubicBezTo>
                    <a:pt x="1194" y="428"/>
                    <a:pt x="1189" y="424"/>
                    <a:pt x="1184" y="426"/>
                  </a:cubicBezTo>
                  <a:cubicBezTo>
                    <a:pt x="1179" y="433"/>
                    <a:pt x="1173" y="432"/>
                    <a:pt x="1166" y="432"/>
                  </a:cubicBezTo>
                  <a:cubicBezTo>
                    <a:pt x="1157" y="430"/>
                    <a:pt x="1148" y="430"/>
                    <a:pt x="1139" y="426"/>
                  </a:cubicBezTo>
                  <a:cubicBezTo>
                    <a:pt x="1137" y="419"/>
                    <a:pt x="1143" y="414"/>
                    <a:pt x="1148" y="414"/>
                  </a:cubicBezTo>
                  <a:cubicBezTo>
                    <a:pt x="1155" y="416"/>
                    <a:pt x="1150" y="406"/>
                    <a:pt x="1155" y="406"/>
                  </a:cubicBezTo>
                  <a:cubicBezTo>
                    <a:pt x="1163" y="407"/>
                    <a:pt x="1173" y="407"/>
                    <a:pt x="1181" y="411"/>
                  </a:cubicBezTo>
                  <a:cubicBezTo>
                    <a:pt x="1184" y="414"/>
                    <a:pt x="1191" y="420"/>
                    <a:pt x="1188" y="411"/>
                  </a:cubicBezTo>
                  <a:cubicBezTo>
                    <a:pt x="1188" y="406"/>
                    <a:pt x="1195" y="410"/>
                    <a:pt x="1199" y="408"/>
                  </a:cubicBezTo>
                  <a:cubicBezTo>
                    <a:pt x="1205" y="407"/>
                    <a:pt x="1211" y="404"/>
                    <a:pt x="1218" y="405"/>
                  </a:cubicBezTo>
                  <a:cubicBezTo>
                    <a:pt x="1225" y="407"/>
                    <a:pt x="1223" y="400"/>
                    <a:pt x="1218" y="398"/>
                  </a:cubicBezTo>
                  <a:cubicBezTo>
                    <a:pt x="1215" y="393"/>
                    <a:pt x="1209" y="394"/>
                    <a:pt x="1207" y="388"/>
                  </a:cubicBezTo>
                  <a:cubicBezTo>
                    <a:pt x="1210" y="385"/>
                    <a:pt x="1215" y="386"/>
                    <a:pt x="1219" y="384"/>
                  </a:cubicBezTo>
                  <a:cubicBezTo>
                    <a:pt x="1224" y="380"/>
                    <a:pt x="1231" y="380"/>
                    <a:pt x="1233" y="372"/>
                  </a:cubicBezTo>
                  <a:cubicBezTo>
                    <a:pt x="1236" y="369"/>
                    <a:pt x="1242" y="367"/>
                    <a:pt x="1243" y="362"/>
                  </a:cubicBezTo>
                  <a:cubicBezTo>
                    <a:pt x="1243" y="354"/>
                    <a:pt x="1235" y="351"/>
                    <a:pt x="1232" y="344"/>
                  </a:cubicBezTo>
                  <a:cubicBezTo>
                    <a:pt x="1230" y="340"/>
                    <a:pt x="1225" y="340"/>
                    <a:pt x="1221" y="339"/>
                  </a:cubicBezTo>
                  <a:cubicBezTo>
                    <a:pt x="1216" y="337"/>
                    <a:pt x="1210" y="335"/>
                    <a:pt x="1205" y="331"/>
                  </a:cubicBezTo>
                  <a:cubicBezTo>
                    <a:pt x="1204" y="326"/>
                    <a:pt x="1199" y="321"/>
                    <a:pt x="1196" y="325"/>
                  </a:cubicBezTo>
                  <a:cubicBezTo>
                    <a:pt x="1191" y="328"/>
                    <a:pt x="1186" y="326"/>
                    <a:pt x="1181" y="328"/>
                  </a:cubicBezTo>
                  <a:cubicBezTo>
                    <a:pt x="1176" y="328"/>
                    <a:pt x="1172" y="329"/>
                    <a:pt x="1167" y="330"/>
                  </a:cubicBezTo>
                  <a:cubicBezTo>
                    <a:pt x="1163" y="322"/>
                    <a:pt x="1168" y="322"/>
                    <a:pt x="1173" y="323"/>
                  </a:cubicBezTo>
                  <a:cubicBezTo>
                    <a:pt x="1177" y="321"/>
                    <a:pt x="1183" y="324"/>
                    <a:pt x="1185" y="319"/>
                  </a:cubicBezTo>
                  <a:cubicBezTo>
                    <a:pt x="1176" y="315"/>
                    <a:pt x="1167" y="310"/>
                    <a:pt x="1158" y="306"/>
                  </a:cubicBezTo>
                  <a:cubicBezTo>
                    <a:pt x="1154" y="305"/>
                    <a:pt x="1147" y="307"/>
                    <a:pt x="1146" y="299"/>
                  </a:cubicBezTo>
                  <a:cubicBezTo>
                    <a:pt x="1143" y="294"/>
                    <a:pt x="1137" y="295"/>
                    <a:pt x="1133" y="292"/>
                  </a:cubicBezTo>
                  <a:cubicBezTo>
                    <a:pt x="1127" y="291"/>
                    <a:pt x="1122" y="284"/>
                    <a:pt x="1116" y="288"/>
                  </a:cubicBezTo>
                  <a:cubicBezTo>
                    <a:pt x="1109" y="286"/>
                    <a:pt x="1102" y="283"/>
                    <a:pt x="1095" y="283"/>
                  </a:cubicBezTo>
                  <a:cubicBezTo>
                    <a:pt x="1090" y="285"/>
                    <a:pt x="1099" y="288"/>
                    <a:pt x="1102" y="288"/>
                  </a:cubicBezTo>
                  <a:cubicBezTo>
                    <a:pt x="1110" y="291"/>
                    <a:pt x="1119" y="292"/>
                    <a:pt x="1126" y="297"/>
                  </a:cubicBezTo>
                  <a:cubicBezTo>
                    <a:pt x="1131" y="302"/>
                    <a:pt x="1122" y="304"/>
                    <a:pt x="1119" y="304"/>
                  </a:cubicBezTo>
                  <a:cubicBezTo>
                    <a:pt x="1112" y="304"/>
                    <a:pt x="1105" y="302"/>
                    <a:pt x="1097" y="299"/>
                  </a:cubicBezTo>
                  <a:cubicBezTo>
                    <a:pt x="1093" y="298"/>
                    <a:pt x="1088" y="295"/>
                    <a:pt x="1084" y="299"/>
                  </a:cubicBezTo>
                  <a:cubicBezTo>
                    <a:pt x="1084" y="301"/>
                    <a:pt x="1093" y="309"/>
                    <a:pt x="1087" y="307"/>
                  </a:cubicBezTo>
                  <a:cubicBezTo>
                    <a:pt x="1080" y="304"/>
                    <a:pt x="1073" y="299"/>
                    <a:pt x="1066" y="303"/>
                  </a:cubicBezTo>
                  <a:cubicBezTo>
                    <a:pt x="1060" y="306"/>
                    <a:pt x="1054" y="299"/>
                    <a:pt x="1048" y="301"/>
                  </a:cubicBezTo>
                  <a:cubicBezTo>
                    <a:pt x="1040" y="303"/>
                    <a:pt x="1031" y="299"/>
                    <a:pt x="1023" y="299"/>
                  </a:cubicBezTo>
                  <a:cubicBezTo>
                    <a:pt x="1012" y="297"/>
                    <a:pt x="1000" y="301"/>
                    <a:pt x="989" y="297"/>
                  </a:cubicBezTo>
                  <a:cubicBezTo>
                    <a:pt x="991" y="290"/>
                    <a:pt x="986" y="288"/>
                    <a:pt x="981" y="289"/>
                  </a:cubicBezTo>
                  <a:cubicBezTo>
                    <a:pt x="977" y="288"/>
                    <a:pt x="975" y="294"/>
                    <a:pt x="970" y="293"/>
                  </a:cubicBezTo>
                  <a:cubicBezTo>
                    <a:pt x="960" y="293"/>
                    <a:pt x="949" y="291"/>
                    <a:pt x="941" y="285"/>
                  </a:cubicBezTo>
                  <a:cubicBezTo>
                    <a:pt x="935" y="280"/>
                    <a:pt x="943" y="278"/>
                    <a:pt x="946" y="278"/>
                  </a:cubicBezTo>
                  <a:cubicBezTo>
                    <a:pt x="955" y="278"/>
                    <a:pt x="964" y="281"/>
                    <a:pt x="973" y="279"/>
                  </a:cubicBezTo>
                  <a:cubicBezTo>
                    <a:pt x="977" y="277"/>
                    <a:pt x="968" y="274"/>
                    <a:pt x="965" y="272"/>
                  </a:cubicBezTo>
                  <a:cubicBezTo>
                    <a:pt x="958" y="269"/>
                    <a:pt x="950" y="269"/>
                    <a:pt x="942" y="268"/>
                  </a:cubicBezTo>
                  <a:cubicBezTo>
                    <a:pt x="936" y="269"/>
                    <a:pt x="930" y="267"/>
                    <a:pt x="924" y="266"/>
                  </a:cubicBezTo>
                  <a:cubicBezTo>
                    <a:pt x="925" y="261"/>
                    <a:pt x="927" y="254"/>
                    <a:pt x="932" y="254"/>
                  </a:cubicBezTo>
                  <a:cubicBezTo>
                    <a:pt x="940" y="254"/>
                    <a:pt x="932" y="249"/>
                    <a:pt x="928" y="248"/>
                  </a:cubicBezTo>
                  <a:cubicBezTo>
                    <a:pt x="925" y="246"/>
                    <a:pt x="930" y="239"/>
                    <a:pt x="932" y="236"/>
                  </a:cubicBezTo>
                  <a:cubicBezTo>
                    <a:pt x="938" y="229"/>
                    <a:pt x="945" y="225"/>
                    <a:pt x="953" y="222"/>
                  </a:cubicBezTo>
                  <a:cubicBezTo>
                    <a:pt x="957" y="218"/>
                    <a:pt x="961" y="218"/>
                    <a:pt x="965" y="216"/>
                  </a:cubicBezTo>
                  <a:cubicBezTo>
                    <a:pt x="973" y="216"/>
                    <a:pt x="980" y="213"/>
                    <a:pt x="988" y="213"/>
                  </a:cubicBezTo>
                  <a:cubicBezTo>
                    <a:pt x="995" y="213"/>
                    <a:pt x="1003" y="213"/>
                    <a:pt x="1010" y="215"/>
                  </a:cubicBezTo>
                  <a:cubicBezTo>
                    <a:pt x="1001" y="219"/>
                    <a:pt x="993" y="226"/>
                    <a:pt x="984" y="231"/>
                  </a:cubicBezTo>
                  <a:cubicBezTo>
                    <a:pt x="980" y="234"/>
                    <a:pt x="981" y="241"/>
                    <a:pt x="986" y="242"/>
                  </a:cubicBezTo>
                  <a:cubicBezTo>
                    <a:pt x="992" y="244"/>
                    <a:pt x="992" y="245"/>
                    <a:pt x="988" y="250"/>
                  </a:cubicBezTo>
                  <a:cubicBezTo>
                    <a:pt x="987" y="256"/>
                    <a:pt x="994" y="258"/>
                    <a:pt x="997" y="261"/>
                  </a:cubicBezTo>
                  <a:cubicBezTo>
                    <a:pt x="1001" y="264"/>
                    <a:pt x="1006" y="266"/>
                    <a:pt x="1010" y="268"/>
                  </a:cubicBezTo>
                  <a:cubicBezTo>
                    <a:pt x="1007" y="272"/>
                    <a:pt x="1000" y="269"/>
                    <a:pt x="998" y="274"/>
                  </a:cubicBezTo>
                  <a:cubicBezTo>
                    <a:pt x="1000" y="277"/>
                    <a:pt x="1007" y="275"/>
                    <a:pt x="1010" y="276"/>
                  </a:cubicBezTo>
                  <a:cubicBezTo>
                    <a:pt x="1015" y="277"/>
                    <a:pt x="1019" y="278"/>
                    <a:pt x="1022" y="272"/>
                  </a:cubicBezTo>
                  <a:cubicBezTo>
                    <a:pt x="1026" y="267"/>
                    <a:pt x="1019" y="262"/>
                    <a:pt x="1015" y="263"/>
                  </a:cubicBezTo>
                  <a:cubicBezTo>
                    <a:pt x="1011" y="262"/>
                    <a:pt x="1007" y="258"/>
                    <a:pt x="1003" y="255"/>
                  </a:cubicBezTo>
                  <a:cubicBezTo>
                    <a:pt x="1006" y="252"/>
                    <a:pt x="1010" y="249"/>
                    <a:pt x="1014" y="250"/>
                  </a:cubicBezTo>
                  <a:cubicBezTo>
                    <a:pt x="1018" y="251"/>
                    <a:pt x="1023" y="250"/>
                    <a:pt x="1027" y="250"/>
                  </a:cubicBezTo>
                  <a:cubicBezTo>
                    <a:pt x="1022" y="247"/>
                    <a:pt x="1017" y="244"/>
                    <a:pt x="1011" y="244"/>
                  </a:cubicBezTo>
                  <a:cubicBezTo>
                    <a:pt x="1006" y="244"/>
                    <a:pt x="1003" y="240"/>
                    <a:pt x="1005" y="234"/>
                  </a:cubicBezTo>
                  <a:cubicBezTo>
                    <a:pt x="1010" y="231"/>
                    <a:pt x="1015" y="230"/>
                    <a:pt x="1020" y="232"/>
                  </a:cubicBezTo>
                  <a:cubicBezTo>
                    <a:pt x="1025" y="232"/>
                    <a:pt x="1030" y="231"/>
                    <a:pt x="1034" y="231"/>
                  </a:cubicBezTo>
                  <a:cubicBezTo>
                    <a:pt x="1028" y="229"/>
                    <a:pt x="1023" y="227"/>
                    <a:pt x="1017" y="225"/>
                  </a:cubicBezTo>
                  <a:cubicBezTo>
                    <a:pt x="1028" y="218"/>
                    <a:pt x="1041" y="220"/>
                    <a:pt x="1053" y="216"/>
                  </a:cubicBezTo>
                  <a:cubicBezTo>
                    <a:pt x="1061" y="214"/>
                    <a:pt x="1070" y="215"/>
                    <a:pt x="1077" y="218"/>
                  </a:cubicBezTo>
                  <a:cubicBezTo>
                    <a:pt x="1084" y="223"/>
                    <a:pt x="1090" y="227"/>
                    <a:pt x="1096" y="233"/>
                  </a:cubicBezTo>
                  <a:cubicBezTo>
                    <a:pt x="1094" y="238"/>
                    <a:pt x="1089" y="243"/>
                    <a:pt x="1086" y="247"/>
                  </a:cubicBezTo>
                  <a:cubicBezTo>
                    <a:pt x="1084" y="254"/>
                    <a:pt x="1087" y="257"/>
                    <a:pt x="1092" y="256"/>
                  </a:cubicBezTo>
                  <a:cubicBezTo>
                    <a:pt x="1096" y="255"/>
                    <a:pt x="1102" y="254"/>
                    <a:pt x="1104" y="250"/>
                  </a:cubicBezTo>
                  <a:cubicBezTo>
                    <a:pt x="1106" y="245"/>
                    <a:pt x="1112" y="248"/>
                    <a:pt x="1116" y="247"/>
                  </a:cubicBezTo>
                  <a:cubicBezTo>
                    <a:pt x="1122" y="246"/>
                    <a:pt x="1119" y="257"/>
                    <a:pt x="1124" y="257"/>
                  </a:cubicBezTo>
                  <a:cubicBezTo>
                    <a:pt x="1129" y="261"/>
                    <a:pt x="1132" y="256"/>
                    <a:pt x="1129" y="250"/>
                  </a:cubicBezTo>
                  <a:cubicBezTo>
                    <a:pt x="1130" y="246"/>
                    <a:pt x="1134" y="241"/>
                    <a:pt x="1138" y="241"/>
                  </a:cubicBezTo>
                  <a:cubicBezTo>
                    <a:pt x="1150" y="236"/>
                    <a:pt x="1163" y="242"/>
                    <a:pt x="1175" y="242"/>
                  </a:cubicBezTo>
                  <a:cubicBezTo>
                    <a:pt x="1181" y="241"/>
                    <a:pt x="1188" y="241"/>
                    <a:pt x="1193" y="247"/>
                  </a:cubicBezTo>
                  <a:cubicBezTo>
                    <a:pt x="1197" y="250"/>
                    <a:pt x="1203" y="251"/>
                    <a:pt x="1207" y="255"/>
                  </a:cubicBezTo>
                  <a:cubicBezTo>
                    <a:pt x="1206" y="259"/>
                    <a:pt x="1200" y="258"/>
                    <a:pt x="1198" y="261"/>
                  </a:cubicBezTo>
                  <a:cubicBezTo>
                    <a:pt x="1193" y="261"/>
                    <a:pt x="1188" y="267"/>
                    <a:pt x="1195" y="268"/>
                  </a:cubicBezTo>
                  <a:cubicBezTo>
                    <a:pt x="1201" y="270"/>
                    <a:pt x="1206" y="262"/>
                    <a:pt x="1211" y="263"/>
                  </a:cubicBezTo>
                  <a:cubicBezTo>
                    <a:pt x="1217" y="262"/>
                    <a:pt x="1220" y="267"/>
                    <a:pt x="1223" y="272"/>
                  </a:cubicBezTo>
                  <a:cubicBezTo>
                    <a:pt x="1226" y="278"/>
                    <a:pt x="1230" y="270"/>
                    <a:pt x="1234" y="268"/>
                  </a:cubicBezTo>
                  <a:cubicBezTo>
                    <a:pt x="1237" y="265"/>
                    <a:pt x="1241" y="263"/>
                    <a:pt x="1246" y="265"/>
                  </a:cubicBezTo>
                  <a:cubicBezTo>
                    <a:pt x="1252" y="266"/>
                    <a:pt x="1257" y="267"/>
                    <a:pt x="1262" y="270"/>
                  </a:cubicBezTo>
                  <a:cubicBezTo>
                    <a:pt x="1259" y="274"/>
                    <a:pt x="1255" y="276"/>
                    <a:pt x="1251" y="280"/>
                  </a:cubicBezTo>
                  <a:cubicBezTo>
                    <a:pt x="1256" y="280"/>
                    <a:pt x="1261" y="280"/>
                    <a:pt x="1266" y="277"/>
                  </a:cubicBezTo>
                  <a:cubicBezTo>
                    <a:pt x="1271" y="276"/>
                    <a:pt x="1275" y="276"/>
                    <a:pt x="1273" y="284"/>
                  </a:cubicBezTo>
                  <a:cubicBezTo>
                    <a:pt x="1278" y="287"/>
                    <a:pt x="1282" y="288"/>
                    <a:pt x="1287" y="286"/>
                  </a:cubicBezTo>
                  <a:cubicBezTo>
                    <a:pt x="1295" y="283"/>
                    <a:pt x="1305" y="282"/>
                    <a:pt x="1313" y="288"/>
                  </a:cubicBezTo>
                  <a:cubicBezTo>
                    <a:pt x="1307" y="295"/>
                    <a:pt x="1298" y="293"/>
                    <a:pt x="1292" y="297"/>
                  </a:cubicBezTo>
                  <a:cubicBezTo>
                    <a:pt x="1288" y="302"/>
                    <a:pt x="1297" y="303"/>
                    <a:pt x="1300" y="301"/>
                  </a:cubicBezTo>
                  <a:cubicBezTo>
                    <a:pt x="1306" y="298"/>
                    <a:pt x="1313" y="301"/>
                    <a:pt x="1318" y="295"/>
                  </a:cubicBezTo>
                  <a:cubicBezTo>
                    <a:pt x="1326" y="292"/>
                    <a:pt x="1333" y="300"/>
                    <a:pt x="1338" y="306"/>
                  </a:cubicBezTo>
                  <a:cubicBezTo>
                    <a:pt x="1331" y="306"/>
                    <a:pt x="1324" y="305"/>
                    <a:pt x="1317" y="308"/>
                  </a:cubicBezTo>
                  <a:cubicBezTo>
                    <a:pt x="1317" y="314"/>
                    <a:pt x="1324" y="311"/>
                    <a:pt x="1328" y="312"/>
                  </a:cubicBezTo>
                  <a:cubicBezTo>
                    <a:pt x="1333" y="313"/>
                    <a:pt x="1341" y="313"/>
                    <a:pt x="1345" y="319"/>
                  </a:cubicBezTo>
                  <a:cubicBezTo>
                    <a:pt x="1344" y="321"/>
                    <a:pt x="1337" y="320"/>
                    <a:pt x="1334" y="320"/>
                  </a:cubicBezTo>
                  <a:cubicBezTo>
                    <a:pt x="1327" y="320"/>
                    <a:pt x="1320" y="315"/>
                    <a:pt x="1313" y="317"/>
                  </a:cubicBezTo>
                  <a:cubicBezTo>
                    <a:pt x="1309" y="320"/>
                    <a:pt x="1319" y="322"/>
                    <a:pt x="1321" y="324"/>
                  </a:cubicBezTo>
                  <a:cubicBezTo>
                    <a:pt x="1319" y="328"/>
                    <a:pt x="1313" y="326"/>
                    <a:pt x="1310" y="327"/>
                  </a:cubicBezTo>
                  <a:cubicBezTo>
                    <a:pt x="1304" y="327"/>
                    <a:pt x="1313" y="334"/>
                    <a:pt x="1316" y="332"/>
                  </a:cubicBezTo>
                  <a:cubicBezTo>
                    <a:pt x="1324" y="334"/>
                    <a:pt x="1332" y="337"/>
                    <a:pt x="1339" y="340"/>
                  </a:cubicBezTo>
                  <a:cubicBezTo>
                    <a:pt x="1341" y="344"/>
                    <a:pt x="1343" y="351"/>
                    <a:pt x="1348" y="347"/>
                  </a:cubicBezTo>
                  <a:cubicBezTo>
                    <a:pt x="1356" y="344"/>
                    <a:pt x="1364" y="352"/>
                    <a:pt x="1372" y="348"/>
                  </a:cubicBezTo>
                  <a:cubicBezTo>
                    <a:pt x="1379" y="345"/>
                    <a:pt x="1386" y="353"/>
                    <a:pt x="1392" y="357"/>
                  </a:cubicBezTo>
                  <a:cubicBezTo>
                    <a:pt x="1398" y="362"/>
                    <a:pt x="1388" y="360"/>
                    <a:pt x="1385" y="362"/>
                  </a:cubicBezTo>
                  <a:cubicBezTo>
                    <a:pt x="1379" y="364"/>
                    <a:pt x="1385" y="369"/>
                    <a:pt x="1389" y="367"/>
                  </a:cubicBezTo>
                  <a:cubicBezTo>
                    <a:pt x="1395" y="367"/>
                    <a:pt x="1401" y="366"/>
                    <a:pt x="1406" y="365"/>
                  </a:cubicBezTo>
                  <a:cubicBezTo>
                    <a:pt x="1416" y="362"/>
                    <a:pt x="1406" y="371"/>
                    <a:pt x="1411" y="372"/>
                  </a:cubicBezTo>
                  <a:cubicBezTo>
                    <a:pt x="1416" y="374"/>
                    <a:pt x="1422" y="373"/>
                    <a:pt x="1427" y="369"/>
                  </a:cubicBezTo>
                  <a:cubicBezTo>
                    <a:pt x="1433" y="372"/>
                    <a:pt x="1438" y="375"/>
                    <a:pt x="1444" y="378"/>
                  </a:cubicBezTo>
                  <a:cubicBezTo>
                    <a:pt x="1440" y="380"/>
                    <a:pt x="1439" y="386"/>
                    <a:pt x="1434" y="385"/>
                  </a:cubicBezTo>
                  <a:cubicBezTo>
                    <a:pt x="1429" y="385"/>
                    <a:pt x="1425" y="380"/>
                    <a:pt x="1420" y="384"/>
                  </a:cubicBezTo>
                  <a:cubicBezTo>
                    <a:pt x="1415" y="385"/>
                    <a:pt x="1425" y="388"/>
                    <a:pt x="1427" y="390"/>
                  </a:cubicBezTo>
                  <a:cubicBezTo>
                    <a:pt x="1431" y="395"/>
                    <a:pt x="1422" y="394"/>
                    <a:pt x="1420" y="396"/>
                  </a:cubicBezTo>
                  <a:cubicBezTo>
                    <a:pt x="1416" y="399"/>
                    <a:pt x="1413" y="403"/>
                    <a:pt x="1409" y="398"/>
                  </a:cubicBezTo>
                  <a:cubicBezTo>
                    <a:pt x="1404" y="390"/>
                    <a:pt x="1404" y="398"/>
                    <a:pt x="1403" y="403"/>
                  </a:cubicBezTo>
                  <a:cubicBezTo>
                    <a:pt x="1402" y="408"/>
                    <a:pt x="1408" y="417"/>
                    <a:pt x="1401" y="415"/>
                  </a:cubicBezTo>
                  <a:cubicBezTo>
                    <a:pt x="1397" y="412"/>
                    <a:pt x="1392" y="413"/>
                    <a:pt x="1388" y="409"/>
                  </a:cubicBezTo>
                  <a:cubicBezTo>
                    <a:pt x="1388" y="401"/>
                    <a:pt x="1382" y="405"/>
                    <a:pt x="1378" y="406"/>
                  </a:cubicBezTo>
                  <a:cubicBezTo>
                    <a:pt x="1375" y="403"/>
                    <a:pt x="1369" y="399"/>
                    <a:pt x="1374" y="394"/>
                  </a:cubicBezTo>
                  <a:cubicBezTo>
                    <a:pt x="1374" y="390"/>
                    <a:pt x="1366" y="392"/>
                    <a:pt x="1363" y="391"/>
                  </a:cubicBezTo>
                  <a:cubicBezTo>
                    <a:pt x="1353" y="388"/>
                    <a:pt x="1345" y="376"/>
                    <a:pt x="1334" y="379"/>
                  </a:cubicBezTo>
                  <a:cubicBezTo>
                    <a:pt x="1332" y="382"/>
                    <a:pt x="1322" y="380"/>
                    <a:pt x="1327" y="385"/>
                  </a:cubicBezTo>
                  <a:cubicBezTo>
                    <a:pt x="1329" y="388"/>
                    <a:pt x="1339" y="392"/>
                    <a:pt x="1334" y="393"/>
                  </a:cubicBezTo>
                  <a:cubicBezTo>
                    <a:pt x="1330" y="396"/>
                    <a:pt x="1326" y="392"/>
                    <a:pt x="1322" y="389"/>
                  </a:cubicBezTo>
                  <a:cubicBezTo>
                    <a:pt x="1319" y="387"/>
                    <a:pt x="1312" y="383"/>
                    <a:pt x="1317" y="391"/>
                  </a:cubicBezTo>
                  <a:cubicBezTo>
                    <a:pt x="1320" y="395"/>
                    <a:pt x="1322" y="403"/>
                    <a:pt x="1328" y="401"/>
                  </a:cubicBezTo>
                  <a:cubicBezTo>
                    <a:pt x="1333" y="400"/>
                    <a:pt x="1336" y="404"/>
                    <a:pt x="1338" y="409"/>
                  </a:cubicBezTo>
                  <a:cubicBezTo>
                    <a:pt x="1341" y="413"/>
                    <a:pt x="1343" y="419"/>
                    <a:pt x="1347" y="420"/>
                  </a:cubicBezTo>
                  <a:cubicBezTo>
                    <a:pt x="1351" y="415"/>
                    <a:pt x="1355" y="418"/>
                    <a:pt x="1359" y="421"/>
                  </a:cubicBezTo>
                  <a:cubicBezTo>
                    <a:pt x="1364" y="425"/>
                    <a:pt x="1369" y="426"/>
                    <a:pt x="1375" y="428"/>
                  </a:cubicBezTo>
                  <a:cubicBezTo>
                    <a:pt x="1370" y="428"/>
                    <a:pt x="1365" y="432"/>
                    <a:pt x="1372" y="435"/>
                  </a:cubicBezTo>
                  <a:cubicBezTo>
                    <a:pt x="1377" y="439"/>
                    <a:pt x="1385" y="440"/>
                    <a:pt x="1386" y="449"/>
                  </a:cubicBezTo>
                  <a:cubicBezTo>
                    <a:pt x="1388" y="458"/>
                    <a:pt x="1383" y="452"/>
                    <a:pt x="1380" y="448"/>
                  </a:cubicBezTo>
                  <a:cubicBezTo>
                    <a:pt x="1378" y="446"/>
                    <a:pt x="1371" y="438"/>
                    <a:pt x="1371" y="443"/>
                  </a:cubicBezTo>
                  <a:cubicBezTo>
                    <a:pt x="1373" y="449"/>
                    <a:pt x="1378" y="454"/>
                    <a:pt x="1380" y="460"/>
                  </a:cubicBezTo>
                  <a:cubicBezTo>
                    <a:pt x="1381" y="465"/>
                    <a:pt x="1369" y="457"/>
                    <a:pt x="1374" y="464"/>
                  </a:cubicBezTo>
                  <a:cubicBezTo>
                    <a:pt x="1377" y="467"/>
                    <a:pt x="1383" y="475"/>
                    <a:pt x="1375" y="471"/>
                  </a:cubicBezTo>
                  <a:cubicBezTo>
                    <a:pt x="1370" y="469"/>
                    <a:pt x="1366" y="463"/>
                    <a:pt x="1362" y="460"/>
                  </a:cubicBezTo>
                  <a:cubicBezTo>
                    <a:pt x="1352" y="462"/>
                    <a:pt x="1343" y="456"/>
                    <a:pt x="1336" y="451"/>
                  </a:cubicBezTo>
                  <a:cubicBezTo>
                    <a:pt x="1333" y="448"/>
                    <a:pt x="1327" y="443"/>
                    <a:pt x="1326" y="443"/>
                  </a:cubicBezTo>
                  <a:cubicBezTo>
                    <a:pt x="1329" y="452"/>
                    <a:pt x="1324" y="449"/>
                    <a:pt x="1319" y="446"/>
                  </a:cubicBezTo>
                  <a:cubicBezTo>
                    <a:pt x="1315" y="444"/>
                    <a:pt x="1310" y="443"/>
                    <a:pt x="1305" y="443"/>
                  </a:cubicBezTo>
                  <a:cubicBezTo>
                    <a:pt x="1311" y="455"/>
                    <a:pt x="1322" y="458"/>
                    <a:pt x="1332" y="462"/>
                  </a:cubicBezTo>
                  <a:cubicBezTo>
                    <a:pt x="1342" y="468"/>
                    <a:pt x="1353" y="474"/>
                    <a:pt x="1358" y="488"/>
                  </a:cubicBezTo>
                  <a:cubicBezTo>
                    <a:pt x="1345" y="486"/>
                    <a:pt x="1332" y="479"/>
                    <a:pt x="1319" y="477"/>
                  </a:cubicBezTo>
                  <a:cubicBezTo>
                    <a:pt x="1310" y="476"/>
                    <a:pt x="1301" y="476"/>
                    <a:pt x="1294" y="468"/>
                  </a:cubicBezTo>
                  <a:cubicBezTo>
                    <a:pt x="1290" y="465"/>
                    <a:pt x="1283" y="467"/>
                    <a:pt x="1278" y="463"/>
                  </a:cubicBezTo>
                  <a:cubicBezTo>
                    <a:pt x="1277" y="464"/>
                    <a:pt x="1273" y="460"/>
                    <a:pt x="1273" y="464"/>
                  </a:cubicBezTo>
                  <a:close/>
                  <a:moveTo>
                    <a:pt x="482" y="241"/>
                  </a:moveTo>
                  <a:cubicBezTo>
                    <a:pt x="490" y="242"/>
                    <a:pt x="497" y="240"/>
                    <a:pt x="503" y="235"/>
                  </a:cubicBezTo>
                  <a:cubicBezTo>
                    <a:pt x="512" y="233"/>
                    <a:pt x="521" y="235"/>
                    <a:pt x="529" y="238"/>
                  </a:cubicBezTo>
                  <a:cubicBezTo>
                    <a:pt x="537" y="236"/>
                    <a:pt x="529" y="248"/>
                    <a:pt x="533" y="248"/>
                  </a:cubicBezTo>
                  <a:cubicBezTo>
                    <a:pt x="539" y="248"/>
                    <a:pt x="545" y="246"/>
                    <a:pt x="550" y="244"/>
                  </a:cubicBezTo>
                  <a:cubicBezTo>
                    <a:pt x="553" y="242"/>
                    <a:pt x="563" y="246"/>
                    <a:pt x="560" y="241"/>
                  </a:cubicBezTo>
                  <a:cubicBezTo>
                    <a:pt x="558" y="238"/>
                    <a:pt x="550" y="231"/>
                    <a:pt x="557" y="233"/>
                  </a:cubicBezTo>
                  <a:cubicBezTo>
                    <a:pt x="566" y="234"/>
                    <a:pt x="575" y="235"/>
                    <a:pt x="582" y="240"/>
                  </a:cubicBezTo>
                  <a:cubicBezTo>
                    <a:pt x="584" y="244"/>
                    <a:pt x="586" y="250"/>
                    <a:pt x="589" y="253"/>
                  </a:cubicBezTo>
                  <a:cubicBezTo>
                    <a:pt x="592" y="257"/>
                    <a:pt x="596" y="263"/>
                    <a:pt x="601" y="260"/>
                  </a:cubicBezTo>
                  <a:cubicBezTo>
                    <a:pt x="606" y="260"/>
                    <a:pt x="609" y="254"/>
                    <a:pt x="604" y="251"/>
                  </a:cubicBezTo>
                  <a:cubicBezTo>
                    <a:pt x="600" y="246"/>
                    <a:pt x="596" y="241"/>
                    <a:pt x="595" y="234"/>
                  </a:cubicBezTo>
                  <a:cubicBezTo>
                    <a:pt x="592" y="228"/>
                    <a:pt x="595" y="222"/>
                    <a:pt x="601" y="225"/>
                  </a:cubicBezTo>
                  <a:cubicBezTo>
                    <a:pt x="609" y="227"/>
                    <a:pt x="619" y="227"/>
                    <a:pt x="628" y="229"/>
                  </a:cubicBezTo>
                  <a:cubicBezTo>
                    <a:pt x="634" y="233"/>
                    <a:pt x="642" y="234"/>
                    <a:pt x="647" y="241"/>
                  </a:cubicBezTo>
                  <a:cubicBezTo>
                    <a:pt x="648" y="252"/>
                    <a:pt x="656" y="258"/>
                    <a:pt x="663" y="264"/>
                  </a:cubicBezTo>
                  <a:cubicBezTo>
                    <a:pt x="664" y="268"/>
                    <a:pt x="656" y="273"/>
                    <a:pt x="660" y="277"/>
                  </a:cubicBezTo>
                  <a:cubicBezTo>
                    <a:pt x="671" y="285"/>
                    <a:pt x="683" y="290"/>
                    <a:pt x="696" y="290"/>
                  </a:cubicBezTo>
                  <a:cubicBezTo>
                    <a:pt x="704" y="291"/>
                    <a:pt x="712" y="295"/>
                    <a:pt x="720" y="298"/>
                  </a:cubicBezTo>
                  <a:cubicBezTo>
                    <a:pt x="724" y="298"/>
                    <a:pt x="728" y="306"/>
                    <a:pt x="726" y="309"/>
                  </a:cubicBezTo>
                  <a:cubicBezTo>
                    <a:pt x="718" y="310"/>
                    <a:pt x="710" y="305"/>
                    <a:pt x="702" y="304"/>
                  </a:cubicBezTo>
                  <a:cubicBezTo>
                    <a:pt x="697" y="307"/>
                    <a:pt x="691" y="309"/>
                    <a:pt x="685" y="308"/>
                  </a:cubicBezTo>
                  <a:cubicBezTo>
                    <a:pt x="680" y="310"/>
                    <a:pt x="684" y="320"/>
                    <a:pt x="689" y="316"/>
                  </a:cubicBezTo>
                  <a:cubicBezTo>
                    <a:pt x="694" y="317"/>
                    <a:pt x="700" y="312"/>
                    <a:pt x="705" y="314"/>
                  </a:cubicBezTo>
                  <a:cubicBezTo>
                    <a:pt x="709" y="316"/>
                    <a:pt x="714" y="322"/>
                    <a:pt x="706" y="322"/>
                  </a:cubicBezTo>
                  <a:cubicBezTo>
                    <a:pt x="699" y="328"/>
                    <a:pt x="689" y="327"/>
                    <a:pt x="681" y="327"/>
                  </a:cubicBezTo>
                  <a:cubicBezTo>
                    <a:pt x="665" y="327"/>
                    <a:pt x="649" y="323"/>
                    <a:pt x="634" y="317"/>
                  </a:cubicBezTo>
                  <a:cubicBezTo>
                    <a:pt x="630" y="315"/>
                    <a:pt x="627" y="311"/>
                    <a:pt x="622" y="313"/>
                  </a:cubicBezTo>
                  <a:cubicBezTo>
                    <a:pt x="618" y="314"/>
                    <a:pt x="616" y="319"/>
                    <a:pt x="611" y="320"/>
                  </a:cubicBezTo>
                  <a:cubicBezTo>
                    <a:pt x="605" y="325"/>
                    <a:pt x="597" y="322"/>
                    <a:pt x="591" y="324"/>
                  </a:cubicBezTo>
                  <a:cubicBezTo>
                    <a:pt x="583" y="324"/>
                    <a:pt x="577" y="330"/>
                    <a:pt x="569" y="329"/>
                  </a:cubicBezTo>
                  <a:cubicBezTo>
                    <a:pt x="557" y="332"/>
                    <a:pt x="544" y="332"/>
                    <a:pt x="532" y="333"/>
                  </a:cubicBezTo>
                  <a:cubicBezTo>
                    <a:pt x="525" y="332"/>
                    <a:pt x="518" y="332"/>
                    <a:pt x="511" y="333"/>
                  </a:cubicBezTo>
                  <a:cubicBezTo>
                    <a:pt x="506" y="334"/>
                    <a:pt x="502" y="332"/>
                    <a:pt x="498" y="330"/>
                  </a:cubicBezTo>
                  <a:cubicBezTo>
                    <a:pt x="496" y="325"/>
                    <a:pt x="502" y="320"/>
                    <a:pt x="495" y="319"/>
                  </a:cubicBezTo>
                  <a:cubicBezTo>
                    <a:pt x="478" y="316"/>
                    <a:pt x="461" y="319"/>
                    <a:pt x="445" y="313"/>
                  </a:cubicBezTo>
                  <a:cubicBezTo>
                    <a:pt x="440" y="311"/>
                    <a:pt x="435" y="305"/>
                    <a:pt x="430" y="303"/>
                  </a:cubicBezTo>
                  <a:cubicBezTo>
                    <a:pt x="422" y="301"/>
                    <a:pt x="431" y="299"/>
                    <a:pt x="434" y="298"/>
                  </a:cubicBezTo>
                  <a:cubicBezTo>
                    <a:pt x="440" y="298"/>
                    <a:pt x="446" y="298"/>
                    <a:pt x="451" y="296"/>
                  </a:cubicBezTo>
                  <a:cubicBezTo>
                    <a:pt x="462" y="296"/>
                    <a:pt x="473" y="294"/>
                    <a:pt x="484" y="295"/>
                  </a:cubicBezTo>
                  <a:cubicBezTo>
                    <a:pt x="500" y="295"/>
                    <a:pt x="516" y="297"/>
                    <a:pt x="532" y="295"/>
                  </a:cubicBezTo>
                  <a:cubicBezTo>
                    <a:pt x="538" y="293"/>
                    <a:pt x="528" y="291"/>
                    <a:pt x="525" y="290"/>
                  </a:cubicBezTo>
                  <a:cubicBezTo>
                    <a:pt x="508" y="285"/>
                    <a:pt x="490" y="284"/>
                    <a:pt x="472" y="284"/>
                  </a:cubicBezTo>
                  <a:cubicBezTo>
                    <a:pt x="456" y="283"/>
                    <a:pt x="439" y="284"/>
                    <a:pt x="423" y="285"/>
                  </a:cubicBezTo>
                  <a:cubicBezTo>
                    <a:pt x="418" y="283"/>
                    <a:pt x="414" y="281"/>
                    <a:pt x="409" y="279"/>
                  </a:cubicBezTo>
                  <a:cubicBezTo>
                    <a:pt x="410" y="274"/>
                    <a:pt x="416" y="277"/>
                    <a:pt x="420" y="276"/>
                  </a:cubicBezTo>
                  <a:cubicBezTo>
                    <a:pt x="429" y="273"/>
                    <a:pt x="439" y="275"/>
                    <a:pt x="449" y="273"/>
                  </a:cubicBezTo>
                  <a:cubicBezTo>
                    <a:pt x="454" y="272"/>
                    <a:pt x="459" y="273"/>
                    <a:pt x="463" y="269"/>
                  </a:cubicBezTo>
                  <a:cubicBezTo>
                    <a:pt x="459" y="262"/>
                    <a:pt x="453" y="266"/>
                    <a:pt x="448" y="266"/>
                  </a:cubicBezTo>
                  <a:cubicBezTo>
                    <a:pt x="439" y="266"/>
                    <a:pt x="429" y="271"/>
                    <a:pt x="420" y="263"/>
                  </a:cubicBezTo>
                  <a:cubicBezTo>
                    <a:pt x="416" y="260"/>
                    <a:pt x="411" y="260"/>
                    <a:pt x="406" y="260"/>
                  </a:cubicBezTo>
                  <a:cubicBezTo>
                    <a:pt x="400" y="260"/>
                    <a:pt x="399" y="254"/>
                    <a:pt x="405" y="251"/>
                  </a:cubicBezTo>
                  <a:cubicBezTo>
                    <a:pt x="409" y="245"/>
                    <a:pt x="416" y="243"/>
                    <a:pt x="422" y="240"/>
                  </a:cubicBezTo>
                  <a:cubicBezTo>
                    <a:pt x="428" y="237"/>
                    <a:pt x="435" y="236"/>
                    <a:pt x="441" y="234"/>
                  </a:cubicBezTo>
                  <a:cubicBezTo>
                    <a:pt x="450" y="229"/>
                    <a:pt x="461" y="231"/>
                    <a:pt x="470" y="226"/>
                  </a:cubicBezTo>
                  <a:cubicBezTo>
                    <a:pt x="476" y="225"/>
                    <a:pt x="482" y="225"/>
                    <a:pt x="487" y="227"/>
                  </a:cubicBezTo>
                  <a:cubicBezTo>
                    <a:pt x="485" y="232"/>
                    <a:pt x="480" y="233"/>
                    <a:pt x="482" y="240"/>
                  </a:cubicBezTo>
                  <a:cubicBezTo>
                    <a:pt x="481" y="241"/>
                    <a:pt x="482" y="241"/>
                    <a:pt x="482" y="241"/>
                  </a:cubicBezTo>
                  <a:close/>
                  <a:moveTo>
                    <a:pt x="1336" y="864"/>
                  </a:moveTo>
                  <a:cubicBezTo>
                    <a:pt x="1330" y="868"/>
                    <a:pt x="1338" y="857"/>
                    <a:pt x="1334" y="857"/>
                  </a:cubicBezTo>
                  <a:cubicBezTo>
                    <a:pt x="1328" y="857"/>
                    <a:pt x="1329" y="852"/>
                    <a:pt x="1329" y="846"/>
                  </a:cubicBezTo>
                  <a:cubicBezTo>
                    <a:pt x="1327" y="838"/>
                    <a:pt x="1328" y="829"/>
                    <a:pt x="1326" y="822"/>
                  </a:cubicBezTo>
                  <a:cubicBezTo>
                    <a:pt x="1323" y="817"/>
                    <a:pt x="1316" y="816"/>
                    <a:pt x="1312" y="819"/>
                  </a:cubicBezTo>
                  <a:cubicBezTo>
                    <a:pt x="1307" y="820"/>
                    <a:pt x="1304" y="810"/>
                    <a:pt x="1300" y="816"/>
                  </a:cubicBezTo>
                  <a:cubicBezTo>
                    <a:pt x="1289" y="826"/>
                    <a:pt x="1288" y="845"/>
                    <a:pt x="1278" y="857"/>
                  </a:cubicBezTo>
                  <a:cubicBezTo>
                    <a:pt x="1276" y="863"/>
                    <a:pt x="1272" y="864"/>
                    <a:pt x="1267" y="862"/>
                  </a:cubicBezTo>
                  <a:cubicBezTo>
                    <a:pt x="1262" y="860"/>
                    <a:pt x="1259" y="865"/>
                    <a:pt x="1257" y="871"/>
                  </a:cubicBezTo>
                  <a:cubicBezTo>
                    <a:pt x="1240" y="869"/>
                    <a:pt x="1223" y="870"/>
                    <a:pt x="1206" y="869"/>
                  </a:cubicBezTo>
                  <a:cubicBezTo>
                    <a:pt x="1202" y="869"/>
                    <a:pt x="1197" y="869"/>
                    <a:pt x="1193" y="873"/>
                  </a:cubicBezTo>
                  <a:cubicBezTo>
                    <a:pt x="1185" y="879"/>
                    <a:pt x="1177" y="885"/>
                    <a:pt x="1168" y="888"/>
                  </a:cubicBezTo>
                  <a:cubicBezTo>
                    <a:pt x="1166" y="893"/>
                    <a:pt x="1166" y="900"/>
                    <a:pt x="1161" y="901"/>
                  </a:cubicBezTo>
                  <a:cubicBezTo>
                    <a:pt x="1154" y="903"/>
                    <a:pt x="1148" y="902"/>
                    <a:pt x="1141" y="901"/>
                  </a:cubicBezTo>
                  <a:cubicBezTo>
                    <a:pt x="1134" y="901"/>
                    <a:pt x="1127" y="900"/>
                    <a:pt x="1121" y="904"/>
                  </a:cubicBezTo>
                  <a:cubicBezTo>
                    <a:pt x="1118" y="909"/>
                    <a:pt x="1122" y="914"/>
                    <a:pt x="1122" y="920"/>
                  </a:cubicBezTo>
                  <a:cubicBezTo>
                    <a:pt x="1111" y="927"/>
                    <a:pt x="1099" y="930"/>
                    <a:pt x="1087" y="931"/>
                  </a:cubicBezTo>
                  <a:cubicBezTo>
                    <a:pt x="1077" y="933"/>
                    <a:pt x="1070" y="943"/>
                    <a:pt x="1061" y="945"/>
                  </a:cubicBezTo>
                  <a:cubicBezTo>
                    <a:pt x="1056" y="945"/>
                    <a:pt x="1048" y="942"/>
                    <a:pt x="1049" y="934"/>
                  </a:cubicBezTo>
                  <a:cubicBezTo>
                    <a:pt x="1052" y="928"/>
                    <a:pt x="1059" y="926"/>
                    <a:pt x="1061" y="919"/>
                  </a:cubicBezTo>
                  <a:cubicBezTo>
                    <a:pt x="1063" y="913"/>
                    <a:pt x="1067" y="909"/>
                    <a:pt x="1066" y="902"/>
                  </a:cubicBezTo>
                  <a:cubicBezTo>
                    <a:pt x="1066" y="888"/>
                    <a:pt x="1061" y="876"/>
                    <a:pt x="1059" y="863"/>
                  </a:cubicBezTo>
                  <a:cubicBezTo>
                    <a:pt x="1052" y="859"/>
                    <a:pt x="1044" y="856"/>
                    <a:pt x="1038" y="851"/>
                  </a:cubicBezTo>
                  <a:cubicBezTo>
                    <a:pt x="1036" y="847"/>
                    <a:pt x="1036" y="841"/>
                    <a:pt x="1030" y="842"/>
                  </a:cubicBezTo>
                  <a:cubicBezTo>
                    <a:pt x="1026" y="841"/>
                    <a:pt x="1025" y="834"/>
                    <a:pt x="1019" y="837"/>
                  </a:cubicBezTo>
                  <a:cubicBezTo>
                    <a:pt x="1015" y="834"/>
                    <a:pt x="1016" y="827"/>
                    <a:pt x="1011" y="826"/>
                  </a:cubicBezTo>
                  <a:cubicBezTo>
                    <a:pt x="993" y="814"/>
                    <a:pt x="974" y="806"/>
                    <a:pt x="956" y="796"/>
                  </a:cubicBezTo>
                  <a:cubicBezTo>
                    <a:pt x="947" y="791"/>
                    <a:pt x="939" y="800"/>
                    <a:pt x="931" y="802"/>
                  </a:cubicBezTo>
                  <a:cubicBezTo>
                    <a:pt x="927" y="800"/>
                    <a:pt x="922" y="804"/>
                    <a:pt x="919" y="800"/>
                  </a:cubicBezTo>
                  <a:cubicBezTo>
                    <a:pt x="915" y="798"/>
                    <a:pt x="910" y="801"/>
                    <a:pt x="907" y="799"/>
                  </a:cubicBezTo>
                  <a:cubicBezTo>
                    <a:pt x="907" y="792"/>
                    <a:pt x="900" y="800"/>
                    <a:pt x="897" y="799"/>
                  </a:cubicBezTo>
                  <a:cubicBezTo>
                    <a:pt x="893" y="803"/>
                    <a:pt x="890" y="798"/>
                    <a:pt x="886" y="797"/>
                  </a:cubicBezTo>
                  <a:cubicBezTo>
                    <a:pt x="883" y="792"/>
                    <a:pt x="878" y="796"/>
                    <a:pt x="877" y="795"/>
                  </a:cubicBezTo>
                  <a:cubicBezTo>
                    <a:pt x="874" y="791"/>
                    <a:pt x="872" y="790"/>
                    <a:pt x="868" y="789"/>
                  </a:cubicBezTo>
                  <a:cubicBezTo>
                    <a:pt x="863" y="787"/>
                    <a:pt x="859" y="789"/>
                    <a:pt x="855" y="787"/>
                  </a:cubicBezTo>
                  <a:cubicBezTo>
                    <a:pt x="848" y="784"/>
                    <a:pt x="844" y="774"/>
                    <a:pt x="838" y="769"/>
                  </a:cubicBezTo>
                  <a:cubicBezTo>
                    <a:pt x="833" y="765"/>
                    <a:pt x="832" y="771"/>
                    <a:pt x="836" y="775"/>
                  </a:cubicBezTo>
                  <a:cubicBezTo>
                    <a:pt x="838" y="780"/>
                    <a:pt x="828" y="776"/>
                    <a:pt x="826" y="778"/>
                  </a:cubicBezTo>
                  <a:cubicBezTo>
                    <a:pt x="793" y="778"/>
                    <a:pt x="760" y="778"/>
                    <a:pt x="727" y="778"/>
                  </a:cubicBezTo>
                  <a:cubicBezTo>
                    <a:pt x="670" y="777"/>
                    <a:pt x="612" y="777"/>
                    <a:pt x="555" y="777"/>
                  </a:cubicBezTo>
                  <a:cubicBezTo>
                    <a:pt x="524" y="777"/>
                    <a:pt x="492" y="777"/>
                    <a:pt x="461" y="777"/>
                  </a:cubicBezTo>
                  <a:cubicBezTo>
                    <a:pt x="417" y="777"/>
                    <a:pt x="373" y="778"/>
                    <a:pt x="330" y="777"/>
                  </a:cubicBezTo>
                  <a:cubicBezTo>
                    <a:pt x="326" y="775"/>
                    <a:pt x="322" y="771"/>
                    <a:pt x="324" y="765"/>
                  </a:cubicBezTo>
                  <a:cubicBezTo>
                    <a:pt x="320" y="767"/>
                    <a:pt x="315" y="769"/>
                    <a:pt x="312" y="763"/>
                  </a:cubicBezTo>
                  <a:cubicBezTo>
                    <a:pt x="312" y="755"/>
                    <a:pt x="307" y="757"/>
                    <a:pt x="304" y="760"/>
                  </a:cubicBezTo>
                  <a:cubicBezTo>
                    <a:pt x="300" y="761"/>
                    <a:pt x="295" y="756"/>
                    <a:pt x="295" y="751"/>
                  </a:cubicBezTo>
                  <a:cubicBezTo>
                    <a:pt x="294" y="744"/>
                    <a:pt x="292" y="741"/>
                    <a:pt x="287" y="743"/>
                  </a:cubicBezTo>
                  <a:cubicBezTo>
                    <a:pt x="281" y="744"/>
                    <a:pt x="277" y="740"/>
                    <a:pt x="272" y="739"/>
                  </a:cubicBezTo>
                  <a:cubicBezTo>
                    <a:pt x="270" y="736"/>
                    <a:pt x="267" y="729"/>
                    <a:pt x="263" y="733"/>
                  </a:cubicBezTo>
                  <a:cubicBezTo>
                    <a:pt x="257" y="734"/>
                    <a:pt x="250" y="736"/>
                    <a:pt x="244" y="730"/>
                  </a:cubicBezTo>
                  <a:cubicBezTo>
                    <a:pt x="242" y="725"/>
                    <a:pt x="247" y="720"/>
                    <a:pt x="249" y="718"/>
                  </a:cubicBezTo>
                  <a:cubicBezTo>
                    <a:pt x="247" y="713"/>
                    <a:pt x="239" y="717"/>
                    <a:pt x="238" y="714"/>
                  </a:cubicBezTo>
                  <a:cubicBezTo>
                    <a:pt x="242" y="710"/>
                    <a:pt x="246" y="706"/>
                    <a:pt x="251" y="705"/>
                  </a:cubicBezTo>
                  <a:cubicBezTo>
                    <a:pt x="258" y="700"/>
                    <a:pt x="253" y="699"/>
                    <a:pt x="247" y="700"/>
                  </a:cubicBezTo>
                  <a:cubicBezTo>
                    <a:pt x="244" y="702"/>
                    <a:pt x="239" y="702"/>
                    <a:pt x="237" y="698"/>
                  </a:cubicBezTo>
                  <a:cubicBezTo>
                    <a:pt x="237" y="692"/>
                    <a:pt x="237" y="687"/>
                    <a:pt x="231" y="689"/>
                  </a:cubicBezTo>
                  <a:cubicBezTo>
                    <a:pt x="228" y="686"/>
                    <a:pt x="223" y="681"/>
                    <a:pt x="222" y="678"/>
                  </a:cubicBezTo>
                  <a:cubicBezTo>
                    <a:pt x="225" y="671"/>
                    <a:pt x="221" y="668"/>
                    <a:pt x="217" y="672"/>
                  </a:cubicBezTo>
                  <a:cubicBezTo>
                    <a:pt x="213" y="678"/>
                    <a:pt x="209" y="674"/>
                    <a:pt x="205" y="670"/>
                  </a:cubicBezTo>
                  <a:cubicBezTo>
                    <a:pt x="201" y="666"/>
                    <a:pt x="197" y="660"/>
                    <a:pt x="196" y="653"/>
                  </a:cubicBezTo>
                  <a:cubicBezTo>
                    <a:pt x="198" y="649"/>
                    <a:pt x="204" y="645"/>
                    <a:pt x="204" y="641"/>
                  </a:cubicBezTo>
                  <a:cubicBezTo>
                    <a:pt x="202" y="635"/>
                    <a:pt x="197" y="629"/>
                    <a:pt x="199" y="622"/>
                  </a:cubicBezTo>
                  <a:cubicBezTo>
                    <a:pt x="200" y="616"/>
                    <a:pt x="193" y="616"/>
                    <a:pt x="190" y="614"/>
                  </a:cubicBezTo>
                  <a:cubicBezTo>
                    <a:pt x="183" y="610"/>
                    <a:pt x="176" y="608"/>
                    <a:pt x="169" y="605"/>
                  </a:cubicBezTo>
                  <a:cubicBezTo>
                    <a:pt x="161" y="595"/>
                    <a:pt x="154" y="583"/>
                    <a:pt x="146" y="574"/>
                  </a:cubicBezTo>
                  <a:cubicBezTo>
                    <a:pt x="137" y="561"/>
                    <a:pt x="125" y="554"/>
                    <a:pt x="115" y="546"/>
                  </a:cubicBezTo>
                  <a:cubicBezTo>
                    <a:pt x="111" y="542"/>
                    <a:pt x="109" y="535"/>
                    <a:pt x="103" y="536"/>
                  </a:cubicBezTo>
                  <a:cubicBezTo>
                    <a:pt x="95" y="534"/>
                    <a:pt x="90" y="543"/>
                    <a:pt x="84" y="546"/>
                  </a:cubicBezTo>
                  <a:cubicBezTo>
                    <a:pt x="80" y="550"/>
                    <a:pt x="73" y="548"/>
                    <a:pt x="71" y="554"/>
                  </a:cubicBezTo>
                  <a:cubicBezTo>
                    <a:pt x="62" y="545"/>
                    <a:pt x="52" y="539"/>
                    <a:pt x="43" y="531"/>
                  </a:cubicBezTo>
                  <a:cubicBezTo>
                    <a:pt x="42" y="525"/>
                    <a:pt x="38" y="521"/>
                    <a:pt x="33" y="522"/>
                  </a:cubicBezTo>
                  <a:cubicBezTo>
                    <a:pt x="24" y="522"/>
                    <a:pt x="15" y="524"/>
                    <a:pt x="6" y="523"/>
                  </a:cubicBezTo>
                  <a:cubicBezTo>
                    <a:pt x="3" y="516"/>
                    <a:pt x="5" y="507"/>
                    <a:pt x="4" y="500"/>
                  </a:cubicBezTo>
                  <a:cubicBezTo>
                    <a:pt x="4" y="463"/>
                    <a:pt x="5" y="426"/>
                    <a:pt x="3" y="390"/>
                  </a:cubicBezTo>
                  <a:cubicBezTo>
                    <a:pt x="3" y="365"/>
                    <a:pt x="3" y="339"/>
                    <a:pt x="3" y="314"/>
                  </a:cubicBezTo>
                  <a:cubicBezTo>
                    <a:pt x="0" y="307"/>
                    <a:pt x="9" y="312"/>
                    <a:pt x="12" y="310"/>
                  </a:cubicBezTo>
                  <a:cubicBezTo>
                    <a:pt x="22" y="309"/>
                    <a:pt x="32" y="314"/>
                    <a:pt x="42" y="317"/>
                  </a:cubicBezTo>
                  <a:cubicBezTo>
                    <a:pt x="54" y="323"/>
                    <a:pt x="68" y="325"/>
                    <a:pt x="81" y="326"/>
                  </a:cubicBezTo>
                  <a:cubicBezTo>
                    <a:pt x="88" y="326"/>
                    <a:pt x="94" y="328"/>
                    <a:pt x="101" y="331"/>
                  </a:cubicBezTo>
                  <a:cubicBezTo>
                    <a:pt x="103" y="329"/>
                    <a:pt x="97" y="322"/>
                    <a:pt x="94" y="321"/>
                  </a:cubicBezTo>
                  <a:cubicBezTo>
                    <a:pt x="89" y="315"/>
                    <a:pt x="97" y="314"/>
                    <a:pt x="101" y="313"/>
                  </a:cubicBezTo>
                  <a:cubicBezTo>
                    <a:pt x="105" y="310"/>
                    <a:pt x="111" y="315"/>
                    <a:pt x="115" y="311"/>
                  </a:cubicBezTo>
                  <a:cubicBezTo>
                    <a:pt x="125" y="312"/>
                    <a:pt x="134" y="315"/>
                    <a:pt x="143" y="309"/>
                  </a:cubicBezTo>
                  <a:cubicBezTo>
                    <a:pt x="147" y="306"/>
                    <a:pt x="151" y="307"/>
                    <a:pt x="155" y="305"/>
                  </a:cubicBezTo>
                  <a:cubicBezTo>
                    <a:pt x="164" y="302"/>
                    <a:pt x="174" y="305"/>
                    <a:pt x="182" y="298"/>
                  </a:cubicBezTo>
                  <a:cubicBezTo>
                    <a:pt x="189" y="296"/>
                    <a:pt x="197" y="296"/>
                    <a:pt x="204" y="298"/>
                  </a:cubicBezTo>
                  <a:cubicBezTo>
                    <a:pt x="199" y="306"/>
                    <a:pt x="190" y="302"/>
                    <a:pt x="183" y="307"/>
                  </a:cubicBezTo>
                  <a:cubicBezTo>
                    <a:pt x="175" y="310"/>
                    <a:pt x="166" y="309"/>
                    <a:pt x="159" y="314"/>
                  </a:cubicBezTo>
                  <a:cubicBezTo>
                    <a:pt x="154" y="321"/>
                    <a:pt x="146" y="318"/>
                    <a:pt x="139" y="321"/>
                  </a:cubicBezTo>
                  <a:cubicBezTo>
                    <a:pt x="133" y="325"/>
                    <a:pt x="136" y="327"/>
                    <a:pt x="141" y="328"/>
                  </a:cubicBezTo>
                  <a:cubicBezTo>
                    <a:pt x="145" y="331"/>
                    <a:pt x="149" y="334"/>
                    <a:pt x="153" y="336"/>
                  </a:cubicBezTo>
                  <a:cubicBezTo>
                    <a:pt x="150" y="331"/>
                    <a:pt x="152" y="325"/>
                    <a:pt x="158" y="326"/>
                  </a:cubicBezTo>
                  <a:cubicBezTo>
                    <a:pt x="165" y="325"/>
                    <a:pt x="169" y="316"/>
                    <a:pt x="176" y="317"/>
                  </a:cubicBezTo>
                  <a:cubicBezTo>
                    <a:pt x="182" y="318"/>
                    <a:pt x="188" y="317"/>
                    <a:pt x="193" y="313"/>
                  </a:cubicBezTo>
                  <a:cubicBezTo>
                    <a:pt x="201" y="308"/>
                    <a:pt x="210" y="308"/>
                    <a:pt x="219" y="308"/>
                  </a:cubicBezTo>
                  <a:cubicBezTo>
                    <a:pt x="226" y="301"/>
                    <a:pt x="235" y="302"/>
                    <a:pt x="243" y="297"/>
                  </a:cubicBezTo>
                  <a:cubicBezTo>
                    <a:pt x="240" y="291"/>
                    <a:pt x="234" y="290"/>
                    <a:pt x="230" y="286"/>
                  </a:cubicBezTo>
                  <a:cubicBezTo>
                    <a:pt x="238" y="286"/>
                    <a:pt x="247" y="289"/>
                    <a:pt x="253" y="297"/>
                  </a:cubicBezTo>
                  <a:cubicBezTo>
                    <a:pt x="257" y="303"/>
                    <a:pt x="261" y="309"/>
                    <a:pt x="268" y="311"/>
                  </a:cubicBezTo>
                  <a:cubicBezTo>
                    <a:pt x="274" y="314"/>
                    <a:pt x="280" y="316"/>
                    <a:pt x="287" y="316"/>
                  </a:cubicBezTo>
                  <a:cubicBezTo>
                    <a:pt x="291" y="314"/>
                    <a:pt x="280" y="307"/>
                    <a:pt x="286" y="305"/>
                  </a:cubicBezTo>
                  <a:cubicBezTo>
                    <a:pt x="291" y="306"/>
                    <a:pt x="296" y="299"/>
                    <a:pt x="299" y="305"/>
                  </a:cubicBezTo>
                  <a:cubicBezTo>
                    <a:pt x="302" y="310"/>
                    <a:pt x="297" y="315"/>
                    <a:pt x="305" y="315"/>
                  </a:cubicBezTo>
                  <a:cubicBezTo>
                    <a:pt x="313" y="315"/>
                    <a:pt x="321" y="312"/>
                    <a:pt x="327" y="304"/>
                  </a:cubicBezTo>
                  <a:cubicBezTo>
                    <a:pt x="347" y="301"/>
                    <a:pt x="366" y="313"/>
                    <a:pt x="386" y="316"/>
                  </a:cubicBezTo>
                  <a:cubicBezTo>
                    <a:pt x="399" y="319"/>
                    <a:pt x="412" y="322"/>
                    <a:pt x="425" y="324"/>
                  </a:cubicBezTo>
                  <a:cubicBezTo>
                    <a:pt x="436" y="325"/>
                    <a:pt x="447" y="327"/>
                    <a:pt x="459" y="325"/>
                  </a:cubicBezTo>
                  <a:cubicBezTo>
                    <a:pt x="469" y="326"/>
                    <a:pt x="478" y="330"/>
                    <a:pt x="487" y="335"/>
                  </a:cubicBezTo>
                  <a:cubicBezTo>
                    <a:pt x="491" y="341"/>
                    <a:pt x="482" y="340"/>
                    <a:pt x="479" y="340"/>
                  </a:cubicBezTo>
                  <a:cubicBezTo>
                    <a:pt x="474" y="340"/>
                    <a:pt x="469" y="340"/>
                    <a:pt x="465" y="343"/>
                  </a:cubicBezTo>
                  <a:cubicBezTo>
                    <a:pt x="460" y="350"/>
                    <a:pt x="465" y="350"/>
                    <a:pt x="470" y="350"/>
                  </a:cubicBezTo>
                  <a:cubicBezTo>
                    <a:pt x="494" y="354"/>
                    <a:pt x="519" y="356"/>
                    <a:pt x="543" y="350"/>
                  </a:cubicBezTo>
                  <a:cubicBezTo>
                    <a:pt x="551" y="348"/>
                    <a:pt x="560" y="347"/>
                    <a:pt x="569" y="352"/>
                  </a:cubicBezTo>
                  <a:cubicBezTo>
                    <a:pt x="577" y="356"/>
                    <a:pt x="586" y="354"/>
                    <a:pt x="593" y="359"/>
                  </a:cubicBezTo>
                  <a:cubicBezTo>
                    <a:pt x="600" y="361"/>
                    <a:pt x="595" y="365"/>
                    <a:pt x="591" y="367"/>
                  </a:cubicBezTo>
                  <a:cubicBezTo>
                    <a:pt x="590" y="370"/>
                    <a:pt x="598" y="372"/>
                    <a:pt x="601" y="375"/>
                  </a:cubicBezTo>
                  <a:cubicBezTo>
                    <a:pt x="606" y="378"/>
                    <a:pt x="608" y="381"/>
                    <a:pt x="606" y="373"/>
                  </a:cubicBezTo>
                  <a:cubicBezTo>
                    <a:pt x="607" y="371"/>
                    <a:pt x="617" y="373"/>
                    <a:pt x="613" y="368"/>
                  </a:cubicBezTo>
                  <a:cubicBezTo>
                    <a:pt x="609" y="364"/>
                    <a:pt x="603" y="360"/>
                    <a:pt x="604" y="352"/>
                  </a:cubicBezTo>
                  <a:cubicBezTo>
                    <a:pt x="603" y="345"/>
                    <a:pt x="610" y="348"/>
                    <a:pt x="614" y="347"/>
                  </a:cubicBezTo>
                  <a:cubicBezTo>
                    <a:pt x="620" y="346"/>
                    <a:pt x="626" y="346"/>
                    <a:pt x="632" y="343"/>
                  </a:cubicBezTo>
                  <a:cubicBezTo>
                    <a:pt x="636" y="335"/>
                    <a:pt x="644" y="339"/>
                    <a:pt x="650" y="341"/>
                  </a:cubicBezTo>
                  <a:cubicBezTo>
                    <a:pt x="660" y="344"/>
                    <a:pt x="669" y="346"/>
                    <a:pt x="679" y="344"/>
                  </a:cubicBezTo>
                  <a:cubicBezTo>
                    <a:pt x="687" y="353"/>
                    <a:pt x="699" y="351"/>
                    <a:pt x="709" y="353"/>
                  </a:cubicBezTo>
                  <a:cubicBezTo>
                    <a:pt x="716" y="354"/>
                    <a:pt x="721" y="352"/>
                    <a:pt x="727" y="351"/>
                  </a:cubicBezTo>
                  <a:cubicBezTo>
                    <a:pt x="743" y="350"/>
                    <a:pt x="758" y="354"/>
                    <a:pt x="773" y="348"/>
                  </a:cubicBezTo>
                  <a:cubicBezTo>
                    <a:pt x="779" y="352"/>
                    <a:pt x="786" y="357"/>
                    <a:pt x="793" y="356"/>
                  </a:cubicBezTo>
                  <a:cubicBezTo>
                    <a:pt x="797" y="351"/>
                    <a:pt x="794" y="345"/>
                    <a:pt x="789" y="345"/>
                  </a:cubicBezTo>
                  <a:cubicBezTo>
                    <a:pt x="784" y="343"/>
                    <a:pt x="778" y="343"/>
                    <a:pt x="772" y="343"/>
                  </a:cubicBezTo>
                  <a:cubicBezTo>
                    <a:pt x="771" y="335"/>
                    <a:pt x="778" y="339"/>
                    <a:pt x="782" y="338"/>
                  </a:cubicBezTo>
                  <a:cubicBezTo>
                    <a:pt x="791" y="338"/>
                    <a:pt x="799" y="343"/>
                    <a:pt x="808" y="343"/>
                  </a:cubicBezTo>
                  <a:cubicBezTo>
                    <a:pt x="814" y="344"/>
                    <a:pt x="812" y="349"/>
                    <a:pt x="810" y="354"/>
                  </a:cubicBezTo>
                  <a:cubicBezTo>
                    <a:pt x="808" y="360"/>
                    <a:pt x="812" y="365"/>
                    <a:pt x="817" y="365"/>
                  </a:cubicBezTo>
                  <a:cubicBezTo>
                    <a:pt x="821" y="364"/>
                    <a:pt x="826" y="369"/>
                    <a:pt x="829" y="368"/>
                  </a:cubicBezTo>
                  <a:cubicBezTo>
                    <a:pt x="829" y="361"/>
                    <a:pt x="822" y="355"/>
                    <a:pt x="826" y="348"/>
                  </a:cubicBezTo>
                  <a:cubicBezTo>
                    <a:pt x="828" y="343"/>
                    <a:pt x="834" y="347"/>
                    <a:pt x="838" y="345"/>
                  </a:cubicBezTo>
                  <a:cubicBezTo>
                    <a:pt x="844" y="345"/>
                    <a:pt x="847" y="335"/>
                    <a:pt x="854" y="336"/>
                  </a:cubicBezTo>
                  <a:cubicBezTo>
                    <a:pt x="857" y="336"/>
                    <a:pt x="865" y="336"/>
                    <a:pt x="861" y="329"/>
                  </a:cubicBezTo>
                  <a:cubicBezTo>
                    <a:pt x="859" y="323"/>
                    <a:pt x="853" y="326"/>
                    <a:pt x="849" y="327"/>
                  </a:cubicBezTo>
                  <a:cubicBezTo>
                    <a:pt x="845" y="327"/>
                    <a:pt x="838" y="328"/>
                    <a:pt x="845" y="322"/>
                  </a:cubicBezTo>
                  <a:cubicBezTo>
                    <a:pt x="848" y="320"/>
                    <a:pt x="853" y="321"/>
                    <a:pt x="856" y="319"/>
                  </a:cubicBezTo>
                  <a:cubicBezTo>
                    <a:pt x="861" y="318"/>
                    <a:pt x="865" y="323"/>
                    <a:pt x="870" y="325"/>
                  </a:cubicBezTo>
                  <a:cubicBezTo>
                    <a:pt x="870" y="321"/>
                    <a:pt x="872" y="310"/>
                    <a:pt x="867" y="312"/>
                  </a:cubicBezTo>
                  <a:cubicBezTo>
                    <a:pt x="859" y="313"/>
                    <a:pt x="851" y="312"/>
                    <a:pt x="844" y="308"/>
                  </a:cubicBezTo>
                  <a:cubicBezTo>
                    <a:pt x="833" y="310"/>
                    <a:pt x="823" y="305"/>
                    <a:pt x="813" y="302"/>
                  </a:cubicBezTo>
                  <a:cubicBezTo>
                    <a:pt x="809" y="301"/>
                    <a:pt x="804" y="294"/>
                    <a:pt x="810" y="293"/>
                  </a:cubicBezTo>
                  <a:cubicBezTo>
                    <a:pt x="814" y="290"/>
                    <a:pt x="819" y="287"/>
                    <a:pt x="812" y="286"/>
                  </a:cubicBezTo>
                  <a:cubicBezTo>
                    <a:pt x="809" y="283"/>
                    <a:pt x="800" y="284"/>
                    <a:pt x="805" y="279"/>
                  </a:cubicBezTo>
                  <a:cubicBezTo>
                    <a:pt x="808" y="272"/>
                    <a:pt x="815" y="268"/>
                    <a:pt x="821" y="272"/>
                  </a:cubicBezTo>
                  <a:cubicBezTo>
                    <a:pt x="827" y="276"/>
                    <a:pt x="829" y="267"/>
                    <a:pt x="823" y="266"/>
                  </a:cubicBezTo>
                  <a:cubicBezTo>
                    <a:pt x="817" y="263"/>
                    <a:pt x="824" y="260"/>
                    <a:pt x="828" y="259"/>
                  </a:cubicBezTo>
                  <a:cubicBezTo>
                    <a:pt x="838" y="258"/>
                    <a:pt x="849" y="257"/>
                    <a:pt x="859" y="263"/>
                  </a:cubicBezTo>
                  <a:cubicBezTo>
                    <a:pt x="863" y="265"/>
                    <a:pt x="870" y="267"/>
                    <a:pt x="870" y="274"/>
                  </a:cubicBezTo>
                  <a:cubicBezTo>
                    <a:pt x="865" y="280"/>
                    <a:pt x="872" y="281"/>
                    <a:pt x="876" y="283"/>
                  </a:cubicBezTo>
                  <a:cubicBezTo>
                    <a:pt x="882" y="287"/>
                    <a:pt x="887" y="292"/>
                    <a:pt x="894" y="295"/>
                  </a:cubicBezTo>
                  <a:cubicBezTo>
                    <a:pt x="891" y="301"/>
                    <a:pt x="884" y="296"/>
                    <a:pt x="880" y="301"/>
                  </a:cubicBezTo>
                  <a:cubicBezTo>
                    <a:pt x="875" y="305"/>
                    <a:pt x="876" y="308"/>
                    <a:pt x="882" y="308"/>
                  </a:cubicBezTo>
                  <a:cubicBezTo>
                    <a:pt x="887" y="310"/>
                    <a:pt x="894" y="311"/>
                    <a:pt x="899" y="309"/>
                  </a:cubicBezTo>
                  <a:cubicBezTo>
                    <a:pt x="905" y="309"/>
                    <a:pt x="910" y="312"/>
                    <a:pt x="915" y="313"/>
                  </a:cubicBezTo>
                  <a:cubicBezTo>
                    <a:pt x="913" y="317"/>
                    <a:pt x="903" y="318"/>
                    <a:pt x="911" y="322"/>
                  </a:cubicBezTo>
                  <a:cubicBezTo>
                    <a:pt x="916" y="325"/>
                    <a:pt x="918" y="332"/>
                    <a:pt x="918" y="340"/>
                  </a:cubicBezTo>
                  <a:cubicBezTo>
                    <a:pt x="923" y="339"/>
                    <a:pt x="929" y="336"/>
                    <a:pt x="931" y="329"/>
                  </a:cubicBezTo>
                  <a:cubicBezTo>
                    <a:pt x="933" y="321"/>
                    <a:pt x="940" y="316"/>
                    <a:pt x="946" y="320"/>
                  </a:cubicBezTo>
                  <a:cubicBezTo>
                    <a:pt x="953" y="324"/>
                    <a:pt x="961" y="327"/>
                    <a:pt x="964" y="336"/>
                  </a:cubicBezTo>
                  <a:cubicBezTo>
                    <a:pt x="963" y="343"/>
                    <a:pt x="957" y="340"/>
                    <a:pt x="953" y="339"/>
                  </a:cubicBezTo>
                  <a:cubicBezTo>
                    <a:pt x="950" y="344"/>
                    <a:pt x="952" y="350"/>
                    <a:pt x="956" y="352"/>
                  </a:cubicBezTo>
                  <a:cubicBezTo>
                    <a:pt x="962" y="356"/>
                    <a:pt x="967" y="361"/>
                    <a:pt x="972" y="365"/>
                  </a:cubicBezTo>
                  <a:cubicBezTo>
                    <a:pt x="977" y="363"/>
                    <a:pt x="982" y="363"/>
                    <a:pt x="987" y="361"/>
                  </a:cubicBezTo>
                  <a:cubicBezTo>
                    <a:pt x="987" y="354"/>
                    <a:pt x="992" y="352"/>
                    <a:pt x="996" y="349"/>
                  </a:cubicBezTo>
                  <a:cubicBezTo>
                    <a:pt x="1000" y="347"/>
                    <a:pt x="1001" y="341"/>
                    <a:pt x="1003" y="336"/>
                  </a:cubicBezTo>
                  <a:cubicBezTo>
                    <a:pt x="1004" y="330"/>
                    <a:pt x="1008" y="328"/>
                    <a:pt x="1013" y="330"/>
                  </a:cubicBezTo>
                  <a:cubicBezTo>
                    <a:pt x="1017" y="330"/>
                    <a:pt x="1022" y="331"/>
                    <a:pt x="1022" y="324"/>
                  </a:cubicBezTo>
                  <a:cubicBezTo>
                    <a:pt x="1017" y="322"/>
                    <a:pt x="1012" y="320"/>
                    <a:pt x="1007" y="317"/>
                  </a:cubicBezTo>
                  <a:cubicBezTo>
                    <a:pt x="1007" y="312"/>
                    <a:pt x="1007" y="306"/>
                    <a:pt x="1012" y="305"/>
                  </a:cubicBezTo>
                  <a:cubicBezTo>
                    <a:pt x="1019" y="306"/>
                    <a:pt x="1027" y="304"/>
                    <a:pt x="1034" y="307"/>
                  </a:cubicBezTo>
                  <a:cubicBezTo>
                    <a:pt x="1043" y="309"/>
                    <a:pt x="1054" y="309"/>
                    <a:pt x="1062" y="316"/>
                  </a:cubicBezTo>
                  <a:cubicBezTo>
                    <a:pt x="1067" y="321"/>
                    <a:pt x="1074" y="314"/>
                    <a:pt x="1078" y="320"/>
                  </a:cubicBezTo>
                  <a:cubicBezTo>
                    <a:pt x="1079" y="326"/>
                    <a:pt x="1081" y="332"/>
                    <a:pt x="1075" y="333"/>
                  </a:cubicBezTo>
                  <a:cubicBezTo>
                    <a:pt x="1069" y="337"/>
                    <a:pt x="1066" y="324"/>
                    <a:pt x="1060" y="329"/>
                  </a:cubicBezTo>
                  <a:cubicBezTo>
                    <a:pt x="1054" y="329"/>
                    <a:pt x="1057" y="336"/>
                    <a:pt x="1060" y="340"/>
                  </a:cubicBezTo>
                  <a:cubicBezTo>
                    <a:pt x="1065" y="349"/>
                    <a:pt x="1073" y="353"/>
                    <a:pt x="1081" y="358"/>
                  </a:cubicBezTo>
                  <a:cubicBezTo>
                    <a:pt x="1082" y="363"/>
                    <a:pt x="1078" y="368"/>
                    <a:pt x="1074" y="369"/>
                  </a:cubicBezTo>
                  <a:cubicBezTo>
                    <a:pt x="1068" y="373"/>
                    <a:pt x="1063" y="379"/>
                    <a:pt x="1057" y="378"/>
                  </a:cubicBezTo>
                  <a:cubicBezTo>
                    <a:pt x="1052" y="380"/>
                    <a:pt x="1048" y="386"/>
                    <a:pt x="1044" y="382"/>
                  </a:cubicBezTo>
                  <a:cubicBezTo>
                    <a:pt x="1035" y="378"/>
                    <a:pt x="1029" y="368"/>
                    <a:pt x="1019" y="368"/>
                  </a:cubicBezTo>
                  <a:cubicBezTo>
                    <a:pt x="1012" y="370"/>
                    <a:pt x="1015" y="372"/>
                    <a:pt x="1020" y="374"/>
                  </a:cubicBezTo>
                  <a:cubicBezTo>
                    <a:pt x="1026" y="376"/>
                    <a:pt x="1031" y="381"/>
                    <a:pt x="1037" y="385"/>
                  </a:cubicBezTo>
                  <a:cubicBezTo>
                    <a:pt x="1030" y="386"/>
                    <a:pt x="1023" y="384"/>
                    <a:pt x="1015" y="386"/>
                  </a:cubicBezTo>
                  <a:cubicBezTo>
                    <a:pt x="1010" y="386"/>
                    <a:pt x="1009" y="376"/>
                    <a:pt x="1004" y="378"/>
                  </a:cubicBezTo>
                  <a:cubicBezTo>
                    <a:pt x="996" y="378"/>
                    <a:pt x="989" y="378"/>
                    <a:pt x="982" y="380"/>
                  </a:cubicBezTo>
                  <a:cubicBezTo>
                    <a:pt x="979" y="384"/>
                    <a:pt x="989" y="384"/>
                    <a:pt x="991" y="386"/>
                  </a:cubicBezTo>
                  <a:cubicBezTo>
                    <a:pt x="999" y="387"/>
                    <a:pt x="995" y="392"/>
                    <a:pt x="990" y="394"/>
                  </a:cubicBezTo>
                  <a:cubicBezTo>
                    <a:pt x="981" y="399"/>
                    <a:pt x="973" y="409"/>
                    <a:pt x="962" y="406"/>
                  </a:cubicBezTo>
                  <a:cubicBezTo>
                    <a:pt x="955" y="405"/>
                    <a:pt x="951" y="398"/>
                    <a:pt x="943" y="397"/>
                  </a:cubicBezTo>
                  <a:cubicBezTo>
                    <a:pt x="936" y="396"/>
                    <a:pt x="929" y="391"/>
                    <a:pt x="921" y="393"/>
                  </a:cubicBezTo>
                  <a:cubicBezTo>
                    <a:pt x="917" y="392"/>
                    <a:pt x="912" y="394"/>
                    <a:pt x="908" y="394"/>
                  </a:cubicBezTo>
                  <a:cubicBezTo>
                    <a:pt x="918" y="397"/>
                    <a:pt x="929" y="398"/>
                    <a:pt x="939" y="405"/>
                  </a:cubicBezTo>
                  <a:cubicBezTo>
                    <a:pt x="950" y="411"/>
                    <a:pt x="963" y="413"/>
                    <a:pt x="975" y="413"/>
                  </a:cubicBezTo>
                  <a:cubicBezTo>
                    <a:pt x="972" y="419"/>
                    <a:pt x="971" y="426"/>
                    <a:pt x="966" y="428"/>
                  </a:cubicBezTo>
                  <a:cubicBezTo>
                    <a:pt x="957" y="434"/>
                    <a:pt x="948" y="440"/>
                    <a:pt x="938" y="438"/>
                  </a:cubicBezTo>
                  <a:cubicBezTo>
                    <a:pt x="933" y="438"/>
                    <a:pt x="929" y="435"/>
                    <a:pt x="924" y="433"/>
                  </a:cubicBezTo>
                  <a:cubicBezTo>
                    <a:pt x="922" y="438"/>
                    <a:pt x="927" y="444"/>
                    <a:pt x="925" y="447"/>
                  </a:cubicBezTo>
                  <a:cubicBezTo>
                    <a:pt x="915" y="449"/>
                    <a:pt x="905" y="445"/>
                    <a:pt x="894" y="442"/>
                  </a:cubicBezTo>
                  <a:cubicBezTo>
                    <a:pt x="884" y="441"/>
                    <a:pt x="874" y="440"/>
                    <a:pt x="864" y="438"/>
                  </a:cubicBezTo>
                  <a:cubicBezTo>
                    <a:pt x="873" y="442"/>
                    <a:pt x="881" y="448"/>
                    <a:pt x="890" y="448"/>
                  </a:cubicBezTo>
                  <a:cubicBezTo>
                    <a:pt x="898" y="450"/>
                    <a:pt x="906" y="450"/>
                    <a:pt x="913" y="456"/>
                  </a:cubicBezTo>
                  <a:cubicBezTo>
                    <a:pt x="912" y="461"/>
                    <a:pt x="906" y="462"/>
                    <a:pt x="902" y="463"/>
                  </a:cubicBezTo>
                  <a:cubicBezTo>
                    <a:pt x="896" y="465"/>
                    <a:pt x="888" y="462"/>
                    <a:pt x="882" y="463"/>
                  </a:cubicBezTo>
                  <a:cubicBezTo>
                    <a:pt x="876" y="466"/>
                    <a:pt x="887" y="467"/>
                    <a:pt x="889" y="469"/>
                  </a:cubicBezTo>
                  <a:cubicBezTo>
                    <a:pt x="889" y="473"/>
                    <a:pt x="883" y="475"/>
                    <a:pt x="879" y="476"/>
                  </a:cubicBezTo>
                  <a:cubicBezTo>
                    <a:pt x="873" y="479"/>
                    <a:pt x="867" y="482"/>
                    <a:pt x="862" y="486"/>
                  </a:cubicBezTo>
                  <a:cubicBezTo>
                    <a:pt x="865" y="492"/>
                    <a:pt x="863" y="497"/>
                    <a:pt x="858" y="497"/>
                  </a:cubicBezTo>
                  <a:cubicBezTo>
                    <a:pt x="851" y="497"/>
                    <a:pt x="848" y="506"/>
                    <a:pt x="845" y="511"/>
                  </a:cubicBezTo>
                  <a:cubicBezTo>
                    <a:pt x="843" y="518"/>
                    <a:pt x="839" y="524"/>
                    <a:pt x="838" y="531"/>
                  </a:cubicBezTo>
                  <a:cubicBezTo>
                    <a:pt x="838" y="537"/>
                    <a:pt x="836" y="542"/>
                    <a:pt x="838" y="548"/>
                  </a:cubicBezTo>
                  <a:cubicBezTo>
                    <a:pt x="838" y="554"/>
                    <a:pt x="842" y="558"/>
                    <a:pt x="846" y="558"/>
                  </a:cubicBezTo>
                  <a:cubicBezTo>
                    <a:pt x="852" y="561"/>
                    <a:pt x="860" y="556"/>
                    <a:pt x="866" y="559"/>
                  </a:cubicBezTo>
                  <a:cubicBezTo>
                    <a:pt x="871" y="563"/>
                    <a:pt x="872" y="571"/>
                    <a:pt x="876" y="577"/>
                  </a:cubicBezTo>
                  <a:cubicBezTo>
                    <a:pt x="880" y="582"/>
                    <a:pt x="881" y="590"/>
                    <a:pt x="879" y="597"/>
                  </a:cubicBezTo>
                  <a:cubicBezTo>
                    <a:pt x="889" y="598"/>
                    <a:pt x="898" y="592"/>
                    <a:pt x="908" y="593"/>
                  </a:cubicBezTo>
                  <a:cubicBezTo>
                    <a:pt x="918" y="592"/>
                    <a:pt x="928" y="599"/>
                    <a:pt x="939" y="601"/>
                  </a:cubicBezTo>
                  <a:cubicBezTo>
                    <a:pt x="947" y="602"/>
                    <a:pt x="955" y="608"/>
                    <a:pt x="962" y="613"/>
                  </a:cubicBezTo>
                  <a:cubicBezTo>
                    <a:pt x="966" y="617"/>
                    <a:pt x="969" y="623"/>
                    <a:pt x="975" y="623"/>
                  </a:cubicBezTo>
                  <a:cubicBezTo>
                    <a:pt x="987" y="626"/>
                    <a:pt x="1000" y="627"/>
                    <a:pt x="1011" y="635"/>
                  </a:cubicBezTo>
                  <a:cubicBezTo>
                    <a:pt x="1017" y="637"/>
                    <a:pt x="1024" y="639"/>
                    <a:pt x="1030" y="638"/>
                  </a:cubicBezTo>
                  <a:cubicBezTo>
                    <a:pt x="1036" y="638"/>
                    <a:pt x="1042" y="637"/>
                    <a:pt x="1048" y="638"/>
                  </a:cubicBezTo>
                  <a:cubicBezTo>
                    <a:pt x="1053" y="640"/>
                    <a:pt x="1060" y="639"/>
                    <a:pt x="1065" y="643"/>
                  </a:cubicBezTo>
                  <a:cubicBezTo>
                    <a:pt x="1063" y="649"/>
                    <a:pt x="1060" y="656"/>
                    <a:pt x="1062" y="662"/>
                  </a:cubicBezTo>
                  <a:cubicBezTo>
                    <a:pt x="1067" y="666"/>
                    <a:pt x="1065" y="675"/>
                    <a:pt x="1064" y="681"/>
                  </a:cubicBezTo>
                  <a:cubicBezTo>
                    <a:pt x="1060" y="686"/>
                    <a:pt x="1063" y="690"/>
                    <a:pt x="1068" y="691"/>
                  </a:cubicBezTo>
                  <a:cubicBezTo>
                    <a:pt x="1072" y="694"/>
                    <a:pt x="1075" y="701"/>
                    <a:pt x="1073" y="707"/>
                  </a:cubicBezTo>
                  <a:cubicBezTo>
                    <a:pt x="1083" y="707"/>
                    <a:pt x="1093" y="714"/>
                    <a:pt x="1098" y="726"/>
                  </a:cubicBezTo>
                  <a:cubicBezTo>
                    <a:pt x="1105" y="725"/>
                    <a:pt x="1110" y="733"/>
                    <a:pt x="1116" y="737"/>
                  </a:cubicBezTo>
                  <a:cubicBezTo>
                    <a:pt x="1115" y="732"/>
                    <a:pt x="1110" y="728"/>
                    <a:pt x="1113" y="723"/>
                  </a:cubicBezTo>
                  <a:cubicBezTo>
                    <a:pt x="1117" y="717"/>
                    <a:pt x="1121" y="721"/>
                    <a:pt x="1124" y="726"/>
                  </a:cubicBezTo>
                  <a:cubicBezTo>
                    <a:pt x="1126" y="734"/>
                    <a:pt x="1129" y="722"/>
                    <a:pt x="1127" y="719"/>
                  </a:cubicBezTo>
                  <a:cubicBezTo>
                    <a:pt x="1124" y="713"/>
                    <a:pt x="1133" y="711"/>
                    <a:pt x="1132" y="705"/>
                  </a:cubicBezTo>
                  <a:cubicBezTo>
                    <a:pt x="1131" y="698"/>
                    <a:pt x="1125" y="692"/>
                    <a:pt x="1125" y="684"/>
                  </a:cubicBezTo>
                  <a:cubicBezTo>
                    <a:pt x="1126" y="680"/>
                    <a:pt x="1122" y="674"/>
                    <a:pt x="1123" y="671"/>
                  </a:cubicBezTo>
                  <a:cubicBezTo>
                    <a:pt x="1129" y="674"/>
                    <a:pt x="1127" y="663"/>
                    <a:pt x="1122" y="663"/>
                  </a:cubicBezTo>
                  <a:cubicBezTo>
                    <a:pt x="1117" y="663"/>
                    <a:pt x="1114" y="658"/>
                    <a:pt x="1113" y="652"/>
                  </a:cubicBezTo>
                  <a:cubicBezTo>
                    <a:pt x="1111" y="646"/>
                    <a:pt x="1120" y="649"/>
                    <a:pt x="1123" y="647"/>
                  </a:cubicBezTo>
                  <a:cubicBezTo>
                    <a:pt x="1134" y="643"/>
                    <a:pt x="1144" y="634"/>
                    <a:pt x="1155" y="628"/>
                  </a:cubicBezTo>
                  <a:cubicBezTo>
                    <a:pt x="1162" y="621"/>
                    <a:pt x="1170" y="612"/>
                    <a:pt x="1169" y="600"/>
                  </a:cubicBezTo>
                  <a:cubicBezTo>
                    <a:pt x="1167" y="591"/>
                    <a:pt x="1165" y="582"/>
                    <a:pt x="1158" y="577"/>
                  </a:cubicBezTo>
                  <a:cubicBezTo>
                    <a:pt x="1151" y="569"/>
                    <a:pt x="1141" y="567"/>
                    <a:pt x="1133" y="560"/>
                  </a:cubicBezTo>
                  <a:cubicBezTo>
                    <a:pt x="1130" y="555"/>
                    <a:pt x="1139" y="554"/>
                    <a:pt x="1140" y="551"/>
                  </a:cubicBezTo>
                  <a:cubicBezTo>
                    <a:pt x="1143" y="546"/>
                    <a:pt x="1145" y="536"/>
                    <a:pt x="1152" y="537"/>
                  </a:cubicBezTo>
                  <a:cubicBezTo>
                    <a:pt x="1157" y="536"/>
                    <a:pt x="1154" y="527"/>
                    <a:pt x="1151" y="524"/>
                  </a:cubicBezTo>
                  <a:cubicBezTo>
                    <a:pt x="1146" y="521"/>
                    <a:pt x="1156" y="512"/>
                    <a:pt x="1149" y="513"/>
                  </a:cubicBezTo>
                  <a:cubicBezTo>
                    <a:pt x="1146" y="511"/>
                    <a:pt x="1135" y="514"/>
                    <a:pt x="1139" y="510"/>
                  </a:cubicBezTo>
                  <a:cubicBezTo>
                    <a:pt x="1143" y="505"/>
                    <a:pt x="1149" y="501"/>
                    <a:pt x="1150" y="494"/>
                  </a:cubicBezTo>
                  <a:cubicBezTo>
                    <a:pt x="1147" y="490"/>
                    <a:pt x="1139" y="490"/>
                    <a:pt x="1140" y="482"/>
                  </a:cubicBezTo>
                  <a:cubicBezTo>
                    <a:pt x="1142" y="475"/>
                    <a:pt x="1148" y="472"/>
                    <a:pt x="1153" y="471"/>
                  </a:cubicBezTo>
                  <a:cubicBezTo>
                    <a:pt x="1168" y="473"/>
                    <a:pt x="1182" y="480"/>
                    <a:pt x="1197" y="479"/>
                  </a:cubicBezTo>
                  <a:cubicBezTo>
                    <a:pt x="1205" y="479"/>
                    <a:pt x="1212" y="476"/>
                    <a:pt x="1220" y="474"/>
                  </a:cubicBezTo>
                  <a:cubicBezTo>
                    <a:pt x="1230" y="476"/>
                    <a:pt x="1238" y="485"/>
                    <a:pt x="1248" y="489"/>
                  </a:cubicBezTo>
                  <a:cubicBezTo>
                    <a:pt x="1255" y="491"/>
                    <a:pt x="1251" y="496"/>
                    <a:pt x="1253" y="499"/>
                  </a:cubicBezTo>
                  <a:cubicBezTo>
                    <a:pt x="1264" y="504"/>
                    <a:pt x="1275" y="507"/>
                    <a:pt x="1286" y="508"/>
                  </a:cubicBezTo>
                  <a:cubicBezTo>
                    <a:pt x="1290" y="510"/>
                    <a:pt x="1295" y="503"/>
                    <a:pt x="1296" y="510"/>
                  </a:cubicBezTo>
                  <a:cubicBezTo>
                    <a:pt x="1297" y="516"/>
                    <a:pt x="1289" y="515"/>
                    <a:pt x="1291" y="522"/>
                  </a:cubicBezTo>
                  <a:cubicBezTo>
                    <a:pt x="1293" y="529"/>
                    <a:pt x="1294" y="537"/>
                    <a:pt x="1296" y="544"/>
                  </a:cubicBezTo>
                  <a:cubicBezTo>
                    <a:pt x="1299" y="548"/>
                    <a:pt x="1295" y="554"/>
                    <a:pt x="1291" y="552"/>
                  </a:cubicBezTo>
                  <a:cubicBezTo>
                    <a:pt x="1286" y="549"/>
                    <a:pt x="1286" y="562"/>
                    <a:pt x="1291" y="561"/>
                  </a:cubicBezTo>
                  <a:cubicBezTo>
                    <a:pt x="1297" y="558"/>
                    <a:pt x="1305" y="555"/>
                    <a:pt x="1312" y="557"/>
                  </a:cubicBezTo>
                  <a:cubicBezTo>
                    <a:pt x="1316" y="559"/>
                    <a:pt x="1321" y="563"/>
                    <a:pt x="1319" y="568"/>
                  </a:cubicBezTo>
                  <a:cubicBezTo>
                    <a:pt x="1322" y="573"/>
                    <a:pt x="1327" y="566"/>
                    <a:pt x="1331" y="568"/>
                  </a:cubicBezTo>
                  <a:cubicBezTo>
                    <a:pt x="1337" y="568"/>
                    <a:pt x="1345" y="566"/>
                    <a:pt x="1348" y="557"/>
                  </a:cubicBezTo>
                  <a:cubicBezTo>
                    <a:pt x="1351" y="552"/>
                    <a:pt x="1355" y="560"/>
                    <a:pt x="1357" y="563"/>
                  </a:cubicBezTo>
                  <a:cubicBezTo>
                    <a:pt x="1360" y="566"/>
                    <a:pt x="1358" y="553"/>
                    <a:pt x="1362" y="551"/>
                  </a:cubicBezTo>
                  <a:cubicBezTo>
                    <a:pt x="1363" y="548"/>
                    <a:pt x="1372" y="546"/>
                    <a:pt x="1369" y="542"/>
                  </a:cubicBezTo>
                  <a:cubicBezTo>
                    <a:pt x="1365" y="540"/>
                    <a:pt x="1364" y="533"/>
                    <a:pt x="1370" y="533"/>
                  </a:cubicBezTo>
                  <a:cubicBezTo>
                    <a:pt x="1374" y="534"/>
                    <a:pt x="1378" y="531"/>
                    <a:pt x="1380" y="526"/>
                  </a:cubicBezTo>
                  <a:cubicBezTo>
                    <a:pt x="1383" y="523"/>
                    <a:pt x="1388" y="530"/>
                    <a:pt x="1390" y="533"/>
                  </a:cubicBezTo>
                  <a:cubicBezTo>
                    <a:pt x="1394" y="537"/>
                    <a:pt x="1399" y="540"/>
                    <a:pt x="1402" y="546"/>
                  </a:cubicBezTo>
                  <a:cubicBezTo>
                    <a:pt x="1405" y="551"/>
                    <a:pt x="1411" y="553"/>
                    <a:pt x="1413" y="559"/>
                  </a:cubicBezTo>
                  <a:cubicBezTo>
                    <a:pt x="1407" y="564"/>
                    <a:pt x="1414" y="565"/>
                    <a:pt x="1417" y="567"/>
                  </a:cubicBezTo>
                  <a:cubicBezTo>
                    <a:pt x="1418" y="572"/>
                    <a:pt x="1421" y="577"/>
                    <a:pt x="1426" y="577"/>
                  </a:cubicBezTo>
                  <a:cubicBezTo>
                    <a:pt x="1430" y="576"/>
                    <a:pt x="1436" y="585"/>
                    <a:pt x="1430" y="585"/>
                  </a:cubicBezTo>
                  <a:cubicBezTo>
                    <a:pt x="1423" y="586"/>
                    <a:pt x="1430" y="590"/>
                    <a:pt x="1433" y="592"/>
                  </a:cubicBezTo>
                  <a:cubicBezTo>
                    <a:pt x="1436" y="594"/>
                    <a:pt x="1443" y="594"/>
                    <a:pt x="1441" y="601"/>
                  </a:cubicBezTo>
                  <a:cubicBezTo>
                    <a:pt x="1436" y="606"/>
                    <a:pt x="1429" y="600"/>
                    <a:pt x="1424" y="602"/>
                  </a:cubicBezTo>
                  <a:cubicBezTo>
                    <a:pt x="1426" y="606"/>
                    <a:pt x="1429" y="610"/>
                    <a:pt x="1431" y="614"/>
                  </a:cubicBezTo>
                  <a:cubicBezTo>
                    <a:pt x="1435" y="617"/>
                    <a:pt x="1441" y="615"/>
                    <a:pt x="1445" y="619"/>
                  </a:cubicBezTo>
                  <a:cubicBezTo>
                    <a:pt x="1449" y="624"/>
                    <a:pt x="1456" y="624"/>
                    <a:pt x="1459" y="631"/>
                  </a:cubicBezTo>
                  <a:cubicBezTo>
                    <a:pt x="1459" y="635"/>
                    <a:pt x="1452" y="642"/>
                    <a:pt x="1459" y="641"/>
                  </a:cubicBezTo>
                  <a:cubicBezTo>
                    <a:pt x="1466" y="639"/>
                    <a:pt x="1474" y="638"/>
                    <a:pt x="1481" y="642"/>
                  </a:cubicBezTo>
                  <a:cubicBezTo>
                    <a:pt x="1487" y="645"/>
                    <a:pt x="1493" y="649"/>
                    <a:pt x="1500" y="649"/>
                  </a:cubicBezTo>
                  <a:cubicBezTo>
                    <a:pt x="1503" y="651"/>
                    <a:pt x="1512" y="650"/>
                    <a:pt x="1511" y="653"/>
                  </a:cubicBezTo>
                  <a:cubicBezTo>
                    <a:pt x="1507" y="657"/>
                    <a:pt x="1502" y="657"/>
                    <a:pt x="1498" y="659"/>
                  </a:cubicBezTo>
                  <a:cubicBezTo>
                    <a:pt x="1492" y="659"/>
                    <a:pt x="1486" y="662"/>
                    <a:pt x="1481" y="666"/>
                  </a:cubicBezTo>
                  <a:cubicBezTo>
                    <a:pt x="1475" y="670"/>
                    <a:pt x="1468" y="666"/>
                    <a:pt x="1463" y="672"/>
                  </a:cubicBezTo>
                  <a:cubicBezTo>
                    <a:pt x="1464" y="678"/>
                    <a:pt x="1458" y="684"/>
                    <a:pt x="1466" y="680"/>
                  </a:cubicBezTo>
                  <a:cubicBezTo>
                    <a:pt x="1473" y="676"/>
                    <a:pt x="1480" y="678"/>
                    <a:pt x="1486" y="672"/>
                  </a:cubicBezTo>
                  <a:cubicBezTo>
                    <a:pt x="1493" y="665"/>
                    <a:pt x="1502" y="662"/>
                    <a:pt x="1510" y="662"/>
                  </a:cubicBezTo>
                  <a:cubicBezTo>
                    <a:pt x="1514" y="663"/>
                    <a:pt x="1521" y="668"/>
                    <a:pt x="1515" y="672"/>
                  </a:cubicBezTo>
                  <a:cubicBezTo>
                    <a:pt x="1515" y="679"/>
                    <a:pt x="1521" y="676"/>
                    <a:pt x="1524" y="674"/>
                  </a:cubicBezTo>
                  <a:cubicBezTo>
                    <a:pt x="1530" y="672"/>
                    <a:pt x="1535" y="678"/>
                    <a:pt x="1540" y="680"/>
                  </a:cubicBezTo>
                  <a:cubicBezTo>
                    <a:pt x="1545" y="684"/>
                    <a:pt x="1539" y="688"/>
                    <a:pt x="1539" y="693"/>
                  </a:cubicBezTo>
                  <a:cubicBezTo>
                    <a:pt x="1533" y="697"/>
                    <a:pt x="1540" y="701"/>
                    <a:pt x="1543" y="705"/>
                  </a:cubicBezTo>
                  <a:cubicBezTo>
                    <a:pt x="1545" y="709"/>
                    <a:pt x="1537" y="712"/>
                    <a:pt x="1534" y="713"/>
                  </a:cubicBezTo>
                  <a:cubicBezTo>
                    <a:pt x="1528" y="718"/>
                    <a:pt x="1521" y="724"/>
                    <a:pt x="1513" y="723"/>
                  </a:cubicBezTo>
                  <a:cubicBezTo>
                    <a:pt x="1506" y="724"/>
                    <a:pt x="1499" y="724"/>
                    <a:pt x="1492" y="725"/>
                  </a:cubicBezTo>
                  <a:cubicBezTo>
                    <a:pt x="1483" y="736"/>
                    <a:pt x="1473" y="746"/>
                    <a:pt x="1460" y="747"/>
                  </a:cubicBezTo>
                  <a:cubicBezTo>
                    <a:pt x="1446" y="750"/>
                    <a:pt x="1432" y="750"/>
                    <a:pt x="1418" y="749"/>
                  </a:cubicBezTo>
                  <a:cubicBezTo>
                    <a:pt x="1405" y="747"/>
                    <a:pt x="1392" y="750"/>
                    <a:pt x="1379" y="749"/>
                  </a:cubicBezTo>
                  <a:cubicBezTo>
                    <a:pt x="1369" y="748"/>
                    <a:pt x="1358" y="747"/>
                    <a:pt x="1348" y="750"/>
                  </a:cubicBezTo>
                  <a:cubicBezTo>
                    <a:pt x="1342" y="752"/>
                    <a:pt x="1337" y="759"/>
                    <a:pt x="1335" y="766"/>
                  </a:cubicBezTo>
                  <a:cubicBezTo>
                    <a:pt x="1330" y="775"/>
                    <a:pt x="1320" y="769"/>
                    <a:pt x="1313" y="775"/>
                  </a:cubicBezTo>
                  <a:cubicBezTo>
                    <a:pt x="1300" y="782"/>
                    <a:pt x="1291" y="795"/>
                    <a:pt x="1281" y="807"/>
                  </a:cubicBezTo>
                  <a:cubicBezTo>
                    <a:pt x="1277" y="813"/>
                    <a:pt x="1271" y="816"/>
                    <a:pt x="1269" y="824"/>
                  </a:cubicBezTo>
                  <a:cubicBezTo>
                    <a:pt x="1265" y="832"/>
                    <a:pt x="1267" y="829"/>
                    <a:pt x="1271" y="824"/>
                  </a:cubicBezTo>
                  <a:cubicBezTo>
                    <a:pt x="1278" y="820"/>
                    <a:pt x="1284" y="813"/>
                    <a:pt x="1290" y="807"/>
                  </a:cubicBezTo>
                  <a:cubicBezTo>
                    <a:pt x="1298" y="798"/>
                    <a:pt x="1307" y="793"/>
                    <a:pt x="1317" y="788"/>
                  </a:cubicBezTo>
                  <a:cubicBezTo>
                    <a:pt x="1334" y="782"/>
                    <a:pt x="1352" y="774"/>
                    <a:pt x="1370" y="774"/>
                  </a:cubicBezTo>
                  <a:cubicBezTo>
                    <a:pt x="1377" y="774"/>
                    <a:pt x="1384" y="776"/>
                    <a:pt x="1389" y="782"/>
                  </a:cubicBezTo>
                  <a:cubicBezTo>
                    <a:pt x="1392" y="788"/>
                    <a:pt x="1387" y="792"/>
                    <a:pt x="1383" y="792"/>
                  </a:cubicBezTo>
                  <a:cubicBezTo>
                    <a:pt x="1376" y="793"/>
                    <a:pt x="1372" y="801"/>
                    <a:pt x="1365" y="799"/>
                  </a:cubicBezTo>
                  <a:cubicBezTo>
                    <a:pt x="1360" y="796"/>
                    <a:pt x="1354" y="797"/>
                    <a:pt x="1349" y="799"/>
                  </a:cubicBezTo>
                  <a:cubicBezTo>
                    <a:pt x="1354" y="802"/>
                    <a:pt x="1362" y="800"/>
                    <a:pt x="1364" y="808"/>
                  </a:cubicBezTo>
                  <a:cubicBezTo>
                    <a:pt x="1366" y="810"/>
                    <a:pt x="1373" y="803"/>
                    <a:pt x="1375" y="805"/>
                  </a:cubicBezTo>
                  <a:cubicBezTo>
                    <a:pt x="1376" y="806"/>
                    <a:pt x="1385" y="805"/>
                    <a:pt x="1378" y="810"/>
                  </a:cubicBezTo>
                  <a:cubicBezTo>
                    <a:pt x="1377" y="814"/>
                    <a:pt x="1376" y="818"/>
                    <a:pt x="1371" y="820"/>
                  </a:cubicBezTo>
                  <a:cubicBezTo>
                    <a:pt x="1364" y="823"/>
                    <a:pt x="1376" y="821"/>
                    <a:pt x="1378" y="821"/>
                  </a:cubicBezTo>
                  <a:cubicBezTo>
                    <a:pt x="1377" y="827"/>
                    <a:pt x="1377" y="830"/>
                    <a:pt x="1381" y="832"/>
                  </a:cubicBezTo>
                  <a:cubicBezTo>
                    <a:pt x="1381" y="837"/>
                    <a:pt x="1384" y="842"/>
                    <a:pt x="1388" y="841"/>
                  </a:cubicBezTo>
                  <a:cubicBezTo>
                    <a:pt x="1390" y="842"/>
                    <a:pt x="1398" y="842"/>
                    <a:pt x="1397" y="844"/>
                  </a:cubicBezTo>
                  <a:cubicBezTo>
                    <a:pt x="1389" y="845"/>
                    <a:pt x="1394" y="846"/>
                    <a:pt x="1398" y="849"/>
                  </a:cubicBezTo>
                  <a:cubicBezTo>
                    <a:pt x="1401" y="848"/>
                    <a:pt x="1405" y="851"/>
                    <a:pt x="1408" y="852"/>
                  </a:cubicBezTo>
                  <a:cubicBezTo>
                    <a:pt x="1409" y="850"/>
                    <a:pt x="1416" y="850"/>
                    <a:pt x="1417" y="853"/>
                  </a:cubicBezTo>
                  <a:cubicBezTo>
                    <a:pt x="1415" y="855"/>
                    <a:pt x="1425" y="853"/>
                    <a:pt x="1427" y="850"/>
                  </a:cubicBezTo>
                  <a:cubicBezTo>
                    <a:pt x="1432" y="845"/>
                    <a:pt x="1431" y="857"/>
                    <a:pt x="1437" y="854"/>
                  </a:cubicBezTo>
                  <a:cubicBezTo>
                    <a:pt x="1441" y="852"/>
                    <a:pt x="1444" y="859"/>
                    <a:pt x="1440" y="860"/>
                  </a:cubicBezTo>
                  <a:cubicBezTo>
                    <a:pt x="1443" y="861"/>
                    <a:pt x="1452" y="862"/>
                    <a:pt x="1445" y="864"/>
                  </a:cubicBezTo>
                  <a:cubicBezTo>
                    <a:pt x="1440" y="862"/>
                    <a:pt x="1441" y="867"/>
                    <a:pt x="1436" y="865"/>
                  </a:cubicBezTo>
                  <a:cubicBezTo>
                    <a:pt x="1436" y="868"/>
                    <a:pt x="1431" y="867"/>
                    <a:pt x="1428" y="870"/>
                  </a:cubicBezTo>
                  <a:cubicBezTo>
                    <a:pt x="1424" y="870"/>
                    <a:pt x="1422" y="873"/>
                    <a:pt x="1418" y="873"/>
                  </a:cubicBezTo>
                  <a:cubicBezTo>
                    <a:pt x="1414" y="876"/>
                    <a:pt x="1410" y="876"/>
                    <a:pt x="1408" y="874"/>
                  </a:cubicBezTo>
                  <a:cubicBezTo>
                    <a:pt x="1405" y="878"/>
                    <a:pt x="1404" y="876"/>
                    <a:pt x="1401" y="881"/>
                  </a:cubicBezTo>
                  <a:cubicBezTo>
                    <a:pt x="1394" y="883"/>
                    <a:pt x="1396" y="872"/>
                    <a:pt x="1393" y="880"/>
                  </a:cubicBezTo>
                  <a:cubicBezTo>
                    <a:pt x="1391" y="877"/>
                    <a:pt x="1384" y="881"/>
                    <a:pt x="1388" y="882"/>
                  </a:cubicBezTo>
                  <a:cubicBezTo>
                    <a:pt x="1390" y="887"/>
                    <a:pt x="1383" y="886"/>
                    <a:pt x="1381" y="890"/>
                  </a:cubicBezTo>
                  <a:cubicBezTo>
                    <a:pt x="1383" y="893"/>
                    <a:pt x="1375" y="894"/>
                    <a:pt x="1378" y="896"/>
                  </a:cubicBezTo>
                  <a:cubicBezTo>
                    <a:pt x="1374" y="896"/>
                    <a:pt x="1375" y="899"/>
                    <a:pt x="1370" y="899"/>
                  </a:cubicBezTo>
                  <a:cubicBezTo>
                    <a:pt x="1367" y="901"/>
                    <a:pt x="1367" y="903"/>
                    <a:pt x="1362" y="902"/>
                  </a:cubicBezTo>
                  <a:cubicBezTo>
                    <a:pt x="1360" y="895"/>
                    <a:pt x="1357" y="900"/>
                    <a:pt x="1356" y="894"/>
                  </a:cubicBezTo>
                  <a:cubicBezTo>
                    <a:pt x="1352" y="889"/>
                    <a:pt x="1356" y="884"/>
                    <a:pt x="1359" y="880"/>
                  </a:cubicBezTo>
                  <a:cubicBezTo>
                    <a:pt x="1363" y="875"/>
                    <a:pt x="1351" y="886"/>
                    <a:pt x="1355" y="880"/>
                  </a:cubicBezTo>
                  <a:cubicBezTo>
                    <a:pt x="1357" y="876"/>
                    <a:pt x="1366" y="878"/>
                    <a:pt x="1362" y="876"/>
                  </a:cubicBezTo>
                  <a:cubicBezTo>
                    <a:pt x="1369" y="871"/>
                    <a:pt x="1378" y="866"/>
                    <a:pt x="1385" y="861"/>
                  </a:cubicBezTo>
                  <a:cubicBezTo>
                    <a:pt x="1388" y="861"/>
                    <a:pt x="1389" y="870"/>
                    <a:pt x="1390" y="867"/>
                  </a:cubicBezTo>
                  <a:cubicBezTo>
                    <a:pt x="1391" y="862"/>
                    <a:pt x="1398" y="863"/>
                    <a:pt x="1401" y="861"/>
                  </a:cubicBezTo>
                  <a:cubicBezTo>
                    <a:pt x="1408" y="862"/>
                    <a:pt x="1400" y="858"/>
                    <a:pt x="1397" y="860"/>
                  </a:cubicBezTo>
                  <a:cubicBezTo>
                    <a:pt x="1390" y="861"/>
                    <a:pt x="1383" y="857"/>
                    <a:pt x="1377" y="861"/>
                  </a:cubicBezTo>
                  <a:cubicBezTo>
                    <a:pt x="1377" y="856"/>
                    <a:pt x="1384" y="857"/>
                    <a:pt x="1386" y="853"/>
                  </a:cubicBezTo>
                  <a:cubicBezTo>
                    <a:pt x="1392" y="845"/>
                    <a:pt x="1383" y="854"/>
                    <a:pt x="1384" y="849"/>
                  </a:cubicBezTo>
                  <a:cubicBezTo>
                    <a:pt x="1377" y="841"/>
                    <a:pt x="1386" y="850"/>
                    <a:pt x="1381" y="853"/>
                  </a:cubicBezTo>
                  <a:cubicBezTo>
                    <a:pt x="1378" y="855"/>
                    <a:pt x="1373" y="857"/>
                    <a:pt x="1369" y="859"/>
                  </a:cubicBezTo>
                  <a:cubicBezTo>
                    <a:pt x="1365" y="860"/>
                    <a:pt x="1360" y="866"/>
                    <a:pt x="1356" y="862"/>
                  </a:cubicBezTo>
                  <a:cubicBezTo>
                    <a:pt x="1356" y="860"/>
                    <a:pt x="1353" y="869"/>
                    <a:pt x="1349" y="866"/>
                  </a:cubicBezTo>
                  <a:cubicBezTo>
                    <a:pt x="1345" y="864"/>
                    <a:pt x="1340" y="866"/>
                    <a:pt x="1338" y="865"/>
                  </a:cubicBezTo>
                  <a:cubicBezTo>
                    <a:pt x="1337" y="865"/>
                    <a:pt x="1336" y="864"/>
                    <a:pt x="1336" y="864"/>
                  </a:cubicBezTo>
                  <a:close/>
                  <a:moveTo>
                    <a:pt x="807" y="335"/>
                  </a:moveTo>
                  <a:cubicBezTo>
                    <a:pt x="800" y="335"/>
                    <a:pt x="792" y="332"/>
                    <a:pt x="785" y="332"/>
                  </a:cubicBezTo>
                  <a:cubicBezTo>
                    <a:pt x="775" y="328"/>
                    <a:pt x="765" y="327"/>
                    <a:pt x="755" y="324"/>
                  </a:cubicBezTo>
                  <a:cubicBezTo>
                    <a:pt x="760" y="318"/>
                    <a:pt x="768" y="320"/>
                    <a:pt x="774" y="315"/>
                  </a:cubicBezTo>
                  <a:cubicBezTo>
                    <a:pt x="774" y="309"/>
                    <a:pt x="777" y="304"/>
                    <a:pt x="782" y="305"/>
                  </a:cubicBezTo>
                  <a:cubicBezTo>
                    <a:pt x="792" y="305"/>
                    <a:pt x="800" y="314"/>
                    <a:pt x="809" y="316"/>
                  </a:cubicBezTo>
                  <a:cubicBezTo>
                    <a:pt x="814" y="317"/>
                    <a:pt x="814" y="324"/>
                    <a:pt x="819" y="325"/>
                  </a:cubicBezTo>
                  <a:cubicBezTo>
                    <a:pt x="825" y="327"/>
                    <a:pt x="824" y="330"/>
                    <a:pt x="818" y="331"/>
                  </a:cubicBezTo>
                  <a:cubicBezTo>
                    <a:pt x="814" y="333"/>
                    <a:pt x="811" y="335"/>
                    <a:pt x="807" y="335"/>
                  </a:cubicBezTo>
                  <a:close/>
                  <a:moveTo>
                    <a:pt x="1172" y="364"/>
                  </a:moveTo>
                  <a:cubicBezTo>
                    <a:pt x="1166" y="363"/>
                    <a:pt x="1157" y="366"/>
                    <a:pt x="1155" y="357"/>
                  </a:cubicBezTo>
                  <a:cubicBezTo>
                    <a:pt x="1153" y="351"/>
                    <a:pt x="1159" y="348"/>
                    <a:pt x="1162" y="344"/>
                  </a:cubicBezTo>
                  <a:cubicBezTo>
                    <a:pt x="1167" y="340"/>
                    <a:pt x="1174" y="339"/>
                    <a:pt x="1180" y="339"/>
                  </a:cubicBezTo>
                  <a:cubicBezTo>
                    <a:pt x="1185" y="340"/>
                    <a:pt x="1189" y="342"/>
                    <a:pt x="1193" y="344"/>
                  </a:cubicBezTo>
                  <a:cubicBezTo>
                    <a:pt x="1192" y="349"/>
                    <a:pt x="1194" y="357"/>
                    <a:pt x="1189" y="359"/>
                  </a:cubicBezTo>
                  <a:cubicBezTo>
                    <a:pt x="1184" y="362"/>
                    <a:pt x="1178" y="363"/>
                    <a:pt x="1172" y="36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4" name="Freeform 345">
              <a:extLst>
                <a:ext uri="{FF2B5EF4-FFF2-40B4-BE49-F238E27FC236}">
                  <a16:creationId xmlns:a16="http://schemas.microsoft.com/office/drawing/2014/main" id="{0BA35F3B-2136-497A-B566-046E8539FB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0800" y="3327213"/>
              <a:ext cx="938115" cy="617475"/>
            </a:xfrm>
            <a:custGeom>
              <a:avLst/>
              <a:gdLst/>
              <a:ahLst/>
              <a:cxnLst>
                <a:cxn ang="0">
                  <a:pos x="347" y="317"/>
                </a:cxn>
                <a:cxn ang="0">
                  <a:pos x="189" y="365"/>
                </a:cxn>
                <a:cxn ang="0">
                  <a:pos x="136" y="387"/>
                </a:cxn>
                <a:cxn ang="0">
                  <a:pos x="96" y="407"/>
                </a:cxn>
                <a:cxn ang="0">
                  <a:pos x="294" y="1167"/>
                </a:cxn>
                <a:cxn ang="0">
                  <a:pos x="7" y="174"/>
                </a:cxn>
                <a:cxn ang="0">
                  <a:pos x="658" y="313"/>
                </a:cxn>
                <a:cxn ang="0">
                  <a:pos x="664" y="319"/>
                </a:cxn>
                <a:cxn ang="0">
                  <a:pos x="715" y="359"/>
                </a:cxn>
                <a:cxn ang="0">
                  <a:pos x="956" y="845"/>
                </a:cxn>
                <a:cxn ang="0">
                  <a:pos x="910" y="786"/>
                </a:cxn>
                <a:cxn ang="0">
                  <a:pos x="875" y="736"/>
                </a:cxn>
                <a:cxn ang="0">
                  <a:pos x="871" y="582"/>
                </a:cxn>
                <a:cxn ang="0">
                  <a:pos x="873" y="527"/>
                </a:cxn>
                <a:cxn ang="0">
                  <a:pos x="1046" y="507"/>
                </a:cxn>
                <a:cxn ang="0">
                  <a:pos x="1434" y="522"/>
                </a:cxn>
                <a:cxn ang="0">
                  <a:pos x="1528" y="532"/>
                </a:cxn>
                <a:cxn ang="0">
                  <a:pos x="1621" y="650"/>
                </a:cxn>
                <a:cxn ang="0">
                  <a:pos x="1728" y="622"/>
                </a:cxn>
                <a:cxn ang="0">
                  <a:pos x="1863" y="544"/>
                </a:cxn>
                <a:cxn ang="0">
                  <a:pos x="1887" y="608"/>
                </a:cxn>
                <a:cxn ang="0">
                  <a:pos x="1840" y="632"/>
                </a:cxn>
                <a:cxn ang="0">
                  <a:pos x="1842" y="676"/>
                </a:cxn>
                <a:cxn ang="0">
                  <a:pos x="1772" y="697"/>
                </a:cxn>
                <a:cxn ang="0">
                  <a:pos x="1749" y="733"/>
                </a:cxn>
                <a:cxn ang="0">
                  <a:pos x="1738" y="751"/>
                </a:cxn>
                <a:cxn ang="0">
                  <a:pos x="1729" y="730"/>
                </a:cxn>
                <a:cxn ang="0">
                  <a:pos x="1721" y="753"/>
                </a:cxn>
                <a:cxn ang="0">
                  <a:pos x="1730" y="781"/>
                </a:cxn>
                <a:cxn ang="0">
                  <a:pos x="1738" y="799"/>
                </a:cxn>
                <a:cxn ang="0">
                  <a:pos x="1736" y="818"/>
                </a:cxn>
                <a:cxn ang="0">
                  <a:pos x="1721" y="834"/>
                </a:cxn>
                <a:cxn ang="0">
                  <a:pos x="1655" y="975"/>
                </a:cxn>
                <a:cxn ang="0">
                  <a:pos x="1634" y="1034"/>
                </a:cxn>
                <a:cxn ang="0">
                  <a:pos x="1607" y="955"/>
                </a:cxn>
                <a:cxn ang="0">
                  <a:pos x="1520" y="926"/>
                </a:cxn>
                <a:cxn ang="0">
                  <a:pos x="1498" y="956"/>
                </a:cxn>
                <a:cxn ang="0">
                  <a:pos x="1447" y="951"/>
                </a:cxn>
                <a:cxn ang="0">
                  <a:pos x="1351" y="986"/>
                </a:cxn>
                <a:cxn ang="0">
                  <a:pos x="1290" y="964"/>
                </a:cxn>
                <a:cxn ang="0">
                  <a:pos x="1169" y="902"/>
                </a:cxn>
                <a:cxn ang="0">
                  <a:pos x="260" y="1139"/>
                </a:cxn>
                <a:cxn ang="0">
                  <a:pos x="284" y="1155"/>
                </a:cxn>
                <a:cxn ang="0">
                  <a:pos x="721" y="338"/>
                </a:cxn>
                <a:cxn ang="0">
                  <a:pos x="666" y="289"/>
                </a:cxn>
                <a:cxn ang="0">
                  <a:pos x="586" y="270"/>
                </a:cxn>
                <a:cxn ang="0">
                  <a:pos x="481" y="249"/>
                </a:cxn>
                <a:cxn ang="0">
                  <a:pos x="403" y="264"/>
                </a:cxn>
                <a:cxn ang="0">
                  <a:pos x="404" y="233"/>
                </a:cxn>
                <a:cxn ang="0">
                  <a:pos x="334" y="282"/>
                </a:cxn>
                <a:cxn ang="0">
                  <a:pos x="254" y="336"/>
                </a:cxn>
                <a:cxn ang="0">
                  <a:pos x="263" y="313"/>
                </a:cxn>
                <a:cxn ang="0">
                  <a:pos x="206" y="282"/>
                </a:cxn>
                <a:cxn ang="0">
                  <a:pos x="131" y="250"/>
                </a:cxn>
                <a:cxn ang="0">
                  <a:pos x="119" y="210"/>
                </a:cxn>
                <a:cxn ang="0">
                  <a:pos x="204" y="155"/>
                </a:cxn>
                <a:cxn ang="0">
                  <a:pos x="119" y="139"/>
                </a:cxn>
                <a:cxn ang="0">
                  <a:pos x="218" y="114"/>
                </a:cxn>
                <a:cxn ang="0">
                  <a:pos x="107" y="59"/>
                </a:cxn>
                <a:cxn ang="0">
                  <a:pos x="218" y="12"/>
                </a:cxn>
                <a:cxn ang="0">
                  <a:pos x="370" y="19"/>
                </a:cxn>
                <a:cxn ang="0">
                  <a:pos x="565" y="158"/>
                </a:cxn>
                <a:cxn ang="0">
                  <a:pos x="665" y="266"/>
                </a:cxn>
              </a:cxnLst>
              <a:rect l="0" t="0" r="r" b="b"/>
              <a:pathLst>
                <a:path w="1904" h="1192">
                  <a:moveTo>
                    <a:pt x="343" y="319"/>
                  </a:moveTo>
                  <a:cubicBezTo>
                    <a:pt x="340" y="328"/>
                    <a:pt x="330" y="330"/>
                    <a:pt x="324" y="326"/>
                  </a:cubicBezTo>
                  <a:cubicBezTo>
                    <a:pt x="319" y="326"/>
                    <a:pt x="315" y="319"/>
                    <a:pt x="321" y="317"/>
                  </a:cubicBezTo>
                  <a:cubicBezTo>
                    <a:pt x="325" y="313"/>
                    <a:pt x="328" y="312"/>
                    <a:pt x="332" y="316"/>
                  </a:cubicBezTo>
                  <a:cubicBezTo>
                    <a:pt x="335" y="318"/>
                    <a:pt x="340" y="314"/>
                    <a:pt x="340" y="309"/>
                  </a:cubicBezTo>
                  <a:cubicBezTo>
                    <a:pt x="346" y="308"/>
                    <a:pt x="353" y="308"/>
                    <a:pt x="358" y="314"/>
                  </a:cubicBezTo>
                  <a:cubicBezTo>
                    <a:pt x="358" y="317"/>
                    <a:pt x="350" y="314"/>
                    <a:pt x="347" y="317"/>
                  </a:cubicBezTo>
                  <a:cubicBezTo>
                    <a:pt x="346" y="317"/>
                    <a:pt x="344" y="317"/>
                    <a:pt x="343" y="319"/>
                  </a:cubicBezTo>
                  <a:close/>
                  <a:moveTo>
                    <a:pt x="181" y="369"/>
                  </a:moveTo>
                  <a:cubicBezTo>
                    <a:pt x="177" y="372"/>
                    <a:pt x="171" y="365"/>
                    <a:pt x="176" y="363"/>
                  </a:cubicBezTo>
                  <a:cubicBezTo>
                    <a:pt x="183" y="361"/>
                    <a:pt x="188" y="352"/>
                    <a:pt x="195" y="353"/>
                  </a:cubicBezTo>
                  <a:cubicBezTo>
                    <a:pt x="202" y="353"/>
                    <a:pt x="208" y="355"/>
                    <a:pt x="214" y="357"/>
                  </a:cubicBezTo>
                  <a:cubicBezTo>
                    <a:pt x="213" y="363"/>
                    <a:pt x="207" y="358"/>
                    <a:pt x="203" y="359"/>
                  </a:cubicBezTo>
                  <a:cubicBezTo>
                    <a:pt x="198" y="360"/>
                    <a:pt x="193" y="360"/>
                    <a:pt x="189" y="365"/>
                  </a:cubicBezTo>
                  <a:cubicBezTo>
                    <a:pt x="186" y="366"/>
                    <a:pt x="183" y="368"/>
                    <a:pt x="181" y="369"/>
                  </a:cubicBezTo>
                  <a:close/>
                  <a:moveTo>
                    <a:pt x="167" y="373"/>
                  </a:moveTo>
                  <a:cubicBezTo>
                    <a:pt x="161" y="374"/>
                    <a:pt x="161" y="364"/>
                    <a:pt x="167" y="367"/>
                  </a:cubicBezTo>
                  <a:cubicBezTo>
                    <a:pt x="172" y="368"/>
                    <a:pt x="173" y="373"/>
                    <a:pt x="167" y="373"/>
                  </a:cubicBezTo>
                  <a:close/>
                  <a:moveTo>
                    <a:pt x="163" y="378"/>
                  </a:moveTo>
                  <a:cubicBezTo>
                    <a:pt x="158" y="382"/>
                    <a:pt x="152" y="380"/>
                    <a:pt x="147" y="380"/>
                  </a:cubicBezTo>
                  <a:cubicBezTo>
                    <a:pt x="142" y="381"/>
                    <a:pt x="141" y="390"/>
                    <a:pt x="136" y="387"/>
                  </a:cubicBezTo>
                  <a:cubicBezTo>
                    <a:pt x="128" y="386"/>
                    <a:pt x="131" y="380"/>
                    <a:pt x="136" y="378"/>
                  </a:cubicBezTo>
                  <a:cubicBezTo>
                    <a:pt x="141" y="374"/>
                    <a:pt x="147" y="375"/>
                    <a:pt x="152" y="371"/>
                  </a:cubicBezTo>
                  <a:cubicBezTo>
                    <a:pt x="156" y="370"/>
                    <a:pt x="161" y="374"/>
                    <a:pt x="163" y="378"/>
                  </a:cubicBezTo>
                  <a:close/>
                  <a:moveTo>
                    <a:pt x="96" y="407"/>
                  </a:moveTo>
                  <a:cubicBezTo>
                    <a:pt x="97" y="402"/>
                    <a:pt x="88" y="395"/>
                    <a:pt x="95" y="396"/>
                  </a:cubicBezTo>
                  <a:cubicBezTo>
                    <a:pt x="98" y="394"/>
                    <a:pt x="107" y="396"/>
                    <a:pt x="104" y="400"/>
                  </a:cubicBezTo>
                  <a:cubicBezTo>
                    <a:pt x="100" y="402"/>
                    <a:pt x="101" y="407"/>
                    <a:pt x="96" y="407"/>
                  </a:cubicBezTo>
                  <a:close/>
                  <a:moveTo>
                    <a:pt x="79" y="410"/>
                  </a:moveTo>
                  <a:cubicBezTo>
                    <a:pt x="75" y="410"/>
                    <a:pt x="69" y="416"/>
                    <a:pt x="66" y="409"/>
                  </a:cubicBezTo>
                  <a:cubicBezTo>
                    <a:pt x="69" y="405"/>
                    <a:pt x="73" y="403"/>
                    <a:pt x="77" y="407"/>
                  </a:cubicBezTo>
                  <a:cubicBezTo>
                    <a:pt x="78" y="408"/>
                    <a:pt x="78" y="409"/>
                    <a:pt x="79" y="410"/>
                  </a:cubicBezTo>
                  <a:close/>
                  <a:moveTo>
                    <a:pt x="297" y="1192"/>
                  </a:moveTo>
                  <a:cubicBezTo>
                    <a:pt x="292" y="1191"/>
                    <a:pt x="292" y="1184"/>
                    <a:pt x="292" y="1179"/>
                  </a:cubicBezTo>
                  <a:cubicBezTo>
                    <a:pt x="288" y="1173"/>
                    <a:pt x="294" y="1171"/>
                    <a:pt x="294" y="1167"/>
                  </a:cubicBezTo>
                  <a:cubicBezTo>
                    <a:pt x="290" y="1159"/>
                    <a:pt x="298" y="1163"/>
                    <a:pt x="301" y="1165"/>
                  </a:cubicBezTo>
                  <a:cubicBezTo>
                    <a:pt x="305" y="1166"/>
                    <a:pt x="307" y="1172"/>
                    <a:pt x="309" y="1174"/>
                  </a:cubicBezTo>
                  <a:cubicBezTo>
                    <a:pt x="313" y="1179"/>
                    <a:pt x="313" y="1181"/>
                    <a:pt x="308" y="1184"/>
                  </a:cubicBezTo>
                  <a:cubicBezTo>
                    <a:pt x="303" y="1185"/>
                    <a:pt x="299" y="1187"/>
                    <a:pt x="297" y="1192"/>
                  </a:cubicBezTo>
                  <a:close/>
                  <a:moveTo>
                    <a:pt x="42" y="189"/>
                  </a:moveTo>
                  <a:cubicBezTo>
                    <a:pt x="32" y="183"/>
                    <a:pt x="21" y="177"/>
                    <a:pt x="10" y="180"/>
                  </a:cubicBezTo>
                  <a:cubicBezTo>
                    <a:pt x="6" y="181"/>
                    <a:pt x="0" y="174"/>
                    <a:pt x="7" y="174"/>
                  </a:cubicBezTo>
                  <a:cubicBezTo>
                    <a:pt x="14" y="174"/>
                    <a:pt x="20" y="177"/>
                    <a:pt x="27" y="175"/>
                  </a:cubicBezTo>
                  <a:cubicBezTo>
                    <a:pt x="34" y="174"/>
                    <a:pt x="40" y="179"/>
                    <a:pt x="46" y="180"/>
                  </a:cubicBezTo>
                  <a:cubicBezTo>
                    <a:pt x="49" y="180"/>
                    <a:pt x="58" y="183"/>
                    <a:pt x="55" y="185"/>
                  </a:cubicBezTo>
                  <a:cubicBezTo>
                    <a:pt x="50" y="184"/>
                    <a:pt x="46" y="184"/>
                    <a:pt x="42" y="189"/>
                  </a:cubicBezTo>
                  <a:close/>
                  <a:moveTo>
                    <a:pt x="666" y="302"/>
                  </a:moveTo>
                  <a:cubicBezTo>
                    <a:pt x="667" y="305"/>
                    <a:pt x="673" y="316"/>
                    <a:pt x="667" y="312"/>
                  </a:cubicBezTo>
                  <a:cubicBezTo>
                    <a:pt x="664" y="312"/>
                    <a:pt x="656" y="306"/>
                    <a:pt x="658" y="313"/>
                  </a:cubicBezTo>
                  <a:cubicBezTo>
                    <a:pt x="658" y="320"/>
                    <a:pt x="652" y="311"/>
                    <a:pt x="649" y="310"/>
                  </a:cubicBezTo>
                  <a:cubicBezTo>
                    <a:pt x="644" y="308"/>
                    <a:pt x="642" y="304"/>
                    <a:pt x="648" y="301"/>
                  </a:cubicBezTo>
                  <a:cubicBezTo>
                    <a:pt x="652" y="298"/>
                    <a:pt x="656" y="300"/>
                    <a:pt x="660" y="303"/>
                  </a:cubicBezTo>
                  <a:cubicBezTo>
                    <a:pt x="662" y="303"/>
                    <a:pt x="664" y="302"/>
                    <a:pt x="666" y="302"/>
                  </a:cubicBezTo>
                  <a:close/>
                  <a:moveTo>
                    <a:pt x="676" y="329"/>
                  </a:moveTo>
                  <a:cubicBezTo>
                    <a:pt x="678" y="332"/>
                    <a:pt x="673" y="343"/>
                    <a:pt x="672" y="336"/>
                  </a:cubicBezTo>
                  <a:cubicBezTo>
                    <a:pt x="669" y="331"/>
                    <a:pt x="665" y="326"/>
                    <a:pt x="664" y="319"/>
                  </a:cubicBezTo>
                  <a:cubicBezTo>
                    <a:pt x="665" y="315"/>
                    <a:pt x="673" y="318"/>
                    <a:pt x="673" y="323"/>
                  </a:cubicBezTo>
                  <a:cubicBezTo>
                    <a:pt x="674" y="325"/>
                    <a:pt x="675" y="327"/>
                    <a:pt x="676" y="329"/>
                  </a:cubicBezTo>
                  <a:close/>
                  <a:moveTo>
                    <a:pt x="723" y="376"/>
                  </a:moveTo>
                  <a:cubicBezTo>
                    <a:pt x="717" y="370"/>
                    <a:pt x="709" y="366"/>
                    <a:pt x="704" y="358"/>
                  </a:cubicBezTo>
                  <a:cubicBezTo>
                    <a:pt x="705" y="352"/>
                    <a:pt x="700" y="349"/>
                    <a:pt x="699" y="344"/>
                  </a:cubicBezTo>
                  <a:cubicBezTo>
                    <a:pt x="704" y="343"/>
                    <a:pt x="706" y="349"/>
                    <a:pt x="710" y="349"/>
                  </a:cubicBezTo>
                  <a:cubicBezTo>
                    <a:pt x="716" y="350"/>
                    <a:pt x="715" y="355"/>
                    <a:pt x="715" y="359"/>
                  </a:cubicBezTo>
                  <a:cubicBezTo>
                    <a:pt x="716" y="365"/>
                    <a:pt x="725" y="363"/>
                    <a:pt x="723" y="370"/>
                  </a:cubicBezTo>
                  <a:cubicBezTo>
                    <a:pt x="723" y="372"/>
                    <a:pt x="723" y="374"/>
                    <a:pt x="723" y="376"/>
                  </a:cubicBezTo>
                  <a:close/>
                  <a:moveTo>
                    <a:pt x="994" y="884"/>
                  </a:moveTo>
                  <a:cubicBezTo>
                    <a:pt x="992" y="878"/>
                    <a:pt x="990" y="879"/>
                    <a:pt x="991" y="872"/>
                  </a:cubicBezTo>
                  <a:cubicBezTo>
                    <a:pt x="988" y="863"/>
                    <a:pt x="981" y="856"/>
                    <a:pt x="973" y="854"/>
                  </a:cubicBezTo>
                  <a:cubicBezTo>
                    <a:pt x="970" y="858"/>
                    <a:pt x="971" y="850"/>
                    <a:pt x="968" y="848"/>
                  </a:cubicBezTo>
                  <a:cubicBezTo>
                    <a:pt x="964" y="848"/>
                    <a:pt x="960" y="847"/>
                    <a:pt x="956" y="845"/>
                  </a:cubicBezTo>
                  <a:cubicBezTo>
                    <a:pt x="954" y="840"/>
                    <a:pt x="950" y="839"/>
                    <a:pt x="946" y="839"/>
                  </a:cubicBezTo>
                  <a:cubicBezTo>
                    <a:pt x="942" y="837"/>
                    <a:pt x="937" y="839"/>
                    <a:pt x="933" y="838"/>
                  </a:cubicBezTo>
                  <a:cubicBezTo>
                    <a:pt x="929" y="835"/>
                    <a:pt x="930" y="830"/>
                    <a:pt x="930" y="825"/>
                  </a:cubicBezTo>
                  <a:cubicBezTo>
                    <a:pt x="932" y="820"/>
                    <a:pt x="924" y="823"/>
                    <a:pt x="926" y="816"/>
                  </a:cubicBezTo>
                  <a:cubicBezTo>
                    <a:pt x="923" y="814"/>
                    <a:pt x="919" y="811"/>
                    <a:pt x="917" y="807"/>
                  </a:cubicBezTo>
                  <a:cubicBezTo>
                    <a:pt x="915" y="803"/>
                    <a:pt x="912" y="799"/>
                    <a:pt x="908" y="797"/>
                  </a:cubicBezTo>
                  <a:cubicBezTo>
                    <a:pt x="906" y="791"/>
                    <a:pt x="908" y="790"/>
                    <a:pt x="910" y="786"/>
                  </a:cubicBezTo>
                  <a:cubicBezTo>
                    <a:pt x="910" y="779"/>
                    <a:pt x="903" y="783"/>
                    <a:pt x="901" y="778"/>
                  </a:cubicBezTo>
                  <a:cubicBezTo>
                    <a:pt x="897" y="775"/>
                    <a:pt x="898" y="770"/>
                    <a:pt x="897" y="765"/>
                  </a:cubicBezTo>
                  <a:cubicBezTo>
                    <a:pt x="898" y="758"/>
                    <a:pt x="899" y="768"/>
                    <a:pt x="902" y="768"/>
                  </a:cubicBezTo>
                  <a:cubicBezTo>
                    <a:pt x="908" y="772"/>
                    <a:pt x="900" y="763"/>
                    <a:pt x="900" y="760"/>
                  </a:cubicBezTo>
                  <a:cubicBezTo>
                    <a:pt x="897" y="754"/>
                    <a:pt x="898" y="756"/>
                    <a:pt x="897" y="761"/>
                  </a:cubicBezTo>
                  <a:cubicBezTo>
                    <a:pt x="893" y="759"/>
                    <a:pt x="889" y="758"/>
                    <a:pt x="888" y="752"/>
                  </a:cubicBezTo>
                  <a:cubicBezTo>
                    <a:pt x="885" y="745"/>
                    <a:pt x="878" y="742"/>
                    <a:pt x="875" y="736"/>
                  </a:cubicBezTo>
                  <a:cubicBezTo>
                    <a:pt x="876" y="732"/>
                    <a:pt x="871" y="726"/>
                    <a:pt x="874" y="722"/>
                  </a:cubicBezTo>
                  <a:cubicBezTo>
                    <a:pt x="872" y="715"/>
                    <a:pt x="867" y="710"/>
                    <a:pt x="864" y="704"/>
                  </a:cubicBezTo>
                  <a:cubicBezTo>
                    <a:pt x="862" y="695"/>
                    <a:pt x="869" y="688"/>
                    <a:pt x="868" y="679"/>
                  </a:cubicBezTo>
                  <a:cubicBezTo>
                    <a:pt x="868" y="666"/>
                    <a:pt x="858" y="656"/>
                    <a:pt x="860" y="643"/>
                  </a:cubicBezTo>
                  <a:cubicBezTo>
                    <a:pt x="862" y="638"/>
                    <a:pt x="867" y="638"/>
                    <a:pt x="868" y="632"/>
                  </a:cubicBezTo>
                  <a:cubicBezTo>
                    <a:pt x="869" y="627"/>
                    <a:pt x="863" y="623"/>
                    <a:pt x="866" y="617"/>
                  </a:cubicBezTo>
                  <a:cubicBezTo>
                    <a:pt x="868" y="606"/>
                    <a:pt x="870" y="594"/>
                    <a:pt x="871" y="582"/>
                  </a:cubicBezTo>
                  <a:cubicBezTo>
                    <a:pt x="868" y="578"/>
                    <a:pt x="872" y="576"/>
                    <a:pt x="870" y="571"/>
                  </a:cubicBezTo>
                  <a:cubicBezTo>
                    <a:pt x="875" y="572"/>
                    <a:pt x="875" y="570"/>
                    <a:pt x="869" y="569"/>
                  </a:cubicBezTo>
                  <a:cubicBezTo>
                    <a:pt x="868" y="566"/>
                    <a:pt x="867" y="558"/>
                    <a:pt x="869" y="555"/>
                  </a:cubicBezTo>
                  <a:cubicBezTo>
                    <a:pt x="877" y="555"/>
                    <a:pt x="868" y="550"/>
                    <a:pt x="867" y="553"/>
                  </a:cubicBezTo>
                  <a:cubicBezTo>
                    <a:pt x="865" y="552"/>
                    <a:pt x="867" y="543"/>
                    <a:pt x="863" y="540"/>
                  </a:cubicBezTo>
                  <a:cubicBezTo>
                    <a:pt x="861" y="535"/>
                    <a:pt x="856" y="529"/>
                    <a:pt x="858" y="523"/>
                  </a:cubicBezTo>
                  <a:cubicBezTo>
                    <a:pt x="863" y="522"/>
                    <a:pt x="868" y="527"/>
                    <a:pt x="873" y="527"/>
                  </a:cubicBezTo>
                  <a:cubicBezTo>
                    <a:pt x="879" y="528"/>
                    <a:pt x="887" y="525"/>
                    <a:pt x="892" y="531"/>
                  </a:cubicBezTo>
                  <a:cubicBezTo>
                    <a:pt x="894" y="537"/>
                    <a:pt x="888" y="540"/>
                    <a:pt x="886" y="543"/>
                  </a:cubicBezTo>
                  <a:cubicBezTo>
                    <a:pt x="890" y="542"/>
                    <a:pt x="893" y="552"/>
                    <a:pt x="895" y="544"/>
                  </a:cubicBezTo>
                  <a:cubicBezTo>
                    <a:pt x="898" y="541"/>
                    <a:pt x="900" y="536"/>
                    <a:pt x="901" y="531"/>
                  </a:cubicBezTo>
                  <a:cubicBezTo>
                    <a:pt x="901" y="524"/>
                    <a:pt x="898" y="517"/>
                    <a:pt x="896" y="512"/>
                  </a:cubicBezTo>
                  <a:cubicBezTo>
                    <a:pt x="890" y="507"/>
                    <a:pt x="891" y="507"/>
                    <a:pt x="897" y="507"/>
                  </a:cubicBezTo>
                  <a:cubicBezTo>
                    <a:pt x="947" y="508"/>
                    <a:pt x="996" y="507"/>
                    <a:pt x="1046" y="507"/>
                  </a:cubicBezTo>
                  <a:cubicBezTo>
                    <a:pt x="1075" y="507"/>
                    <a:pt x="1105" y="508"/>
                    <a:pt x="1134" y="507"/>
                  </a:cubicBezTo>
                  <a:cubicBezTo>
                    <a:pt x="1207" y="507"/>
                    <a:pt x="1280" y="508"/>
                    <a:pt x="1353" y="508"/>
                  </a:cubicBezTo>
                  <a:cubicBezTo>
                    <a:pt x="1368" y="508"/>
                    <a:pt x="1383" y="508"/>
                    <a:pt x="1398" y="508"/>
                  </a:cubicBezTo>
                  <a:cubicBezTo>
                    <a:pt x="1396" y="504"/>
                    <a:pt x="1391" y="496"/>
                    <a:pt x="1398" y="498"/>
                  </a:cubicBezTo>
                  <a:cubicBezTo>
                    <a:pt x="1403" y="502"/>
                    <a:pt x="1407" y="508"/>
                    <a:pt x="1411" y="514"/>
                  </a:cubicBezTo>
                  <a:cubicBezTo>
                    <a:pt x="1415" y="517"/>
                    <a:pt x="1419" y="519"/>
                    <a:pt x="1423" y="518"/>
                  </a:cubicBezTo>
                  <a:cubicBezTo>
                    <a:pt x="1427" y="519"/>
                    <a:pt x="1433" y="518"/>
                    <a:pt x="1434" y="522"/>
                  </a:cubicBezTo>
                  <a:cubicBezTo>
                    <a:pt x="1439" y="525"/>
                    <a:pt x="1438" y="526"/>
                    <a:pt x="1444" y="524"/>
                  </a:cubicBezTo>
                  <a:cubicBezTo>
                    <a:pt x="1447" y="527"/>
                    <a:pt x="1450" y="529"/>
                    <a:pt x="1453" y="530"/>
                  </a:cubicBezTo>
                  <a:cubicBezTo>
                    <a:pt x="1458" y="531"/>
                    <a:pt x="1462" y="527"/>
                    <a:pt x="1467" y="526"/>
                  </a:cubicBezTo>
                  <a:cubicBezTo>
                    <a:pt x="1467" y="533"/>
                    <a:pt x="1474" y="528"/>
                    <a:pt x="1478" y="529"/>
                  </a:cubicBezTo>
                  <a:cubicBezTo>
                    <a:pt x="1481" y="530"/>
                    <a:pt x="1484" y="533"/>
                    <a:pt x="1489" y="532"/>
                  </a:cubicBezTo>
                  <a:cubicBezTo>
                    <a:pt x="1496" y="534"/>
                    <a:pt x="1502" y="526"/>
                    <a:pt x="1509" y="525"/>
                  </a:cubicBezTo>
                  <a:cubicBezTo>
                    <a:pt x="1516" y="524"/>
                    <a:pt x="1522" y="529"/>
                    <a:pt x="1528" y="532"/>
                  </a:cubicBezTo>
                  <a:cubicBezTo>
                    <a:pt x="1544" y="540"/>
                    <a:pt x="1560" y="547"/>
                    <a:pt x="1576" y="558"/>
                  </a:cubicBezTo>
                  <a:cubicBezTo>
                    <a:pt x="1576" y="563"/>
                    <a:pt x="1580" y="569"/>
                    <a:pt x="1584" y="567"/>
                  </a:cubicBezTo>
                  <a:cubicBezTo>
                    <a:pt x="1588" y="569"/>
                    <a:pt x="1590" y="573"/>
                    <a:pt x="1595" y="573"/>
                  </a:cubicBezTo>
                  <a:cubicBezTo>
                    <a:pt x="1600" y="575"/>
                    <a:pt x="1596" y="583"/>
                    <a:pt x="1602" y="583"/>
                  </a:cubicBezTo>
                  <a:cubicBezTo>
                    <a:pt x="1608" y="586"/>
                    <a:pt x="1614" y="589"/>
                    <a:pt x="1620" y="593"/>
                  </a:cubicBezTo>
                  <a:cubicBezTo>
                    <a:pt x="1622" y="606"/>
                    <a:pt x="1627" y="618"/>
                    <a:pt x="1627" y="631"/>
                  </a:cubicBezTo>
                  <a:cubicBezTo>
                    <a:pt x="1629" y="639"/>
                    <a:pt x="1624" y="644"/>
                    <a:pt x="1621" y="650"/>
                  </a:cubicBezTo>
                  <a:cubicBezTo>
                    <a:pt x="1619" y="657"/>
                    <a:pt x="1612" y="658"/>
                    <a:pt x="1610" y="665"/>
                  </a:cubicBezTo>
                  <a:cubicBezTo>
                    <a:pt x="1610" y="674"/>
                    <a:pt x="1619" y="676"/>
                    <a:pt x="1625" y="674"/>
                  </a:cubicBezTo>
                  <a:cubicBezTo>
                    <a:pt x="1634" y="669"/>
                    <a:pt x="1643" y="660"/>
                    <a:pt x="1654" y="660"/>
                  </a:cubicBezTo>
                  <a:cubicBezTo>
                    <a:pt x="1664" y="659"/>
                    <a:pt x="1674" y="655"/>
                    <a:pt x="1683" y="650"/>
                  </a:cubicBezTo>
                  <a:cubicBezTo>
                    <a:pt x="1683" y="644"/>
                    <a:pt x="1678" y="637"/>
                    <a:pt x="1683" y="633"/>
                  </a:cubicBezTo>
                  <a:cubicBezTo>
                    <a:pt x="1693" y="629"/>
                    <a:pt x="1704" y="632"/>
                    <a:pt x="1714" y="632"/>
                  </a:cubicBezTo>
                  <a:cubicBezTo>
                    <a:pt x="1719" y="631"/>
                    <a:pt x="1727" y="631"/>
                    <a:pt x="1728" y="622"/>
                  </a:cubicBezTo>
                  <a:cubicBezTo>
                    <a:pt x="1728" y="616"/>
                    <a:pt x="1733" y="617"/>
                    <a:pt x="1736" y="614"/>
                  </a:cubicBezTo>
                  <a:cubicBezTo>
                    <a:pt x="1745" y="610"/>
                    <a:pt x="1752" y="604"/>
                    <a:pt x="1760" y="599"/>
                  </a:cubicBezTo>
                  <a:cubicBezTo>
                    <a:pt x="1778" y="600"/>
                    <a:pt x="1796" y="599"/>
                    <a:pt x="1814" y="600"/>
                  </a:cubicBezTo>
                  <a:cubicBezTo>
                    <a:pt x="1820" y="603"/>
                    <a:pt x="1819" y="594"/>
                    <a:pt x="1823" y="592"/>
                  </a:cubicBezTo>
                  <a:cubicBezTo>
                    <a:pt x="1827" y="591"/>
                    <a:pt x="1832" y="594"/>
                    <a:pt x="1836" y="592"/>
                  </a:cubicBezTo>
                  <a:cubicBezTo>
                    <a:pt x="1842" y="584"/>
                    <a:pt x="1847" y="574"/>
                    <a:pt x="1851" y="564"/>
                  </a:cubicBezTo>
                  <a:cubicBezTo>
                    <a:pt x="1853" y="556"/>
                    <a:pt x="1858" y="549"/>
                    <a:pt x="1863" y="544"/>
                  </a:cubicBezTo>
                  <a:cubicBezTo>
                    <a:pt x="1867" y="545"/>
                    <a:pt x="1871" y="552"/>
                    <a:pt x="1875" y="548"/>
                  </a:cubicBezTo>
                  <a:cubicBezTo>
                    <a:pt x="1880" y="546"/>
                    <a:pt x="1888" y="549"/>
                    <a:pt x="1888" y="557"/>
                  </a:cubicBezTo>
                  <a:cubicBezTo>
                    <a:pt x="1888" y="566"/>
                    <a:pt x="1890" y="575"/>
                    <a:pt x="1890" y="584"/>
                  </a:cubicBezTo>
                  <a:cubicBezTo>
                    <a:pt x="1892" y="587"/>
                    <a:pt x="1899" y="585"/>
                    <a:pt x="1896" y="592"/>
                  </a:cubicBezTo>
                  <a:cubicBezTo>
                    <a:pt x="1891" y="595"/>
                    <a:pt x="1902" y="594"/>
                    <a:pt x="1899" y="600"/>
                  </a:cubicBezTo>
                  <a:cubicBezTo>
                    <a:pt x="1898" y="602"/>
                    <a:pt x="1904" y="602"/>
                    <a:pt x="1897" y="606"/>
                  </a:cubicBezTo>
                  <a:cubicBezTo>
                    <a:pt x="1892" y="606"/>
                    <a:pt x="1891" y="610"/>
                    <a:pt x="1887" y="608"/>
                  </a:cubicBezTo>
                  <a:cubicBezTo>
                    <a:pt x="1884" y="607"/>
                    <a:pt x="1882" y="617"/>
                    <a:pt x="1880" y="610"/>
                  </a:cubicBezTo>
                  <a:cubicBezTo>
                    <a:pt x="1875" y="612"/>
                    <a:pt x="1872" y="612"/>
                    <a:pt x="1872" y="615"/>
                  </a:cubicBezTo>
                  <a:cubicBezTo>
                    <a:pt x="1865" y="616"/>
                    <a:pt x="1871" y="603"/>
                    <a:pt x="1866" y="612"/>
                  </a:cubicBezTo>
                  <a:cubicBezTo>
                    <a:pt x="1864" y="615"/>
                    <a:pt x="1862" y="624"/>
                    <a:pt x="1858" y="622"/>
                  </a:cubicBezTo>
                  <a:cubicBezTo>
                    <a:pt x="1857" y="619"/>
                    <a:pt x="1851" y="630"/>
                    <a:pt x="1853" y="621"/>
                  </a:cubicBezTo>
                  <a:cubicBezTo>
                    <a:pt x="1851" y="623"/>
                    <a:pt x="1849" y="632"/>
                    <a:pt x="1847" y="625"/>
                  </a:cubicBezTo>
                  <a:cubicBezTo>
                    <a:pt x="1843" y="623"/>
                    <a:pt x="1843" y="631"/>
                    <a:pt x="1840" y="632"/>
                  </a:cubicBezTo>
                  <a:cubicBezTo>
                    <a:pt x="1838" y="636"/>
                    <a:pt x="1834" y="638"/>
                    <a:pt x="1833" y="644"/>
                  </a:cubicBezTo>
                  <a:cubicBezTo>
                    <a:pt x="1829" y="647"/>
                    <a:pt x="1832" y="654"/>
                    <a:pt x="1836" y="652"/>
                  </a:cubicBezTo>
                  <a:cubicBezTo>
                    <a:pt x="1832" y="655"/>
                    <a:pt x="1830" y="654"/>
                    <a:pt x="1827" y="659"/>
                  </a:cubicBezTo>
                  <a:cubicBezTo>
                    <a:pt x="1830" y="660"/>
                    <a:pt x="1835" y="663"/>
                    <a:pt x="1837" y="668"/>
                  </a:cubicBezTo>
                  <a:cubicBezTo>
                    <a:pt x="1836" y="675"/>
                    <a:pt x="1843" y="673"/>
                    <a:pt x="1846" y="671"/>
                  </a:cubicBezTo>
                  <a:cubicBezTo>
                    <a:pt x="1846" y="669"/>
                    <a:pt x="1839" y="663"/>
                    <a:pt x="1845" y="666"/>
                  </a:cubicBezTo>
                  <a:cubicBezTo>
                    <a:pt x="1849" y="670"/>
                    <a:pt x="1848" y="677"/>
                    <a:pt x="1842" y="676"/>
                  </a:cubicBezTo>
                  <a:cubicBezTo>
                    <a:pt x="1837" y="679"/>
                    <a:pt x="1834" y="676"/>
                    <a:pt x="1833" y="673"/>
                  </a:cubicBezTo>
                  <a:cubicBezTo>
                    <a:pt x="1831" y="676"/>
                    <a:pt x="1828" y="680"/>
                    <a:pt x="1825" y="678"/>
                  </a:cubicBezTo>
                  <a:cubicBezTo>
                    <a:pt x="1827" y="671"/>
                    <a:pt x="1823" y="672"/>
                    <a:pt x="1821" y="673"/>
                  </a:cubicBezTo>
                  <a:cubicBezTo>
                    <a:pt x="1821" y="681"/>
                    <a:pt x="1818" y="682"/>
                    <a:pt x="1813" y="682"/>
                  </a:cubicBezTo>
                  <a:cubicBezTo>
                    <a:pt x="1801" y="683"/>
                    <a:pt x="1789" y="684"/>
                    <a:pt x="1779" y="691"/>
                  </a:cubicBezTo>
                  <a:cubicBezTo>
                    <a:pt x="1776" y="695"/>
                    <a:pt x="1772" y="697"/>
                    <a:pt x="1776" y="689"/>
                  </a:cubicBezTo>
                  <a:cubicBezTo>
                    <a:pt x="1777" y="682"/>
                    <a:pt x="1773" y="695"/>
                    <a:pt x="1772" y="697"/>
                  </a:cubicBezTo>
                  <a:cubicBezTo>
                    <a:pt x="1767" y="696"/>
                    <a:pt x="1769" y="705"/>
                    <a:pt x="1775" y="703"/>
                  </a:cubicBezTo>
                  <a:cubicBezTo>
                    <a:pt x="1773" y="709"/>
                    <a:pt x="1772" y="718"/>
                    <a:pt x="1769" y="723"/>
                  </a:cubicBezTo>
                  <a:cubicBezTo>
                    <a:pt x="1766" y="721"/>
                    <a:pt x="1766" y="730"/>
                    <a:pt x="1762" y="731"/>
                  </a:cubicBezTo>
                  <a:cubicBezTo>
                    <a:pt x="1758" y="737"/>
                    <a:pt x="1756" y="737"/>
                    <a:pt x="1757" y="731"/>
                  </a:cubicBezTo>
                  <a:cubicBezTo>
                    <a:pt x="1753" y="731"/>
                    <a:pt x="1749" y="728"/>
                    <a:pt x="1747" y="723"/>
                  </a:cubicBezTo>
                  <a:cubicBezTo>
                    <a:pt x="1744" y="720"/>
                    <a:pt x="1753" y="713"/>
                    <a:pt x="1746" y="718"/>
                  </a:cubicBezTo>
                  <a:cubicBezTo>
                    <a:pt x="1742" y="722"/>
                    <a:pt x="1750" y="727"/>
                    <a:pt x="1749" y="733"/>
                  </a:cubicBezTo>
                  <a:cubicBezTo>
                    <a:pt x="1750" y="739"/>
                    <a:pt x="1755" y="739"/>
                    <a:pt x="1755" y="745"/>
                  </a:cubicBezTo>
                  <a:cubicBezTo>
                    <a:pt x="1756" y="751"/>
                    <a:pt x="1751" y="753"/>
                    <a:pt x="1749" y="757"/>
                  </a:cubicBezTo>
                  <a:cubicBezTo>
                    <a:pt x="1746" y="760"/>
                    <a:pt x="1746" y="768"/>
                    <a:pt x="1743" y="768"/>
                  </a:cubicBezTo>
                  <a:cubicBezTo>
                    <a:pt x="1741" y="768"/>
                    <a:pt x="1740" y="782"/>
                    <a:pt x="1737" y="775"/>
                  </a:cubicBezTo>
                  <a:cubicBezTo>
                    <a:pt x="1739" y="770"/>
                    <a:pt x="1739" y="763"/>
                    <a:pt x="1744" y="761"/>
                  </a:cubicBezTo>
                  <a:cubicBezTo>
                    <a:pt x="1744" y="756"/>
                    <a:pt x="1739" y="761"/>
                    <a:pt x="1741" y="756"/>
                  </a:cubicBezTo>
                  <a:cubicBezTo>
                    <a:pt x="1735" y="757"/>
                    <a:pt x="1745" y="746"/>
                    <a:pt x="1738" y="751"/>
                  </a:cubicBezTo>
                  <a:cubicBezTo>
                    <a:pt x="1736" y="753"/>
                    <a:pt x="1728" y="746"/>
                    <a:pt x="1735" y="745"/>
                  </a:cubicBezTo>
                  <a:cubicBezTo>
                    <a:pt x="1742" y="744"/>
                    <a:pt x="1731" y="740"/>
                    <a:pt x="1731" y="741"/>
                  </a:cubicBezTo>
                  <a:cubicBezTo>
                    <a:pt x="1734" y="738"/>
                    <a:pt x="1738" y="740"/>
                    <a:pt x="1732" y="736"/>
                  </a:cubicBezTo>
                  <a:cubicBezTo>
                    <a:pt x="1735" y="734"/>
                    <a:pt x="1737" y="733"/>
                    <a:pt x="1733" y="731"/>
                  </a:cubicBezTo>
                  <a:cubicBezTo>
                    <a:pt x="1737" y="724"/>
                    <a:pt x="1741" y="729"/>
                    <a:pt x="1738" y="723"/>
                  </a:cubicBezTo>
                  <a:cubicBezTo>
                    <a:pt x="1737" y="718"/>
                    <a:pt x="1735" y="730"/>
                    <a:pt x="1733" y="725"/>
                  </a:cubicBezTo>
                  <a:cubicBezTo>
                    <a:pt x="1733" y="729"/>
                    <a:pt x="1731" y="726"/>
                    <a:pt x="1729" y="730"/>
                  </a:cubicBezTo>
                  <a:cubicBezTo>
                    <a:pt x="1724" y="728"/>
                    <a:pt x="1734" y="736"/>
                    <a:pt x="1728" y="740"/>
                  </a:cubicBezTo>
                  <a:cubicBezTo>
                    <a:pt x="1728" y="744"/>
                    <a:pt x="1734" y="753"/>
                    <a:pt x="1727" y="747"/>
                  </a:cubicBezTo>
                  <a:cubicBezTo>
                    <a:pt x="1723" y="742"/>
                    <a:pt x="1729" y="751"/>
                    <a:pt x="1731" y="752"/>
                  </a:cubicBezTo>
                  <a:cubicBezTo>
                    <a:pt x="1734" y="761"/>
                    <a:pt x="1726" y="751"/>
                    <a:pt x="1723" y="751"/>
                  </a:cubicBezTo>
                  <a:cubicBezTo>
                    <a:pt x="1722" y="749"/>
                    <a:pt x="1721" y="750"/>
                    <a:pt x="1716" y="748"/>
                  </a:cubicBezTo>
                  <a:cubicBezTo>
                    <a:pt x="1714" y="745"/>
                    <a:pt x="1721" y="739"/>
                    <a:pt x="1715" y="745"/>
                  </a:cubicBezTo>
                  <a:cubicBezTo>
                    <a:pt x="1711" y="752"/>
                    <a:pt x="1720" y="749"/>
                    <a:pt x="1721" y="753"/>
                  </a:cubicBezTo>
                  <a:cubicBezTo>
                    <a:pt x="1726" y="755"/>
                    <a:pt x="1728" y="757"/>
                    <a:pt x="1732" y="759"/>
                  </a:cubicBezTo>
                  <a:cubicBezTo>
                    <a:pt x="1736" y="762"/>
                    <a:pt x="1729" y="769"/>
                    <a:pt x="1727" y="762"/>
                  </a:cubicBezTo>
                  <a:cubicBezTo>
                    <a:pt x="1721" y="756"/>
                    <a:pt x="1722" y="758"/>
                    <a:pt x="1726" y="764"/>
                  </a:cubicBezTo>
                  <a:cubicBezTo>
                    <a:pt x="1731" y="768"/>
                    <a:pt x="1732" y="767"/>
                    <a:pt x="1733" y="770"/>
                  </a:cubicBezTo>
                  <a:cubicBezTo>
                    <a:pt x="1734" y="775"/>
                    <a:pt x="1729" y="770"/>
                    <a:pt x="1729" y="774"/>
                  </a:cubicBezTo>
                  <a:cubicBezTo>
                    <a:pt x="1726" y="771"/>
                    <a:pt x="1721" y="766"/>
                    <a:pt x="1727" y="774"/>
                  </a:cubicBezTo>
                  <a:cubicBezTo>
                    <a:pt x="1730" y="774"/>
                    <a:pt x="1736" y="779"/>
                    <a:pt x="1730" y="781"/>
                  </a:cubicBezTo>
                  <a:cubicBezTo>
                    <a:pt x="1728" y="779"/>
                    <a:pt x="1724" y="771"/>
                    <a:pt x="1721" y="775"/>
                  </a:cubicBezTo>
                  <a:cubicBezTo>
                    <a:pt x="1725" y="776"/>
                    <a:pt x="1728" y="782"/>
                    <a:pt x="1730" y="783"/>
                  </a:cubicBezTo>
                  <a:cubicBezTo>
                    <a:pt x="1732" y="782"/>
                    <a:pt x="1739" y="781"/>
                    <a:pt x="1739" y="787"/>
                  </a:cubicBezTo>
                  <a:cubicBezTo>
                    <a:pt x="1741" y="794"/>
                    <a:pt x="1743" y="801"/>
                    <a:pt x="1746" y="808"/>
                  </a:cubicBezTo>
                  <a:cubicBezTo>
                    <a:pt x="1741" y="803"/>
                    <a:pt x="1742" y="793"/>
                    <a:pt x="1738" y="787"/>
                  </a:cubicBezTo>
                  <a:cubicBezTo>
                    <a:pt x="1740" y="793"/>
                    <a:pt x="1735" y="790"/>
                    <a:pt x="1739" y="795"/>
                  </a:cubicBezTo>
                  <a:cubicBezTo>
                    <a:pt x="1743" y="805"/>
                    <a:pt x="1739" y="797"/>
                    <a:pt x="1738" y="799"/>
                  </a:cubicBezTo>
                  <a:cubicBezTo>
                    <a:pt x="1735" y="797"/>
                    <a:pt x="1733" y="795"/>
                    <a:pt x="1735" y="800"/>
                  </a:cubicBezTo>
                  <a:cubicBezTo>
                    <a:pt x="1729" y="800"/>
                    <a:pt x="1733" y="798"/>
                    <a:pt x="1728" y="803"/>
                  </a:cubicBezTo>
                  <a:cubicBezTo>
                    <a:pt x="1724" y="804"/>
                    <a:pt x="1725" y="791"/>
                    <a:pt x="1724" y="800"/>
                  </a:cubicBezTo>
                  <a:cubicBezTo>
                    <a:pt x="1724" y="807"/>
                    <a:pt x="1728" y="805"/>
                    <a:pt x="1732" y="805"/>
                  </a:cubicBezTo>
                  <a:cubicBezTo>
                    <a:pt x="1739" y="800"/>
                    <a:pt x="1735" y="809"/>
                    <a:pt x="1737" y="811"/>
                  </a:cubicBezTo>
                  <a:cubicBezTo>
                    <a:pt x="1737" y="806"/>
                    <a:pt x="1742" y="801"/>
                    <a:pt x="1743" y="809"/>
                  </a:cubicBezTo>
                  <a:cubicBezTo>
                    <a:pt x="1742" y="814"/>
                    <a:pt x="1738" y="812"/>
                    <a:pt x="1736" y="818"/>
                  </a:cubicBezTo>
                  <a:cubicBezTo>
                    <a:pt x="1732" y="820"/>
                    <a:pt x="1728" y="816"/>
                    <a:pt x="1726" y="814"/>
                  </a:cubicBezTo>
                  <a:cubicBezTo>
                    <a:pt x="1730" y="820"/>
                    <a:pt x="1719" y="813"/>
                    <a:pt x="1719" y="815"/>
                  </a:cubicBezTo>
                  <a:cubicBezTo>
                    <a:pt x="1721" y="817"/>
                    <a:pt x="1728" y="817"/>
                    <a:pt x="1729" y="821"/>
                  </a:cubicBezTo>
                  <a:cubicBezTo>
                    <a:pt x="1724" y="821"/>
                    <a:pt x="1728" y="827"/>
                    <a:pt x="1722" y="826"/>
                  </a:cubicBezTo>
                  <a:cubicBezTo>
                    <a:pt x="1716" y="818"/>
                    <a:pt x="1720" y="830"/>
                    <a:pt x="1725" y="828"/>
                  </a:cubicBezTo>
                  <a:cubicBezTo>
                    <a:pt x="1728" y="826"/>
                    <a:pt x="1731" y="824"/>
                    <a:pt x="1732" y="828"/>
                  </a:cubicBezTo>
                  <a:cubicBezTo>
                    <a:pt x="1729" y="832"/>
                    <a:pt x="1725" y="833"/>
                    <a:pt x="1721" y="834"/>
                  </a:cubicBezTo>
                  <a:cubicBezTo>
                    <a:pt x="1716" y="833"/>
                    <a:pt x="1712" y="836"/>
                    <a:pt x="1710" y="841"/>
                  </a:cubicBezTo>
                  <a:cubicBezTo>
                    <a:pt x="1706" y="845"/>
                    <a:pt x="1704" y="853"/>
                    <a:pt x="1698" y="852"/>
                  </a:cubicBezTo>
                  <a:cubicBezTo>
                    <a:pt x="1689" y="853"/>
                    <a:pt x="1679" y="858"/>
                    <a:pt x="1677" y="870"/>
                  </a:cubicBezTo>
                  <a:cubicBezTo>
                    <a:pt x="1671" y="877"/>
                    <a:pt x="1664" y="884"/>
                    <a:pt x="1655" y="884"/>
                  </a:cubicBezTo>
                  <a:cubicBezTo>
                    <a:pt x="1651" y="894"/>
                    <a:pt x="1643" y="902"/>
                    <a:pt x="1641" y="913"/>
                  </a:cubicBezTo>
                  <a:cubicBezTo>
                    <a:pt x="1640" y="919"/>
                    <a:pt x="1637" y="925"/>
                    <a:pt x="1639" y="932"/>
                  </a:cubicBezTo>
                  <a:cubicBezTo>
                    <a:pt x="1640" y="948"/>
                    <a:pt x="1649" y="961"/>
                    <a:pt x="1655" y="975"/>
                  </a:cubicBezTo>
                  <a:cubicBezTo>
                    <a:pt x="1656" y="985"/>
                    <a:pt x="1658" y="995"/>
                    <a:pt x="1661" y="1004"/>
                  </a:cubicBezTo>
                  <a:cubicBezTo>
                    <a:pt x="1662" y="1007"/>
                    <a:pt x="1665" y="1013"/>
                    <a:pt x="1664" y="1018"/>
                  </a:cubicBezTo>
                  <a:cubicBezTo>
                    <a:pt x="1664" y="1025"/>
                    <a:pt x="1663" y="1032"/>
                    <a:pt x="1661" y="1039"/>
                  </a:cubicBezTo>
                  <a:cubicBezTo>
                    <a:pt x="1657" y="1043"/>
                    <a:pt x="1662" y="1050"/>
                    <a:pt x="1657" y="1054"/>
                  </a:cubicBezTo>
                  <a:cubicBezTo>
                    <a:pt x="1657" y="1053"/>
                    <a:pt x="1656" y="1048"/>
                    <a:pt x="1651" y="1051"/>
                  </a:cubicBezTo>
                  <a:cubicBezTo>
                    <a:pt x="1646" y="1052"/>
                    <a:pt x="1644" y="1051"/>
                    <a:pt x="1644" y="1044"/>
                  </a:cubicBezTo>
                  <a:cubicBezTo>
                    <a:pt x="1642" y="1038"/>
                    <a:pt x="1640" y="1033"/>
                    <a:pt x="1634" y="1034"/>
                  </a:cubicBezTo>
                  <a:cubicBezTo>
                    <a:pt x="1630" y="1031"/>
                    <a:pt x="1634" y="1021"/>
                    <a:pt x="1628" y="1020"/>
                  </a:cubicBezTo>
                  <a:cubicBezTo>
                    <a:pt x="1628" y="1012"/>
                    <a:pt x="1625" y="1014"/>
                    <a:pt x="1622" y="1010"/>
                  </a:cubicBezTo>
                  <a:cubicBezTo>
                    <a:pt x="1622" y="1006"/>
                    <a:pt x="1615" y="998"/>
                    <a:pt x="1617" y="997"/>
                  </a:cubicBezTo>
                  <a:cubicBezTo>
                    <a:pt x="1621" y="998"/>
                    <a:pt x="1623" y="985"/>
                    <a:pt x="1619" y="990"/>
                  </a:cubicBezTo>
                  <a:cubicBezTo>
                    <a:pt x="1614" y="996"/>
                    <a:pt x="1614" y="986"/>
                    <a:pt x="1616" y="982"/>
                  </a:cubicBezTo>
                  <a:cubicBezTo>
                    <a:pt x="1616" y="976"/>
                    <a:pt x="1618" y="970"/>
                    <a:pt x="1617" y="964"/>
                  </a:cubicBezTo>
                  <a:cubicBezTo>
                    <a:pt x="1615" y="958"/>
                    <a:pt x="1609" y="960"/>
                    <a:pt x="1607" y="955"/>
                  </a:cubicBezTo>
                  <a:cubicBezTo>
                    <a:pt x="1602" y="948"/>
                    <a:pt x="1598" y="940"/>
                    <a:pt x="1591" y="938"/>
                  </a:cubicBezTo>
                  <a:cubicBezTo>
                    <a:pt x="1584" y="938"/>
                    <a:pt x="1580" y="947"/>
                    <a:pt x="1574" y="947"/>
                  </a:cubicBezTo>
                  <a:cubicBezTo>
                    <a:pt x="1568" y="951"/>
                    <a:pt x="1567" y="944"/>
                    <a:pt x="1566" y="939"/>
                  </a:cubicBezTo>
                  <a:cubicBezTo>
                    <a:pt x="1562" y="934"/>
                    <a:pt x="1556" y="938"/>
                    <a:pt x="1552" y="933"/>
                  </a:cubicBezTo>
                  <a:cubicBezTo>
                    <a:pt x="1549" y="928"/>
                    <a:pt x="1544" y="934"/>
                    <a:pt x="1539" y="932"/>
                  </a:cubicBezTo>
                  <a:cubicBezTo>
                    <a:pt x="1534" y="931"/>
                    <a:pt x="1533" y="932"/>
                    <a:pt x="1529" y="934"/>
                  </a:cubicBezTo>
                  <a:cubicBezTo>
                    <a:pt x="1524" y="937"/>
                    <a:pt x="1523" y="929"/>
                    <a:pt x="1520" y="926"/>
                  </a:cubicBezTo>
                  <a:cubicBezTo>
                    <a:pt x="1520" y="931"/>
                    <a:pt x="1518" y="935"/>
                    <a:pt x="1513" y="932"/>
                  </a:cubicBezTo>
                  <a:cubicBezTo>
                    <a:pt x="1508" y="933"/>
                    <a:pt x="1502" y="930"/>
                    <a:pt x="1497" y="933"/>
                  </a:cubicBezTo>
                  <a:cubicBezTo>
                    <a:pt x="1494" y="936"/>
                    <a:pt x="1490" y="938"/>
                    <a:pt x="1486" y="934"/>
                  </a:cubicBezTo>
                  <a:cubicBezTo>
                    <a:pt x="1482" y="931"/>
                    <a:pt x="1479" y="932"/>
                    <a:pt x="1477" y="938"/>
                  </a:cubicBezTo>
                  <a:cubicBezTo>
                    <a:pt x="1480" y="943"/>
                    <a:pt x="1485" y="938"/>
                    <a:pt x="1489" y="938"/>
                  </a:cubicBezTo>
                  <a:cubicBezTo>
                    <a:pt x="1492" y="940"/>
                    <a:pt x="1499" y="944"/>
                    <a:pt x="1492" y="946"/>
                  </a:cubicBezTo>
                  <a:cubicBezTo>
                    <a:pt x="1487" y="950"/>
                    <a:pt x="1495" y="955"/>
                    <a:pt x="1498" y="956"/>
                  </a:cubicBezTo>
                  <a:cubicBezTo>
                    <a:pt x="1504" y="960"/>
                    <a:pt x="1501" y="963"/>
                    <a:pt x="1496" y="962"/>
                  </a:cubicBezTo>
                  <a:cubicBezTo>
                    <a:pt x="1492" y="960"/>
                    <a:pt x="1490" y="955"/>
                    <a:pt x="1485" y="954"/>
                  </a:cubicBezTo>
                  <a:cubicBezTo>
                    <a:pt x="1483" y="948"/>
                    <a:pt x="1476" y="956"/>
                    <a:pt x="1482" y="958"/>
                  </a:cubicBezTo>
                  <a:cubicBezTo>
                    <a:pt x="1482" y="965"/>
                    <a:pt x="1477" y="953"/>
                    <a:pt x="1474" y="958"/>
                  </a:cubicBezTo>
                  <a:cubicBezTo>
                    <a:pt x="1471" y="963"/>
                    <a:pt x="1467" y="959"/>
                    <a:pt x="1463" y="957"/>
                  </a:cubicBezTo>
                  <a:cubicBezTo>
                    <a:pt x="1460" y="951"/>
                    <a:pt x="1454" y="948"/>
                    <a:pt x="1450" y="945"/>
                  </a:cubicBezTo>
                  <a:cubicBezTo>
                    <a:pt x="1440" y="944"/>
                    <a:pt x="1452" y="948"/>
                    <a:pt x="1447" y="951"/>
                  </a:cubicBezTo>
                  <a:cubicBezTo>
                    <a:pt x="1438" y="952"/>
                    <a:pt x="1430" y="947"/>
                    <a:pt x="1422" y="946"/>
                  </a:cubicBezTo>
                  <a:cubicBezTo>
                    <a:pt x="1416" y="947"/>
                    <a:pt x="1410" y="947"/>
                    <a:pt x="1405" y="951"/>
                  </a:cubicBezTo>
                  <a:cubicBezTo>
                    <a:pt x="1399" y="954"/>
                    <a:pt x="1398" y="947"/>
                    <a:pt x="1395" y="946"/>
                  </a:cubicBezTo>
                  <a:cubicBezTo>
                    <a:pt x="1391" y="950"/>
                    <a:pt x="1402" y="956"/>
                    <a:pt x="1394" y="958"/>
                  </a:cubicBezTo>
                  <a:cubicBezTo>
                    <a:pt x="1387" y="966"/>
                    <a:pt x="1379" y="974"/>
                    <a:pt x="1369" y="971"/>
                  </a:cubicBezTo>
                  <a:cubicBezTo>
                    <a:pt x="1362" y="968"/>
                    <a:pt x="1362" y="973"/>
                    <a:pt x="1366" y="978"/>
                  </a:cubicBezTo>
                  <a:cubicBezTo>
                    <a:pt x="1363" y="985"/>
                    <a:pt x="1356" y="983"/>
                    <a:pt x="1351" y="986"/>
                  </a:cubicBezTo>
                  <a:cubicBezTo>
                    <a:pt x="1343" y="989"/>
                    <a:pt x="1357" y="991"/>
                    <a:pt x="1352" y="996"/>
                  </a:cubicBezTo>
                  <a:cubicBezTo>
                    <a:pt x="1349" y="999"/>
                    <a:pt x="1346" y="1004"/>
                    <a:pt x="1347" y="1010"/>
                  </a:cubicBezTo>
                  <a:cubicBezTo>
                    <a:pt x="1347" y="1020"/>
                    <a:pt x="1351" y="1028"/>
                    <a:pt x="1354" y="1036"/>
                  </a:cubicBezTo>
                  <a:cubicBezTo>
                    <a:pt x="1349" y="1035"/>
                    <a:pt x="1344" y="1029"/>
                    <a:pt x="1338" y="1032"/>
                  </a:cubicBezTo>
                  <a:cubicBezTo>
                    <a:pt x="1332" y="1030"/>
                    <a:pt x="1327" y="1024"/>
                    <a:pt x="1320" y="1023"/>
                  </a:cubicBezTo>
                  <a:cubicBezTo>
                    <a:pt x="1315" y="1017"/>
                    <a:pt x="1313" y="1006"/>
                    <a:pt x="1311" y="998"/>
                  </a:cubicBezTo>
                  <a:cubicBezTo>
                    <a:pt x="1302" y="989"/>
                    <a:pt x="1295" y="977"/>
                    <a:pt x="1290" y="964"/>
                  </a:cubicBezTo>
                  <a:cubicBezTo>
                    <a:pt x="1286" y="956"/>
                    <a:pt x="1281" y="950"/>
                    <a:pt x="1274" y="947"/>
                  </a:cubicBezTo>
                  <a:cubicBezTo>
                    <a:pt x="1268" y="944"/>
                    <a:pt x="1260" y="946"/>
                    <a:pt x="1256" y="953"/>
                  </a:cubicBezTo>
                  <a:cubicBezTo>
                    <a:pt x="1252" y="957"/>
                    <a:pt x="1249" y="965"/>
                    <a:pt x="1243" y="963"/>
                  </a:cubicBezTo>
                  <a:cubicBezTo>
                    <a:pt x="1235" y="962"/>
                    <a:pt x="1228" y="955"/>
                    <a:pt x="1221" y="950"/>
                  </a:cubicBezTo>
                  <a:cubicBezTo>
                    <a:pt x="1215" y="942"/>
                    <a:pt x="1216" y="928"/>
                    <a:pt x="1208" y="923"/>
                  </a:cubicBezTo>
                  <a:cubicBezTo>
                    <a:pt x="1200" y="918"/>
                    <a:pt x="1193" y="912"/>
                    <a:pt x="1188" y="903"/>
                  </a:cubicBezTo>
                  <a:cubicBezTo>
                    <a:pt x="1182" y="901"/>
                    <a:pt x="1175" y="902"/>
                    <a:pt x="1169" y="902"/>
                  </a:cubicBezTo>
                  <a:cubicBezTo>
                    <a:pt x="1165" y="902"/>
                    <a:pt x="1160" y="902"/>
                    <a:pt x="1156" y="902"/>
                  </a:cubicBezTo>
                  <a:cubicBezTo>
                    <a:pt x="1155" y="907"/>
                    <a:pt x="1155" y="914"/>
                    <a:pt x="1149" y="912"/>
                  </a:cubicBezTo>
                  <a:cubicBezTo>
                    <a:pt x="1134" y="912"/>
                    <a:pt x="1118" y="912"/>
                    <a:pt x="1103" y="911"/>
                  </a:cubicBezTo>
                  <a:cubicBezTo>
                    <a:pt x="1081" y="903"/>
                    <a:pt x="1060" y="894"/>
                    <a:pt x="1040" y="885"/>
                  </a:cubicBezTo>
                  <a:cubicBezTo>
                    <a:pt x="1036" y="881"/>
                    <a:pt x="1032" y="881"/>
                    <a:pt x="1028" y="881"/>
                  </a:cubicBezTo>
                  <a:cubicBezTo>
                    <a:pt x="1016" y="882"/>
                    <a:pt x="1005" y="883"/>
                    <a:pt x="994" y="884"/>
                  </a:cubicBezTo>
                  <a:close/>
                  <a:moveTo>
                    <a:pt x="260" y="1139"/>
                  </a:moveTo>
                  <a:cubicBezTo>
                    <a:pt x="256" y="1140"/>
                    <a:pt x="252" y="1140"/>
                    <a:pt x="249" y="1136"/>
                  </a:cubicBezTo>
                  <a:cubicBezTo>
                    <a:pt x="247" y="1132"/>
                    <a:pt x="255" y="1128"/>
                    <a:pt x="256" y="1133"/>
                  </a:cubicBezTo>
                  <a:cubicBezTo>
                    <a:pt x="256" y="1136"/>
                    <a:pt x="259" y="1136"/>
                    <a:pt x="260" y="1139"/>
                  </a:cubicBezTo>
                  <a:close/>
                  <a:moveTo>
                    <a:pt x="284" y="1155"/>
                  </a:moveTo>
                  <a:cubicBezTo>
                    <a:pt x="284" y="1151"/>
                    <a:pt x="276" y="1147"/>
                    <a:pt x="280" y="1144"/>
                  </a:cubicBezTo>
                  <a:cubicBezTo>
                    <a:pt x="283" y="1147"/>
                    <a:pt x="289" y="1147"/>
                    <a:pt x="291" y="1151"/>
                  </a:cubicBezTo>
                  <a:cubicBezTo>
                    <a:pt x="290" y="1155"/>
                    <a:pt x="286" y="1154"/>
                    <a:pt x="284" y="1155"/>
                  </a:cubicBezTo>
                  <a:close/>
                  <a:moveTo>
                    <a:pt x="763" y="366"/>
                  </a:moveTo>
                  <a:cubicBezTo>
                    <a:pt x="762" y="373"/>
                    <a:pt x="755" y="369"/>
                    <a:pt x="753" y="374"/>
                  </a:cubicBezTo>
                  <a:cubicBezTo>
                    <a:pt x="748" y="374"/>
                    <a:pt x="749" y="367"/>
                    <a:pt x="750" y="363"/>
                  </a:cubicBezTo>
                  <a:cubicBezTo>
                    <a:pt x="749" y="358"/>
                    <a:pt x="746" y="354"/>
                    <a:pt x="743" y="352"/>
                  </a:cubicBezTo>
                  <a:cubicBezTo>
                    <a:pt x="740" y="346"/>
                    <a:pt x="735" y="350"/>
                    <a:pt x="731" y="349"/>
                  </a:cubicBezTo>
                  <a:cubicBezTo>
                    <a:pt x="728" y="349"/>
                    <a:pt x="722" y="357"/>
                    <a:pt x="722" y="350"/>
                  </a:cubicBezTo>
                  <a:cubicBezTo>
                    <a:pt x="721" y="345"/>
                    <a:pt x="728" y="341"/>
                    <a:pt x="721" y="338"/>
                  </a:cubicBezTo>
                  <a:cubicBezTo>
                    <a:pt x="715" y="334"/>
                    <a:pt x="712" y="326"/>
                    <a:pt x="705" y="324"/>
                  </a:cubicBezTo>
                  <a:cubicBezTo>
                    <a:pt x="699" y="323"/>
                    <a:pt x="704" y="317"/>
                    <a:pt x="699" y="314"/>
                  </a:cubicBezTo>
                  <a:cubicBezTo>
                    <a:pt x="694" y="310"/>
                    <a:pt x="704" y="306"/>
                    <a:pt x="695" y="305"/>
                  </a:cubicBezTo>
                  <a:cubicBezTo>
                    <a:pt x="690" y="304"/>
                    <a:pt x="687" y="296"/>
                    <a:pt x="682" y="295"/>
                  </a:cubicBezTo>
                  <a:cubicBezTo>
                    <a:pt x="678" y="293"/>
                    <a:pt x="674" y="291"/>
                    <a:pt x="672" y="285"/>
                  </a:cubicBezTo>
                  <a:cubicBezTo>
                    <a:pt x="670" y="281"/>
                    <a:pt x="669" y="272"/>
                    <a:pt x="664" y="274"/>
                  </a:cubicBezTo>
                  <a:cubicBezTo>
                    <a:pt x="663" y="279"/>
                    <a:pt x="663" y="285"/>
                    <a:pt x="666" y="289"/>
                  </a:cubicBezTo>
                  <a:cubicBezTo>
                    <a:pt x="670" y="297"/>
                    <a:pt x="664" y="296"/>
                    <a:pt x="660" y="294"/>
                  </a:cubicBezTo>
                  <a:cubicBezTo>
                    <a:pt x="656" y="292"/>
                    <a:pt x="654" y="285"/>
                    <a:pt x="651" y="284"/>
                  </a:cubicBezTo>
                  <a:cubicBezTo>
                    <a:pt x="646" y="286"/>
                    <a:pt x="642" y="283"/>
                    <a:pt x="637" y="283"/>
                  </a:cubicBezTo>
                  <a:cubicBezTo>
                    <a:pt x="640" y="286"/>
                    <a:pt x="646" y="287"/>
                    <a:pt x="648" y="292"/>
                  </a:cubicBezTo>
                  <a:cubicBezTo>
                    <a:pt x="644" y="293"/>
                    <a:pt x="638" y="294"/>
                    <a:pt x="634" y="294"/>
                  </a:cubicBezTo>
                  <a:cubicBezTo>
                    <a:pt x="625" y="292"/>
                    <a:pt x="618" y="283"/>
                    <a:pt x="610" y="278"/>
                  </a:cubicBezTo>
                  <a:cubicBezTo>
                    <a:pt x="602" y="278"/>
                    <a:pt x="594" y="274"/>
                    <a:pt x="586" y="270"/>
                  </a:cubicBezTo>
                  <a:cubicBezTo>
                    <a:pt x="589" y="269"/>
                    <a:pt x="598" y="267"/>
                    <a:pt x="592" y="262"/>
                  </a:cubicBezTo>
                  <a:cubicBezTo>
                    <a:pt x="586" y="259"/>
                    <a:pt x="580" y="266"/>
                    <a:pt x="574" y="264"/>
                  </a:cubicBezTo>
                  <a:cubicBezTo>
                    <a:pt x="568" y="264"/>
                    <a:pt x="563" y="263"/>
                    <a:pt x="557" y="261"/>
                  </a:cubicBezTo>
                  <a:cubicBezTo>
                    <a:pt x="558" y="254"/>
                    <a:pt x="550" y="254"/>
                    <a:pt x="547" y="257"/>
                  </a:cubicBezTo>
                  <a:cubicBezTo>
                    <a:pt x="536" y="259"/>
                    <a:pt x="526" y="256"/>
                    <a:pt x="515" y="257"/>
                  </a:cubicBezTo>
                  <a:cubicBezTo>
                    <a:pt x="507" y="258"/>
                    <a:pt x="497" y="257"/>
                    <a:pt x="492" y="247"/>
                  </a:cubicBezTo>
                  <a:cubicBezTo>
                    <a:pt x="490" y="246"/>
                    <a:pt x="485" y="251"/>
                    <a:pt x="481" y="249"/>
                  </a:cubicBezTo>
                  <a:cubicBezTo>
                    <a:pt x="476" y="249"/>
                    <a:pt x="475" y="243"/>
                    <a:pt x="470" y="242"/>
                  </a:cubicBezTo>
                  <a:cubicBezTo>
                    <a:pt x="460" y="237"/>
                    <a:pt x="448" y="239"/>
                    <a:pt x="439" y="231"/>
                  </a:cubicBezTo>
                  <a:cubicBezTo>
                    <a:pt x="436" y="235"/>
                    <a:pt x="427" y="231"/>
                    <a:pt x="429" y="238"/>
                  </a:cubicBezTo>
                  <a:cubicBezTo>
                    <a:pt x="428" y="240"/>
                    <a:pt x="419" y="245"/>
                    <a:pt x="424" y="247"/>
                  </a:cubicBezTo>
                  <a:cubicBezTo>
                    <a:pt x="428" y="248"/>
                    <a:pt x="435" y="249"/>
                    <a:pt x="432" y="256"/>
                  </a:cubicBezTo>
                  <a:cubicBezTo>
                    <a:pt x="430" y="261"/>
                    <a:pt x="425" y="262"/>
                    <a:pt x="421" y="260"/>
                  </a:cubicBezTo>
                  <a:cubicBezTo>
                    <a:pt x="415" y="257"/>
                    <a:pt x="408" y="258"/>
                    <a:pt x="403" y="264"/>
                  </a:cubicBezTo>
                  <a:cubicBezTo>
                    <a:pt x="398" y="267"/>
                    <a:pt x="391" y="266"/>
                    <a:pt x="387" y="271"/>
                  </a:cubicBezTo>
                  <a:cubicBezTo>
                    <a:pt x="381" y="275"/>
                    <a:pt x="374" y="278"/>
                    <a:pt x="367" y="278"/>
                  </a:cubicBezTo>
                  <a:cubicBezTo>
                    <a:pt x="368" y="272"/>
                    <a:pt x="375" y="272"/>
                    <a:pt x="375" y="267"/>
                  </a:cubicBezTo>
                  <a:cubicBezTo>
                    <a:pt x="375" y="263"/>
                    <a:pt x="365" y="260"/>
                    <a:pt x="372" y="257"/>
                  </a:cubicBezTo>
                  <a:cubicBezTo>
                    <a:pt x="376" y="254"/>
                    <a:pt x="379" y="249"/>
                    <a:pt x="381" y="244"/>
                  </a:cubicBezTo>
                  <a:cubicBezTo>
                    <a:pt x="390" y="237"/>
                    <a:pt x="401" y="237"/>
                    <a:pt x="412" y="239"/>
                  </a:cubicBezTo>
                  <a:cubicBezTo>
                    <a:pt x="416" y="236"/>
                    <a:pt x="406" y="235"/>
                    <a:pt x="404" y="233"/>
                  </a:cubicBezTo>
                  <a:cubicBezTo>
                    <a:pt x="399" y="230"/>
                    <a:pt x="394" y="228"/>
                    <a:pt x="389" y="229"/>
                  </a:cubicBezTo>
                  <a:cubicBezTo>
                    <a:pt x="385" y="232"/>
                    <a:pt x="381" y="232"/>
                    <a:pt x="378" y="236"/>
                  </a:cubicBezTo>
                  <a:cubicBezTo>
                    <a:pt x="371" y="242"/>
                    <a:pt x="362" y="241"/>
                    <a:pt x="357" y="248"/>
                  </a:cubicBezTo>
                  <a:cubicBezTo>
                    <a:pt x="352" y="251"/>
                    <a:pt x="349" y="251"/>
                    <a:pt x="350" y="258"/>
                  </a:cubicBezTo>
                  <a:cubicBezTo>
                    <a:pt x="348" y="266"/>
                    <a:pt x="341" y="265"/>
                    <a:pt x="336" y="266"/>
                  </a:cubicBezTo>
                  <a:cubicBezTo>
                    <a:pt x="331" y="268"/>
                    <a:pt x="327" y="272"/>
                    <a:pt x="324" y="277"/>
                  </a:cubicBezTo>
                  <a:cubicBezTo>
                    <a:pt x="324" y="282"/>
                    <a:pt x="331" y="280"/>
                    <a:pt x="334" y="282"/>
                  </a:cubicBezTo>
                  <a:cubicBezTo>
                    <a:pt x="340" y="282"/>
                    <a:pt x="339" y="288"/>
                    <a:pt x="334" y="290"/>
                  </a:cubicBezTo>
                  <a:cubicBezTo>
                    <a:pt x="328" y="291"/>
                    <a:pt x="324" y="296"/>
                    <a:pt x="319" y="301"/>
                  </a:cubicBezTo>
                  <a:cubicBezTo>
                    <a:pt x="314" y="304"/>
                    <a:pt x="309" y="303"/>
                    <a:pt x="304" y="306"/>
                  </a:cubicBezTo>
                  <a:cubicBezTo>
                    <a:pt x="298" y="307"/>
                    <a:pt x="294" y="312"/>
                    <a:pt x="288" y="313"/>
                  </a:cubicBezTo>
                  <a:cubicBezTo>
                    <a:pt x="284" y="315"/>
                    <a:pt x="278" y="318"/>
                    <a:pt x="284" y="322"/>
                  </a:cubicBezTo>
                  <a:cubicBezTo>
                    <a:pt x="285" y="327"/>
                    <a:pt x="278" y="326"/>
                    <a:pt x="275" y="329"/>
                  </a:cubicBezTo>
                  <a:cubicBezTo>
                    <a:pt x="268" y="330"/>
                    <a:pt x="261" y="332"/>
                    <a:pt x="254" y="336"/>
                  </a:cubicBezTo>
                  <a:cubicBezTo>
                    <a:pt x="250" y="338"/>
                    <a:pt x="245" y="340"/>
                    <a:pt x="244" y="345"/>
                  </a:cubicBezTo>
                  <a:cubicBezTo>
                    <a:pt x="236" y="352"/>
                    <a:pt x="227" y="352"/>
                    <a:pt x="218" y="354"/>
                  </a:cubicBezTo>
                  <a:cubicBezTo>
                    <a:pt x="215" y="352"/>
                    <a:pt x="206" y="351"/>
                    <a:pt x="212" y="346"/>
                  </a:cubicBezTo>
                  <a:cubicBezTo>
                    <a:pt x="216" y="343"/>
                    <a:pt x="221" y="342"/>
                    <a:pt x="224" y="337"/>
                  </a:cubicBezTo>
                  <a:cubicBezTo>
                    <a:pt x="229" y="334"/>
                    <a:pt x="235" y="331"/>
                    <a:pt x="241" y="332"/>
                  </a:cubicBezTo>
                  <a:cubicBezTo>
                    <a:pt x="249" y="336"/>
                    <a:pt x="242" y="327"/>
                    <a:pt x="247" y="324"/>
                  </a:cubicBezTo>
                  <a:cubicBezTo>
                    <a:pt x="252" y="319"/>
                    <a:pt x="258" y="318"/>
                    <a:pt x="263" y="313"/>
                  </a:cubicBezTo>
                  <a:cubicBezTo>
                    <a:pt x="263" y="306"/>
                    <a:pt x="263" y="297"/>
                    <a:pt x="269" y="294"/>
                  </a:cubicBezTo>
                  <a:cubicBezTo>
                    <a:pt x="273" y="292"/>
                    <a:pt x="274" y="281"/>
                    <a:pt x="268" y="286"/>
                  </a:cubicBezTo>
                  <a:cubicBezTo>
                    <a:pt x="263" y="286"/>
                    <a:pt x="256" y="289"/>
                    <a:pt x="251" y="287"/>
                  </a:cubicBezTo>
                  <a:cubicBezTo>
                    <a:pt x="249" y="280"/>
                    <a:pt x="245" y="281"/>
                    <a:pt x="241" y="284"/>
                  </a:cubicBezTo>
                  <a:cubicBezTo>
                    <a:pt x="238" y="287"/>
                    <a:pt x="245" y="297"/>
                    <a:pt x="238" y="293"/>
                  </a:cubicBezTo>
                  <a:cubicBezTo>
                    <a:pt x="231" y="291"/>
                    <a:pt x="227" y="281"/>
                    <a:pt x="219" y="282"/>
                  </a:cubicBezTo>
                  <a:cubicBezTo>
                    <a:pt x="215" y="281"/>
                    <a:pt x="210" y="281"/>
                    <a:pt x="206" y="282"/>
                  </a:cubicBezTo>
                  <a:cubicBezTo>
                    <a:pt x="205" y="287"/>
                    <a:pt x="199" y="288"/>
                    <a:pt x="195" y="288"/>
                  </a:cubicBezTo>
                  <a:cubicBezTo>
                    <a:pt x="191" y="289"/>
                    <a:pt x="184" y="290"/>
                    <a:pt x="184" y="283"/>
                  </a:cubicBezTo>
                  <a:cubicBezTo>
                    <a:pt x="182" y="277"/>
                    <a:pt x="186" y="272"/>
                    <a:pt x="185" y="267"/>
                  </a:cubicBezTo>
                  <a:cubicBezTo>
                    <a:pt x="184" y="263"/>
                    <a:pt x="180" y="257"/>
                    <a:pt x="177" y="255"/>
                  </a:cubicBezTo>
                  <a:cubicBezTo>
                    <a:pt x="171" y="258"/>
                    <a:pt x="166" y="260"/>
                    <a:pt x="160" y="261"/>
                  </a:cubicBezTo>
                  <a:cubicBezTo>
                    <a:pt x="156" y="263"/>
                    <a:pt x="151" y="263"/>
                    <a:pt x="148" y="263"/>
                  </a:cubicBezTo>
                  <a:cubicBezTo>
                    <a:pt x="142" y="258"/>
                    <a:pt x="138" y="253"/>
                    <a:pt x="131" y="250"/>
                  </a:cubicBezTo>
                  <a:cubicBezTo>
                    <a:pt x="125" y="248"/>
                    <a:pt x="132" y="242"/>
                    <a:pt x="134" y="240"/>
                  </a:cubicBezTo>
                  <a:cubicBezTo>
                    <a:pt x="141" y="241"/>
                    <a:pt x="149" y="246"/>
                    <a:pt x="156" y="244"/>
                  </a:cubicBezTo>
                  <a:cubicBezTo>
                    <a:pt x="159" y="241"/>
                    <a:pt x="152" y="234"/>
                    <a:pt x="148" y="235"/>
                  </a:cubicBezTo>
                  <a:cubicBezTo>
                    <a:pt x="144" y="237"/>
                    <a:pt x="140" y="239"/>
                    <a:pt x="136" y="235"/>
                  </a:cubicBezTo>
                  <a:cubicBezTo>
                    <a:pt x="129" y="232"/>
                    <a:pt x="123" y="229"/>
                    <a:pt x="116" y="230"/>
                  </a:cubicBezTo>
                  <a:cubicBezTo>
                    <a:pt x="114" y="229"/>
                    <a:pt x="108" y="220"/>
                    <a:pt x="110" y="218"/>
                  </a:cubicBezTo>
                  <a:cubicBezTo>
                    <a:pt x="117" y="220"/>
                    <a:pt x="114" y="211"/>
                    <a:pt x="119" y="210"/>
                  </a:cubicBezTo>
                  <a:cubicBezTo>
                    <a:pt x="121" y="206"/>
                    <a:pt x="124" y="201"/>
                    <a:pt x="128" y="200"/>
                  </a:cubicBezTo>
                  <a:cubicBezTo>
                    <a:pt x="133" y="196"/>
                    <a:pt x="137" y="188"/>
                    <a:pt x="143" y="185"/>
                  </a:cubicBezTo>
                  <a:cubicBezTo>
                    <a:pt x="152" y="185"/>
                    <a:pt x="161" y="193"/>
                    <a:pt x="169" y="187"/>
                  </a:cubicBezTo>
                  <a:cubicBezTo>
                    <a:pt x="173" y="183"/>
                    <a:pt x="178" y="180"/>
                    <a:pt x="183" y="179"/>
                  </a:cubicBezTo>
                  <a:cubicBezTo>
                    <a:pt x="190" y="177"/>
                    <a:pt x="197" y="180"/>
                    <a:pt x="203" y="176"/>
                  </a:cubicBezTo>
                  <a:cubicBezTo>
                    <a:pt x="206" y="170"/>
                    <a:pt x="203" y="163"/>
                    <a:pt x="199" y="160"/>
                  </a:cubicBezTo>
                  <a:cubicBezTo>
                    <a:pt x="192" y="154"/>
                    <a:pt x="202" y="157"/>
                    <a:pt x="204" y="155"/>
                  </a:cubicBezTo>
                  <a:cubicBezTo>
                    <a:pt x="209" y="152"/>
                    <a:pt x="202" y="147"/>
                    <a:pt x="199" y="146"/>
                  </a:cubicBezTo>
                  <a:cubicBezTo>
                    <a:pt x="193" y="146"/>
                    <a:pt x="187" y="149"/>
                    <a:pt x="182" y="150"/>
                  </a:cubicBezTo>
                  <a:cubicBezTo>
                    <a:pt x="175" y="153"/>
                    <a:pt x="169" y="160"/>
                    <a:pt x="162" y="157"/>
                  </a:cubicBezTo>
                  <a:cubicBezTo>
                    <a:pt x="150" y="153"/>
                    <a:pt x="138" y="153"/>
                    <a:pt x="127" y="155"/>
                  </a:cubicBezTo>
                  <a:cubicBezTo>
                    <a:pt x="118" y="155"/>
                    <a:pt x="110" y="155"/>
                    <a:pt x="102" y="151"/>
                  </a:cubicBezTo>
                  <a:cubicBezTo>
                    <a:pt x="100" y="146"/>
                    <a:pt x="100" y="139"/>
                    <a:pt x="106" y="141"/>
                  </a:cubicBezTo>
                  <a:cubicBezTo>
                    <a:pt x="110" y="141"/>
                    <a:pt x="115" y="142"/>
                    <a:pt x="119" y="139"/>
                  </a:cubicBezTo>
                  <a:cubicBezTo>
                    <a:pt x="104" y="135"/>
                    <a:pt x="88" y="133"/>
                    <a:pt x="73" y="129"/>
                  </a:cubicBezTo>
                  <a:cubicBezTo>
                    <a:pt x="83" y="123"/>
                    <a:pt x="94" y="124"/>
                    <a:pt x="104" y="120"/>
                  </a:cubicBezTo>
                  <a:cubicBezTo>
                    <a:pt x="115" y="117"/>
                    <a:pt x="126" y="111"/>
                    <a:pt x="137" y="109"/>
                  </a:cubicBezTo>
                  <a:cubicBezTo>
                    <a:pt x="142" y="108"/>
                    <a:pt x="148" y="110"/>
                    <a:pt x="153" y="110"/>
                  </a:cubicBezTo>
                  <a:cubicBezTo>
                    <a:pt x="150" y="116"/>
                    <a:pt x="152" y="120"/>
                    <a:pt x="157" y="119"/>
                  </a:cubicBezTo>
                  <a:cubicBezTo>
                    <a:pt x="170" y="121"/>
                    <a:pt x="185" y="123"/>
                    <a:pt x="197" y="114"/>
                  </a:cubicBezTo>
                  <a:cubicBezTo>
                    <a:pt x="204" y="112"/>
                    <a:pt x="211" y="116"/>
                    <a:pt x="218" y="114"/>
                  </a:cubicBezTo>
                  <a:cubicBezTo>
                    <a:pt x="223" y="111"/>
                    <a:pt x="219" y="107"/>
                    <a:pt x="214" y="108"/>
                  </a:cubicBezTo>
                  <a:cubicBezTo>
                    <a:pt x="206" y="107"/>
                    <a:pt x="197" y="105"/>
                    <a:pt x="188" y="105"/>
                  </a:cubicBezTo>
                  <a:cubicBezTo>
                    <a:pt x="188" y="99"/>
                    <a:pt x="185" y="96"/>
                    <a:pt x="179" y="96"/>
                  </a:cubicBezTo>
                  <a:cubicBezTo>
                    <a:pt x="171" y="95"/>
                    <a:pt x="162" y="95"/>
                    <a:pt x="153" y="94"/>
                  </a:cubicBezTo>
                  <a:cubicBezTo>
                    <a:pt x="152" y="86"/>
                    <a:pt x="144" y="84"/>
                    <a:pt x="139" y="81"/>
                  </a:cubicBezTo>
                  <a:cubicBezTo>
                    <a:pt x="125" y="76"/>
                    <a:pt x="111" y="72"/>
                    <a:pt x="97" y="67"/>
                  </a:cubicBezTo>
                  <a:cubicBezTo>
                    <a:pt x="100" y="64"/>
                    <a:pt x="106" y="64"/>
                    <a:pt x="107" y="59"/>
                  </a:cubicBezTo>
                  <a:cubicBezTo>
                    <a:pt x="108" y="54"/>
                    <a:pt x="115" y="58"/>
                    <a:pt x="119" y="56"/>
                  </a:cubicBezTo>
                  <a:cubicBezTo>
                    <a:pt x="129" y="56"/>
                    <a:pt x="140" y="55"/>
                    <a:pt x="149" y="51"/>
                  </a:cubicBezTo>
                  <a:cubicBezTo>
                    <a:pt x="155" y="50"/>
                    <a:pt x="156" y="42"/>
                    <a:pt x="162" y="39"/>
                  </a:cubicBezTo>
                  <a:cubicBezTo>
                    <a:pt x="168" y="31"/>
                    <a:pt x="177" y="24"/>
                    <a:pt x="187" y="24"/>
                  </a:cubicBezTo>
                  <a:cubicBezTo>
                    <a:pt x="195" y="23"/>
                    <a:pt x="203" y="20"/>
                    <a:pt x="211" y="21"/>
                  </a:cubicBezTo>
                  <a:cubicBezTo>
                    <a:pt x="215" y="20"/>
                    <a:pt x="220" y="23"/>
                    <a:pt x="223" y="20"/>
                  </a:cubicBezTo>
                  <a:cubicBezTo>
                    <a:pt x="224" y="16"/>
                    <a:pt x="213" y="14"/>
                    <a:pt x="218" y="12"/>
                  </a:cubicBezTo>
                  <a:cubicBezTo>
                    <a:pt x="233" y="10"/>
                    <a:pt x="247" y="12"/>
                    <a:pt x="262" y="8"/>
                  </a:cubicBezTo>
                  <a:cubicBezTo>
                    <a:pt x="268" y="7"/>
                    <a:pt x="273" y="1"/>
                    <a:pt x="279" y="0"/>
                  </a:cubicBezTo>
                  <a:cubicBezTo>
                    <a:pt x="284" y="0"/>
                    <a:pt x="290" y="0"/>
                    <a:pt x="294" y="5"/>
                  </a:cubicBezTo>
                  <a:cubicBezTo>
                    <a:pt x="286" y="7"/>
                    <a:pt x="293" y="12"/>
                    <a:pt x="298" y="11"/>
                  </a:cubicBezTo>
                  <a:cubicBezTo>
                    <a:pt x="302" y="13"/>
                    <a:pt x="306" y="10"/>
                    <a:pt x="309" y="7"/>
                  </a:cubicBezTo>
                  <a:cubicBezTo>
                    <a:pt x="322" y="10"/>
                    <a:pt x="335" y="8"/>
                    <a:pt x="348" y="10"/>
                  </a:cubicBezTo>
                  <a:cubicBezTo>
                    <a:pt x="356" y="13"/>
                    <a:pt x="362" y="22"/>
                    <a:pt x="370" y="19"/>
                  </a:cubicBezTo>
                  <a:cubicBezTo>
                    <a:pt x="385" y="21"/>
                    <a:pt x="400" y="20"/>
                    <a:pt x="415" y="19"/>
                  </a:cubicBezTo>
                  <a:cubicBezTo>
                    <a:pt x="428" y="20"/>
                    <a:pt x="441" y="25"/>
                    <a:pt x="454" y="24"/>
                  </a:cubicBezTo>
                  <a:cubicBezTo>
                    <a:pt x="465" y="25"/>
                    <a:pt x="477" y="25"/>
                    <a:pt x="488" y="28"/>
                  </a:cubicBezTo>
                  <a:cubicBezTo>
                    <a:pt x="499" y="29"/>
                    <a:pt x="511" y="27"/>
                    <a:pt x="523" y="27"/>
                  </a:cubicBezTo>
                  <a:cubicBezTo>
                    <a:pt x="537" y="30"/>
                    <a:pt x="549" y="38"/>
                    <a:pt x="563" y="40"/>
                  </a:cubicBezTo>
                  <a:cubicBezTo>
                    <a:pt x="565" y="54"/>
                    <a:pt x="563" y="69"/>
                    <a:pt x="564" y="83"/>
                  </a:cubicBezTo>
                  <a:cubicBezTo>
                    <a:pt x="564" y="108"/>
                    <a:pt x="565" y="133"/>
                    <a:pt x="565" y="158"/>
                  </a:cubicBezTo>
                  <a:cubicBezTo>
                    <a:pt x="565" y="189"/>
                    <a:pt x="564" y="219"/>
                    <a:pt x="566" y="250"/>
                  </a:cubicBezTo>
                  <a:cubicBezTo>
                    <a:pt x="568" y="255"/>
                    <a:pt x="574" y="253"/>
                    <a:pt x="578" y="253"/>
                  </a:cubicBezTo>
                  <a:cubicBezTo>
                    <a:pt x="585" y="253"/>
                    <a:pt x="593" y="251"/>
                    <a:pt x="600" y="253"/>
                  </a:cubicBezTo>
                  <a:cubicBezTo>
                    <a:pt x="603" y="257"/>
                    <a:pt x="604" y="263"/>
                    <a:pt x="609" y="266"/>
                  </a:cubicBezTo>
                  <a:cubicBezTo>
                    <a:pt x="617" y="271"/>
                    <a:pt x="625" y="277"/>
                    <a:pt x="632" y="284"/>
                  </a:cubicBezTo>
                  <a:cubicBezTo>
                    <a:pt x="634" y="278"/>
                    <a:pt x="641" y="280"/>
                    <a:pt x="645" y="276"/>
                  </a:cubicBezTo>
                  <a:cubicBezTo>
                    <a:pt x="652" y="272"/>
                    <a:pt x="657" y="263"/>
                    <a:pt x="665" y="266"/>
                  </a:cubicBezTo>
                  <a:cubicBezTo>
                    <a:pt x="672" y="266"/>
                    <a:pt x="673" y="277"/>
                    <a:pt x="679" y="279"/>
                  </a:cubicBezTo>
                  <a:cubicBezTo>
                    <a:pt x="689" y="286"/>
                    <a:pt x="700" y="293"/>
                    <a:pt x="707" y="304"/>
                  </a:cubicBezTo>
                  <a:cubicBezTo>
                    <a:pt x="716" y="314"/>
                    <a:pt x="722" y="327"/>
                    <a:pt x="731" y="336"/>
                  </a:cubicBezTo>
                  <a:cubicBezTo>
                    <a:pt x="741" y="339"/>
                    <a:pt x="750" y="343"/>
                    <a:pt x="759" y="349"/>
                  </a:cubicBezTo>
                  <a:cubicBezTo>
                    <a:pt x="763" y="352"/>
                    <a:pt x="757" y="359"/>
                    <a:pt x="761" y="363"/>
                  </a:cubicBezTo>
                  <a:cubicBezTo>
                    <a:pt x="762" y="364"/>
                    <a:pt x="762" y="365"/>
                    <a:pt x="763" y="36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5" name="Freeform 346">
              <a:extLst>
                <a:ext uri="{FF2B5EF4-FFF2-40B4-BE49-F238E27FC236}">
                  <a16:creationId xmlns:a16="http://schemas.microsoft.com/office/drawing/2014/main" id="{340FA398-4C05-4C74-AD86-BA86C26BD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012" y="3785278"/>
              <a:ext cx="271173" cy="214376"/>
            </a:xfrm>
            <a:custGeom>
              <a:avLst/>
              <a:gdLst/>
              <a:ahLst/>
              <a:cxnLst>
                <a:cxn ang="0">
                  <a:pos x="353" y="182"/>
                </a:cxn>
                <a:cxn ang="0">
                  <a:pos x="353" y="246"/>
                </a:cxn>
                <a:cxn ang="0">
                  <a:pos x="374" y="289"/>
                </a:cxn>
                <a:cxn ang="0">
                  <a:pos x="403" y="319"/>
                </a:cxn>
                <a:cxn ang="0">
                  <a:pos x="446" y="318"/>
                </a:cxn>
                <a:cxn ang="0">
                  <a:pos x="465" y="320"/>
                </a:cxn>
                <a:cxn ang="0">
                  <a:pos x="477" y="295"/>
                </a:cxn>
                <a:cxn ang="0">
                  <a:pos x="487" y="262"/>
                </a:cxn>
                <a:cxn ang="0">
                  <a:pos x="538" y="253"/>
                </a:cxn>
                <a:cxn ang="0">
                  <a:pos x="536" y="282"/>
                </a:cxn>
                <a:cxn ang="0">
                  <a:pos x="535" y="305"/>
                </a:cxn>
                <a:cxn ang="0">
                  <a:pos x="525" y="314"/>
                </a:cxn>
                <a:cxn ang="0">
                  <a:pos x="510" y="333"/>
                </a:cxn>
                <a:cxn ang="0">
                  <a:pos x="475" y="337"/>
                </a:cxn>
                <a:cxn ang="0">
                  <a:pos x="472" y="356"/>
                </a:cxn>
                <a:cxn ang="0">
                  <a:pos x="483" y="376"/>
                </a:cxn>
                <a:cxn ang="0">
                  <a:pos x="452" y="395"/>
                </a:cxn>
                <a:cxn ang="0">
                  <a:pos x="446" y="403"/>
                </a:cxn>
                <a:cxn ang="0">
                  <a:pos x="395" y="375"/>
                </a:cxn>
                <a:cxn ang="0">
                  <a:pos x="351" y="377"/>
                </a:cxn>
                <a:cxn ang="0">
                  <a:pos x="296" y="349"/>
                </a:cxn>
                <a:cxn ang="0">
                  <a:pos x="263" y="330"/>
                </a:cxn>
                <a:cxn ang="0">
                  <a:pos x="222" y="300"/>
                </a:cxn>
                <a:cxn ang="0">
                  <a:pos x="215" y="269"/>
                </a:cxn>
                <a:cxn ang="0">
                  <a:pos x="211" y="242"/>
                </a:cxn>
                <a:cxn ang="0">
                  <a:pos x="188" y="202"/>
                </a:cxn>
                <a:cxn ang="0">
                  <a:pos x="163" y="170"/>
                </a:cxn>
                <a:cxn ang="0">
                  <a:pos x="144" y="154"/>
                </a:cxn>
                <a:cxn ang="0">
                  <a:pos x="136" y="135"/>
                </a:cxn>
                <a:cxn ang="0">
                  <a:pos x="122" y="111"/>
                </a:cxn>
                <a:cxn ang="0">
                  <a:pos x="90" y="73"/>
                </a:cxn>
                <a:cxn ang="0">
                  <a:pos x="74" y="33"/>
                </a:cxn>
                <a:cxn ang="0">
                  <a:pos x="55" y="25"/>
                </a:cxn>
                <a:cxn ang="0">
                  <a:pos x="45" y="38"/>
                </a:cxn>
                <a:cxn ang="0">
                  <a:pos x="58" y="69"/>
                </a:cxn>
                <a:cxn ang="0">
                  <a:pos x="81" y="102"/>
                </a:cxn>
                <a:cxn ang="0">
                  <a:pos x="95" y="131"/>
                </a:cxn>
                <a:cxn ang="0">
                  <a:pos x="111" y="162"/>
                </a:cxn>
                <a:cxn ang="0">
                  <a:pos x="128" y="189"/>
                </a:cxn>
                <a:cxn ang="0">
                  <a:pos x="141" y="214"/>
                </a:cxn>
                <a:cxn ang="0">
                  <a:pos x="124" y="206"/>
                </a:cxn>
                <a:cxn ang="0">
                  <a:pos x="93" y="173"/>
                </a:cxn>
                <a:cxn ang="0">
                  <a:pos x="82" y="143"/>
                </a:cxn>
                <a:cxn ang="0">
                  <a:pos x="57" y="126"/>
                </a:cxn>
                <a:cxn ang="0">
                  <a:pos x="58" y="104"/>
                </a:cxn>
                <a:cxn ang="0">
                  <a:pos x="33" y="70"/>
                </a:cxn>
                <a:cxn ang="0">
                  <a:pos x="20" y="39"/>
                </a:cxn>
                <a:cxn ang="0">
                  <a:pos x="5" y="9"/>
                </a:cxn>
                <a:cxn ang="0">
                  <a:pos x="43" y="0"/>
                </a:cxn>
                <a:cxn ang="0">
                  <a:pos x="112" y="30"/>
                </a:cxn>
                <a:cxn ang="0">
                  <a:pos x="167" y="21"/>
                </a:cxn>
                <a:cxn ang="0">
                  <a:pos x="214" y="41"/>
                </a:cxn>
                <a:cxn ang="0">
                  <a:pos x="235" y="74"/>
                </a:cxn>
                <a:cxn ang="0">
                  <a:pos x="273" y="65"/>
                </a:cxn>
                <a:cxn ang="0">
                  <a:pos x="319" y="117"/>
                </a:cxn>
                <a:cxn ang="0">
                  <a:pos x="347" y="151"/>
                </a:cxn>
              </a:cxnLst>
              <a:rect l="0" t="0" r="r" b="b"/>
              <a:pathLst>
                <a:path w="550" h="415">
                  <a:moveTo>
                    <a:pt x="362" y="155"/>
                  </a:moveTo>
                  <a:cubicBezTo>
                    <a:pt x="359" y="164"/>
                    <a:pt x="353" y="172"/>
                    <a:pt x="353" y="182"/>
                  </a:cubicBezTo>
                  <a:cubicBezTo>
                    <a:pt x="350" y="195"/>
                    <a:pt x="353" y="209"/>
                    <a:pt x="351" y="223"/>
                  </a:cubicBezTo>
                  <a:cubicBezTo>
                    <a:pt x="350" y="231"/>
                    <a:pt x="351" y="238"/>
                    <a:pt x="353" y="246"/>
                  </a:cubicBezTo>
                  <a:cubicBezTo>
                    <a:pt x="356" y="256"/>
                    <a:pt x="359" y="267"/>
                    <a:pt x="366" y="275"/>
                  </a:cubicBezTo>
                  <a:cubicBezTo>
                    <a:pt x="369" y="279"/>
                    <a:pt x="370" y="285"/>
                    <a:pt x="374" y="289"/>
                  </a:cubicBezTo>
                  <a:cubicBezTo>
                    <a:pt x="378" y="297"/>
                    <a:pt x="381" y="306"/>
                    <a:pt x="385" y="313"/>
                  </a:cubicBezTo>
                  <a:cubicBezTo>
                    <a:pt x="390" y="318"/>
                    <a:pt x="399" y="313"/>
                    <a:pt x="403" y="319"/>
                  </a:cubicBezTo>
                  <a:cubicBezTo>
                    <a:pt x="407" y="322"/>
                    <a:pt x="409" y="329"/>
                    <a:pt x="414" y="327"/>
                  </a:cubicBezTo>
                  <a:cubicBezTo>
                    <a:pt x="425" y="326"/>
                    <a:pt x="435" y="320"/>
                    <a:pt x="446" y="318"/>
                  </a:cubicBezTo>
                  <a:cubicBezTo>
                    <a:pt x="450" y="318"/>
                    <a:pt x="457" y="312"/>
                    <a:pt x="455" y="320"/>
                  </a:cubicBezTo>
                  <a:cubicBezTo>
                    <a:pt x="457" y="323"/>
                    <a:pt x="463" y="324"/>
                    <a:pt x="465" y="320"/>
                  </a:cubicBezTo>
                  <a:cubicBezTo>
                    <a:pt x="467" y="315"/>
                    <a:pt x="459" y="314"/>
                    <a:pt x="467" y="311"/>
                  </a:cubicBezTo>
                  <a:cubicBezTo>
                    <a:pt x="472" y="307"/>
                    <a:pt x="477" y="303"/>
                    <a:pt x="477" y="295"/>
                  </a:cubicBezTo>
                  <a:cubicBezTo>
                    <a:pt x="478" y="290"/>
                    <a:pt x="482" y="288"/>
                    <a:pt x="480" y="282"/>
                  </a:cubicBezTo>
                  <a:cubicBezTo>
                    <a:pt x="481" y="275"/>
                    <a:pt x="480" y="265"/>
                    <a:pt x="487" y="262"/>
                  </a:cubicBezTo>
                  <a:cubicBezTo>
                    <a:pt x="497" y="257"/>
                    <a:pt x="508" y="258"/>
                    <a:pt x="518" y="252"/>
                  </a:cubicBezTo>
                  <a:cubicBezTo>
                    <a:pt x="525" y="250"/>
                    <a:pt x="531" y="254"/>
                    <a:pt x="538" y="253"/>
                  </a:cubicBezTo>
                  <a:cubicBezTo>
                    <a:pt x="542" y="250"/>
                    <a:pt x="546" y="255"/>
                    <a:pt x="549" y="259"/>
                  </a:cubicBezTo>
                  <a:cubicBezTo>
                    <a:pt x="550" y="269"/>
                    <a:pt x="540" y="273"/>
                    <a:pt x="536" y="282"/>
                  </a:cubicBezTo>
                  <a:cubicBezTo>
                    <a:pt x="535" y="286"/>
                    <a:pt x="536" y="292"/>
                    <a:pt x="532" y="296"/>
                  </a:cubicBezTo>
                  <a:cubicBezTo>
                    <a:pt x="533" y="299"/>
                    <a:pt x="538" y="296"/>
                    <a:pt x="535" y="305"/>
                  </a:cubicBezTo>
                  <a:cubicBezTo>
                    <a:pt x="533" y="311"/>
                    <a:pt x="532" y="318"/>
                    <a:pt x="531" y="324"/>
                  </a:cubicBezTo>
                  <a:cubicBezTo>
                    <a:pt x="528" y="322"/>
                    <a:pt x="528" y="310"/>
                    <a:pt x="525" y="314"/>
                  </a:cubicBezTo>
                  <a:cubicBezTo>
                    <a:pt x="524" y="321"/>
                    <a:pt x="522" y="321"/>
                    <a:pt x="519" y="325"/>
                  </a:cubicBezTo>
                  <a:cubicBezTo>
                    <a:pt x="516" y="329"/>
                    <a:pt x="514" y="339"/>
                    <a:pt x="510" y="333"/>
                  </a:cubicBezTo>
                  <a:cubicBezTo>
                    <a:pt x="507" y="335"/>
                    <a:pt x="507" y="338"/>
                    <a:pt x="501" y="337"/>
                  </a:cubicBezTo>
                  <a:cubicBezTo>
                    <a:pt x="492" y="337"/>
                    <a:pt x="483" y="337"/>
                    <a:pt x="475" y="337"/>
                  </a:cubicBezTo>
                  <a:cubicBezTo>
                    <a:pt x="474" y="341"/>
                    <a:pt x="477" y="351"/>
                    <a:pt x="471" y="349"/>
                  </a:cubicBezTo>
                  <a:cubicBezTo>
                    <a:pt x="463" y="349"/>
                    <a:pt x="470" y="352"/>
                    <a:pt x="472" y="356"/>
                  </a:cubicBezTo>
                  <a:cubicBezTo>
                    <a:pt x="476" y="359"/>
                    <a:pt x="480" y="360"/>
                    <a:pt x="481" y="366"/>
                  </a:cubicBezTo>
                  <a:cubicBezTo>
                    <a:pt x="486" y="367"/>
                    <a:pt x="487" y="375"/>
                    <a:pt x="483" y="376"/>
                  </a:cubicBezTo>
                  <a:cubicBezTo>
                    <a:pt x="475" y="376"/>
                    <a:pt x="468" y="376"/>
                    <a:pt x="461" y="376"/>
                  </a:cubicBezTo>
                  <a:cubicBezTo>
                    <a:pt x="458" y="382"/>
                    <a:pt x="455" y="389"/>
                    <a:pt x="452" y="395"/>
                  </a:cubicBezTo>
                  <a:cubicBezTo>
                    <a:pt x="457" y="399"/>
                    <a:pt x="452" y="403"/>
                    <a:pt x="454" y="409"/>
                  </a:cubicBezTo>
                  <a:cubicBezTo>
                    <a:pt x="455" y="415"/>
                    <a:pt x="448" y="405"/>
                    <a:pt x="446" y="403"/>
                  </a:cubicBezTo>
                  <a:cubicBezTo>
                    <a:pt x="437" y="393"/>
                    <a:pt x="428" y="383"/>
                    <a:pt x="418" y="375"/>
                  </a:cubicBezTo>
                  <a:cubicBezTo>
                    <a:pt x="411" y="372"/>
                    <a:pt x="402" y="369"/>
                    <a:pt x="395" y="375"/>
                  </a:cubicBezTo>
                  <a:cubicBezTo>
                    <a:pt x="388" y="379"/>
                    <a:pt x="380" y="386"/>
                    <a:pt x="371" y="383"/>
                  </a:cubicBezTo>
                  <a:cubicBezTo>
                    <a:pt x="365" y="381"/>
                    <a:pt x="358" y="378"/>
                    <a:pt x="351" y="377"/>
                  </a:cubicBezTo>
                  <a:cubicBezTo>
                    <a:pt x="342" y="373"/>
                    <a:pt x="334" y="363"/>
                    <a:pt x="324" y="361"/>
                  </a:cubicBezTo>
                  <a:cubicBezTo>
                    <a:pt x="314" y="359"/>
                    <a:pt x="305" y="355"/>
                    <a:pt x="296" y="349"/>
                  </a:cubicBezTo>
                  <a:cubicBezTo>
                    <a:pt x="288" y="346"/>
                    <a:pt x="282" y="339"/>
                    <a:pt x="276" y="332"/>
                  </a:cubicBezTo>
                  <a:cubicBezTo>
                    <a:pt x="272" y="331"/>
                    <a:pt x="268" y="333"/>
                    <a:pt x="263" y="330"/>
                  </a:cubicBezTo>
                  <a:cubicBezTo>
                    <a:pt x="257" y="327"/>
                    <a:pt x="249" y="327"/>
                    <a:pt x="244" y="319"/>
                  </a:cubicBezTo>
                  <a:cubicBezTo>
                    <a:pt x="239" y="309"/>
                    <a:pt x="230" y="305"/>
                    <a:pt x="222" y="300"/>
                  </a:cubicBezTo>
                  <a:cubicBezTo>
                    <a:pt x="217" y="293"/>
                    <a:pt x="213" y="286"/>
                    <a:pt x="210" y="278"/>
                  </a:cubicBezTo>
                  <a:cubicBezTo>
                    <a:pt x="212" y="276"/>
                    <a:pt x="220" y="275"/>
                    <a:pt x="215" y="269"/>
                  </a:cubicBezTo>
                  <a:cubicBezTo>
                    <a:pt x="214" y="265"/>
                    <a:pt x="220" y="261"/>
                    <a:pt x="218" y="256"/>
                  </a:cubicBezTo>
                  <a:cubicBezTo>
                    <a:pt x="217" y="250"/>
                    <a:pt x="212" y="247"/>
                    <a:pt x="211" y="242"/>
                  </a:cubicBezTo>
                  <a:cubicBezTo>
                    <a:pt x="215" y="237"/>
                    <a:pt x="211" y="233"/>
                    <a:pt x="208" y="230"/>
                  </a:cubicBezTo>
                  <a:cubicBezTo>
                    <a:pt x="201" y="221"/>
                    <a:pt x="195" y="211"/>
                    <a:pt x="188" y="202"/>
                  </a:cubicBezTo>
                  <a:cubicBezTo>
                    <a:pt x="182" y="195"/>
                    <a:pt x="177" y="187"/>
                    <a:pt x="169" y="182"/>
                  </a:cubicBezTo>
                  <a:cubicBezTo>
                    <a:pt x="167" y="178"/>
                    <a:pt x="168" y="171"/>
                    <a:pt x="163" y="170"/>
                  </a:cubicBezTo>
                  <a:cubicBezTo>
                    <a:pt x="158" y="169"/>
                    <a:pt x="155" y="165"/>
                    <a:pt x="153" y="160"/>
                  </a:cubicBezTo>
                  <a:cubicBezTo>
                    <a:pt x="149" y="160"/>
                    <a:pt x="144" y="161"/>
                    <a:pt x="144" y="154"/>
                  </a:cubicBezTo>
                  <a:cubicBezTo>
                    <a:pt x="143" y="149"/>
                    <a:pt x="150" y="145"/>
                    <a:pt x="146" y="140"/>
                  </a:cubicBezTo>
                  <a:cubicBezTo>
                    <a:pt x="143" y="133"/>
                    <a:pt x="138" y="138"/>
                    <a:pt x="136" y="135"/>
                  </a:cubicBezTo>
                  <a:cubicBezTo>
                    <a:pt x="133" y="130"/>
                    <a:pt x="133" y="125"/>
                    <a:pt x="128" y="124"/>
                  </a:cubicBezTo>
                  <a:cubicBezTo>
                    <a:pt x="123" y="124"/>
                    <a:pt x="120" y="117"/>
                    <a:pt x="122" y="111"/>
                  </a:cubicBezTo>
                  <a:cubicBezTo>
                    <a:pt x="118" y="105"/>
                    <a:pt x="110" y="107"/>
                    <a:pt x="107" y="100"/>
                  </a:cubicBezTo>
                  <a:cubicBezTo>
                    <a:pt x="99" y="94"/>
                    <a:pt x="96" y="82"/>
                    <a:pt x="90" y="73"/>
                  </a:cubicBezTo>
                  <a:cubicBezTo>
                    <a:pt x="85" y="65"/>
                    <a:pt x="82" y="55"/>
                    <a:pt x="77" y="46"/>
                  </a:cubicBezTo>
                  <a:cubicBezTo>
                    <a:pt x="74" y="42"/>
                    <a:pt x="79" y="34"/>
                    <a:pt x="74" y="33"/>
                  </a:cubicBezTo>
                  <a:cubicBezTo>
                    <a:pt x="71" y="30"/>
                    <a:pt x="64" y="32"/>
                    <a:pt x="65" y="25"/>
                  </a:cubicBezTo>
                  <a:cubicBezTo>
                    <a:pt x="62" y="18"/>
                    <a:pt x="59" y="27"/>
                    <a:pt x="55" y="25"/>
                  </a:cubicBezTo>
                  <a:cubicBezTo>
                    <a:pt x="51" y="24"/>
                    <a:pt x="45" y="16"/>
                    <a:pt x="44" y="21"/>
                  </a:cubicBezTo>
                  <a:cubicBezTo>
                    <a:pt x="42" y="27"/>
                    <a:pt x="40" y="34"/>
                    <a:pt x="45" y="38"/>
                  </a:cubicBezTo>
                  <a:cubicBezTo>
                    <a:pt x="49" y="44"/>
                    <a:pt x="44" y="53"/>
                    <a:pt x="48" y="59"/>
                  </a:cubicBezTo>
                  <a:cubicBezTo>
                    <a:pt x="51" y="64"/>
                    <a:pt x="54" y="67"/>
                    <a:pt x="58" y="69"/>
                  </a:cubicBezTo>
                  <a:cubicBezTo>
                    <a:pt x="65" y="75"/>
                    <a:pt x="68" y="84"/>
                    <a:pt x="72" y="93"/>
                  </a:cubicBezTo>
                  <a:cubicBezTo>
                    <a:pt x="75" y="97"/>
                    <a:pt x="81" y="95"/>
                    <a:pt x="81" y="102"/>
                  </a:cubicBezTo>
                  <a:cubicBezTo>
                    <a:pt x="82" y="107"/>
                    <a:pt x="82" y="116"/>
                    <a:pt x="87" y="116"/>
                  </a:cubicBezTo>
                  <a:cubicBezTo>
                    <a:pt x="94" y="116"/>
                    <a:pt x="92" y="126"/>
                    <a:pt x="95" y="131"/>
                  </a:cubicBezTo>
                  <a:cubicBezTo>
                    <a:pt x="96" y="140"/>
                    <a:pt x="102" y="132"/>
                    <a:pt x="104" y="136"/>
                  </a:cubicBezTo>
                  <a:cubicBezTo>
                    <a:pt x="107" y="145"/>
                    <a:pt x="107" y="154"/>
                    <a:pt x="111" y="162"/>
                  </a:cubicBezTo>
                  <a:cubicBezTo>
                    <a:pt x="114" y="170"/>
                    <a:pt x="119" y="178"/>
                    <a:pt x="118" y="187"/>
                  </a:cubicBezTo>
                  <a:cubicBezTo>
                    <a:pt x="119" y="193"/>
                    <a:pt x="125" y="194"/>
                    <a:pt x="128" y="189"/>
                  </a:cubicBezTo>
                  <a:cubicBezTo>
                    <a:pt x="131" y="193"/>
                    <a:pt x="133" y="198"/>
                    <a:pt x="135" y="203"/>
                  </a:cubicBezTo>
                  <a:cubicBezTo>
                    <a:pt x="139" y="206"/>
                    <a:pt x="144" y="207"/>
                    <a:pt x="141" y="214"/>
                  </a:cubicBezTo>
                  <a:cubicBezTo>
                    <a:pt x="139" y="217"/>
                    <a:pt x="135" y="223"/>
                    <a:pt x="132" y="222"/>
                  </a:cubicBezTo>
                  <a:cubicBezTo>
                    <a:pt x="128" y="217"/>
                    <a:pt x="129" y="209"/>
                    <a:pt x="124" y="206"/>
                  </a:cubicBezTo>
                  <a:cubicBezTo>
                    <a:pt x="121" y="202"/>
                    <a:pt x="116" y="201"/>
                    <a:pt x="113" y="196"/>
                  </a:cubicBezTo>
                  <a:cubicBezTo>
                    <a:pt x="105" y="190"/>
                    <a:pt x="98" y="183"/>
                    <a:pt x="93" y="173"/>
                  </a:cubicBezTo>
                  <a:cubicBezTo>
                    <a:pt x="94" y="168"/>
                    <a:pt x="96" y="161"/>
                    <a:pt x="92" y="156"/>
                  </a:cubicBezTo>
                  <a:cubicBezTo>
                    <a:pt x="90" y="150"/>
                    <a:pt x="88" y="143"/>
                    <a:pt x="82" y="143"/>
                  </a:cubicBezTo>
                  <a:cubicBezTo>
                    <a:pt x="78" y="141"/>
                    <a:pt x="75" y="134"/>
                    <a:pt x="72" y="133"/>
                  </a:cubicBezTo>
                  <a:cubicBezTo>
                    <a:pt x="66" y="136"/>
                    <a:pt x="62" y="128"/>
                    <a:pt x="57" y="126"/>
                  </a:cubicBezTo>
                  <a:cubicBezTo>
                    <a:pt x="49" y="124"/>
                    <a:pt x="46" y="115"/>
                    <a:pt x="40" y="109"/>
                  </a:cubicBezTo>
                  <a:cubicBezTo>
                    <a:pt x="46" y="111"/>
                    <a:pt x="54" y="112"/>
                    <a:pt x="58" y="104"/>
                  </a:cubicBezTo>
                  <a:cubicBezTo>
                    <a:pt x="59" y="99"/>
                    <a:pt x="58" y="94"/>
                    <a:pt x="55" y="90"/>
                  </a:cubicBezTo>
                  <a:cubicBezTo>
                    <a:pt x="49" y="82"/>
                    <a:pt x="41" y="75"/>
                    <a:pt x="33" y="70"/>
                  </a:cubicBezTo>
                  <a:cubicBezTo>
                    <a:pt x="28" y="67"/>
                    <a:pt x="29" y="57"/>
                    <a:pt x="25" y="53"/>
                  </a:cubicBezTo>
                  <a:cubicBezTo>
                    <a:pt x="19" y="53"/>
                    <a:pt x="22" y="44"/>
                    <a:pt x="20" y="39"/>
                  </a:cubicBezTo>
                  <a:cubicBezTo>
                    <a:pt x="17" y="33"/>
                    <a:pt x="11" y="28"/>
                    <a:pt x="11" y="21"/>
                  </a:cubicBezTo>
                  <a:cubicBezTo>
                    <a:pt x="15" y="16"/>
                    <a:pt x="7" y="14"/>
                    <a:pt x="5" y="9"/>
                  </a:cubicBezTo>
                  <a:cubicBezTo>
                    <a:pt x="0" y="3"/>
                    <a:pt x="4" y="1"/>
                    <a:pt x="9" y="2"/>
                  </a:cubicBezTo>
                  <a:cubicBezTo>
                    <a:pt x="21" y="1"/>
                    <a:pt x="32" y="0"/>
                    <a:pt x="43" y="0"/>
                  </a:cubicBezTo>
                  <a:cubicBezTo>
                    <a:pt x="49" y="7"/>
                    <a:pt x="58" y="8"/>
                    <a:pt x="65" y="12"/>
                  </a:cubicBezTo>
                  <a:cubicBezTo>
                    <a:pt x="80" y="18"/>
                    <a:pt x="96" y="25"/>
                    <a:pt x="112" y="30"/>
                  </a:cubicBezTo>
                  <a:cubicBezTo>
                    <a:pt x="128" y="30"/>
                    <a:pt x="145" y="31"/>
                    <a:pt x="161" y="31"/>
                  </a:cubicBezTo>
                  <a:cubicBezTo>
                    <a:pt x="166" y="29"/>
                    <a:pt x="161" y="18"/>
                    <a:pt x="167" y="21"/>
                  </a:cubicBezTo>
                  <a:cubicBezTo>
                    <a:pt x="176" y="21"/>
                    <a:pt x="186" y="20"/>
                    <a:pt x="195" y="22"/>
                  </a:cubicBezTo>
                  <a:cubicBezTo>
                    <a:pt x="201" y="29"/>
                    <a:pt x="207" y="36"/>
                    <a:pt x="214" y="41"/>
                  </a:cubicBezTo>
                  <a:cubicBezTo>
                    <a:pt x="219" y="44"/>
                    <a:pt x="222" y="49"/>
                    <a:pt x="223" y="55"/>
                  </a:cubicBezTo>
                  <a:cubicBezTo>
                    <a:pt x="225" y="63"/>
                    <a:pt x="229" y="70"/>
                    <a:pt x="235" y="74"/>
                  </a:cubicBezTo>
                  <a:cubicBezTo>
                    <a:pt x="242" y="78"/>
                    <a:pt x="250" y="85"/>
                    <a:pt x="258" y="81"/>
                  </a:cubicBezTo>
                  <a:cubicBezTo>
                    <a:pt x="262" y="75"/>
                    <a:pt x="266" y="67"/>
                    <a:pt x="273" y="65"/>
                  </a:cubicBezTo>
                  <a:cubicBezTo>
                    <a:pt x="283" y="64"/>
                    <a:pt x="293" y="71"/>
                    <a:pt x="297" y="82"/>
                  </a:cubicBezTo>
                  <a:cubicBezTo>
                    <a:pt x="303" y="95"/>
                    <a:pt x="309" y="108"/>
                    <a:pt x="319" y="117"/>
                  </a:cubicBezTo>
                  <a:cubicBezTo>
                    <a:pt x="321" y="125"/>
                    <a:pt x="322" y="136"/>
                    <a:pt x="329" y="142"/>
                  </a:cubicBezTo>
                  <a:cubicBezTo>
                    <a:pt x="335" y="143"/>
                    <a:pt x="340" y="149"/>
                    <a:pt x="347" y="151"/>
                  </a:cubicBezTo>
                  <a:cubicBezTo>
                    <a:pt x="352" y="148"/>
                    <a:pt x="356" y="154"/>
                    <a:pt x="362" y="15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6" name="Freeform 347">
              <a:extLst>
                <a:ext uri="{FF2B5EF4-FFF2-40B4-BE49-F238E27FC236}">
                  <a16:creationId xmlns:a16="http://schemas.microsoft.com/office/drawing/2014/main" id="{47F1C9A5-345C-4764-8975-368EC21FB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677" y="3895214"/>
              <a:ext cx="95277" cy="40310"/>
            </a:xfrm>
            <a:custGeom>
              <a:avLst/>
              <a:gdLst/>
              <a:ahLst/>
              <a:cxnLst>
                <a:cxn ang="0">
                  <a:pos x="49" y="19"/>
                </a:cxn>
                <a:cxn ang="0">
                  <a:pos x="56" y="12"/>
                </a:cxn>
                <a:cxn ang="0">
                  <a:pos x="41" y="11"/>
                </a:cxn>
                <a:cxn ang="0">
                  <a:pos x="22" y="22"/>
                </a:cxn>
                <a:cxn ang="0">
                  <a:pos x="13" y="31"/>
                </a:cxn>
                <a:cxn ang="0">
                  <a:pos x="6" y="29"/>
                </a:cxn>
                <a:cxn ang="0">
                  <a:pos x="11" y="16"/>
                </a:cxn>
                <a:cxn ang="0">
                  <a:pos x="37" y="3"/>
                </a:cxn>
                <a:cxn ang="0">
                  <a:pos x="59" y="1"/>
                </a:cxn>
                <a:cxn ang="0">
                  <a:pos x="76" y="4"/>
                </a:cxn>
                <a:cxn ang="0">
                  <a:pos x="90" y="8"/>
                </a:cxn>
                <a:cxn ang="0">
                  <a:pos x="106" y="20"/>
                </a:cxn>
                <a:cxn ang="0">
                  <a:pos x="134" y="33"/>
                </a:cxn>
                <a:cxn ang="0">
                  <a:pos x="144" y="40"/>
                </a:cxn>
                <a:cxn ang="0">
                  <a:pos x="165" y="47"/>
                </a:cxn>
                <a:cxn ang="0">
                  <a:pos x="168" y="57"/>
                </a:cxn>
                <a:cxn ang="0">
                  <a:pos x="184" y="60"/>
                </a:cxn>
                <a:cxn ang="0">
                  <a:pos x="193" y="68"/>
                </a:cxn>
                <a:cxn ang="0">
                  <a:pos x="176" y="73"/>
                </a:cxn>
                <a:cxn ang="0">
                  <a:pos x="150" y="73"/>
                </a:cxn>
                <a:cxn ang="0">
                  <a:pos x="131" y="75"/>
                </a:cxn>
                <a:cxn ang="0">
                  <a:pos x="141" y="60"/>
                </a:cxn>
                <a:cxn ang="0">
                  <a:pos x="118" y="51"/>
                </a:cxn>
                <a:cxn ang="0">
                  <a:pos x="113" y="37"/>
                </a:cxn>
                <a:cxn ang="0">
                  <a:pos x="96" y="35"/>
                </a:cxn>
                <a:cxn ang="0">
                  <a:pos x="69" y="24"/>
                </a:cxn>
                <a:cxn ang="0">
                  <a:pos x="49" y="19"/>
                </a:cxn>
              </a:cxnLst>
              <a:rect l="0" t="0" r="r" b="b"/>
              <a:pathLst>
                <a:path w="193" h="77">
                  <a:moveTo>
                    <a:pt x="49" y="19"/>
                  </a:moveTo>
                  <a:cubicBezTo>
                    <a:pt x="52" y="18"/>
                    <a:pt x="61" y="17"/>
                    <a:pt x="56" y="12"/>
                  </a:cubicBezTo>
                  <a:cubicBezTo>
                    <a:pt x="51" y="10"/>
                    <a:pt x="46" y="11"/>
                    <a:pt x="41" y="11"/>
                  </a:cubicBezTo>
                  <a:cubicBezTo>
                    <a:pt x="33" y="12"/>
                    <a:pt x="30" y="24"/>
                    <a:pt x="22" y="22"/>
                  </a:cubicBezTo>
                  <a:cubicBezTo>
                    <a:pt x="16" y="20"/>
                    <a:pt x="17" y="29"/>
                    <a:pt x="13" y="31"/>
                  </a:cubicBezTo>
                  <a:cubicBezTo>
                    <a:pt x="10" y="31"/>
                    <a:pt x="0" y="35"/>
                    <a:pt x="6" y="29"/>
                  </a:cubicBezTo>
                  <a:cubicBezTo>
                    <a:pt x="12" y="27"/>
                    <a:pt x="6" y="20"/>
                    <a:pt x="11" y="16"/>
                  </a:cubicBezTo>
                  <a:cubicBezTo>
                    <a:pt x="18" y="9"/>
                    <a:pt x="28" y="5"/>
                    <a:pt x="37" y="3"/>
                  </a:cubicBezTo>
                  <a:cubicBezTo>
                    <a:pt x="44" y="3"/>
                    <a:pt x="51" y="0"/>
                    <a:pt x="59" y="1"/>
                  </a:cubicBezTo>
                  <a:cubicBezTo>
                    <a:pt x="65" y="1"/>
                    <a:pt x="70" y="4"/>
                    <a:pt x="76" y="4"/>
                  </a:cubicBezTo>
                  <a:cubicBezTo>
                    <a:pt x="81" y="7"/>
                    <a:pt x="86" y="6"/>
                    <a:pt x="90" y="8"/>
                  </a:cubicBezTo>
                  <a:cubicBezTo>
                    <a:pt x="96" y="11"/>
                    <a:pt x="99" y="19"/>
                    <a:pt x="106" y="20"/>
                  </a:cubicBezTo>
                  <a:cubicBezTo>
                    <a:pt x="116" y="21"/>
                    <a:pt x="126" y="25"/>
                    <a:pt x="134" y="33"/>
                  </a:cubicBezTo>
                  <a:cubicBezTo>
                    <a:pt x="135" y="39"/>
                    <a:pt x="140" y="40"/>
                    <a:pt x="144" y="40"/>
                  </a:cubicBezTo>
                  <a:cubicBezTo>
                    <a:pt x="151" y="43"/>
                    <a:pt x="158" y="46"/>
                    <a:pt x="165" y="47"/>
                  </a:cubicBezTo>
                  <a:cubicBezTo>
                    <a:pt x="172" y="49"/>
                    <a:pt x="161" y="57"/>
                    <a:pt x="168" y="57"/>
                  </a:cubicBezTo>
                  <a:cubicBezTo>
                    <a:pt x="174" y="58"/>
                    <a:pt x="180" y="55"/>
                    <a:pt x="184" y="60"/>
                  </a:cubicBezTo>
                  <a:cubicBezTo>
                    <a:pt x="186" y="63"/>
                    <a:pt x="193" y="65"/>
                    <a:pt x="193" y="68"/>
                  </a:cubicBezTo>
                  <a:cubicBezTo>
                    <a:pt x="187" y="70"/>
                    <a:pt x="182" y="70"/>
                    <a:pt x="176" y="73"/>
                  </a:cubicBezTo>
                  <a:cubicBezTo>
                    <a:pt x="168" y="77"/>
                    <a:pt x="159" y="69"/>
                    <a:pt x="150" y="73"/>
                  </a:cubicBezTo>
                  <a:cubicBezTo>
                    <a:pt x="144" y="74"/>
                    <a:pt x="137" y="76"/>
                    <a:pt x="131" y="75"/>
                  </a:cubicBezTo>
                  <a:cubicBezTo>
                    <a:pt x="134" y="69"/>
                    <a:pt x="139" y="67"/>
                    <a:pt x="141" y="60"/>
                  </a:cubicBezTo>
                  <a:cubicBezTo>
                    <a:pt x="135" y="51"/>
                    <a:pt x="125" y="58"/>
                    <a:pt x="118" y="51"/>
                  </a:cubicBezTo>
                  <a:cubicBezTo>
                    <a:pt x="115" y="48"/>
                    <a:pt x="116" y="41"/>
                    <a:pt x="113" y="37"/>
                  </a:cubicBezTo>
                  <a:cubicBezTo>
                    <a:pt x="108" y="33"/>
                    <a:pt x="101" y="38"/>
                    <a:pt x="96" y="35"/>
                  </a:cubicBezTo>
                  <a:cubicBezTo>
                    <a:pt x="86" y="33"/>
                    <a:pt x="79" y="23"/>
                    <a:pt x="69" y="24"/>
                  </a:cubicBezTo>
                  <a:cubicBezTo>
                    <a:pt x="62" y="24"/>
                    <a:pt x="55" y="23"/>
                    <a:pt x="49" y="1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7" name="Freeform 348">
              <a:extLst>
                <a:ext uri="{FF2B5EF4-FFF2-40B4-BE49-F238E27FC236}">
                  <a16:creationId xmlns:a16="http://schemas.microsoft.com/office/drawing/2014/main" id="{B92E79E9-182F-4AB4-A591-84B74B066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475" y="3950183"/>
              <a:ext cx="20156" cy="9162"/>
            </a:xfrm>
            <a:custGeom>
              <a:avLst/>
              <a:gdLst/>
              <a:ahLst/>
              <a:cxnLst>
                <a:cxn ang="0">
                  <a:pos x="22" y="17"/>
                </a:cxn>
                <a:cxn ang="0">
                  <a:pos x="11" y="11"/>
                </a:cxn>
                <a:cxn ang="0">
                  <a:pos x="7" y="3"/>
                </a:cxn>
                <a:cxn ang="0">
                  <a:pos x="29" y="6"/>
                </a:cxn>
                <a:cxn ang="0">
                  <a:pos x="40" y="14"/>
                </a:cxn>
                <a:cxn ang="0">
                  <a:pos x="29" y="13"/>
                </a:cxn>
                <a:cxn ang="0">
                  <a:pos x="22" y="17"/>
                </a:cxn>
              </a:cxnLst>
              <a:rect l="0" t="0" r="r" b="b"/>
              <a:pathLst>
                <a:path w="40" h="19">
                  <a:moveTo>
                    <a:pt x="22" y="17"/>
                  </a:moveTo>
                  <a:cubicBezTo>
                    <a:pt x="18" y="16"/>
                    <a:pt x="14" y="15"/>
                    <a:pt x="11" y="11"/>
                  </a:cubicBezTo>
                  <a:cubicBezTo>
                    <a:pt x="9" y="7"/>
                    <a:pt x="0" y="7"/>
                    <a:pt x="7" y="3"/>
                  </a:cubicBezTo>
                  <a:cubicBezTo>
                    <a:pt x="14" y="0"/>
                    <a:pt x="22" y="3"/>
                    <a:pt x="29" y="6"/>
                  </a:cubicBezTo>
                  <a:cubicBezTo>
                    <a:pt x="33" y="8"/>
                    <a:pt x="39" y="9"/>
                    <a:pt x="40" y="14"/>
                  </a:cubicBezTo>
                  <a:cubicBezTo>
                    <a:pt x="38" y="19"/>
                    <a:pt x="33" y="11"/>
                    <a:pt x="29" y="13"/>
                  </a:cubicBezTo>
                  <a:cubicBezTo>
                    <a:pt x="26" y="12"/>
                    <a:pt x="25" y="17"/>
                    <a:pt x="22" y="1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8" name="Freeform 349">
              <a:extLst>
                <a:ext uri="{FF2B5EF4-FFF2-40B4-BE49-F238E27FC236}">
                  <a16:creationId xmlns:a16="http://schemas.microsoft.com/office/drawing/2014/main" id="{4CE4B93E-B4F7-4B99-8A32-092CA258B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21" y="3933693"/>
              <a:ext cx="25652" cy="25652"/>
            </a:xfrm>
            <a:custGeom>
              <a:avLst/>
              <a:gdLst/>
              <a:ahLst/>
              <a:cxnLst>
                <a:cxn ang="0">
                  <a:pos x="48" y="8"/>
                </a:cxn>
                <a:cxn ang="0">
                  <a:pos x="49" y="28"/>
                </a:cxn>
                <a:cxn ang="0">
                  <a:pos x="48" y="43"/>
                </a:cxn>
                <a:cxn ang="0">
                  <a:pos x="42" y="42"/>
                </a:cxn>
                <a:cxn ang="0">
                  <a:pos x="22" y="41"/>
                </a:cxn>
                <a:cxn ang="0">
                  <a:pos x="10" y="45"/>
                </a:cxn>
                <a:cxn ang="0">
                  <a:pos x="0" y="36"/>
                </a:cxn>
                <a:cxn ang="0">
                  <a:pos x="11" y="33"/>
                </a:cxn>
                <a:cxn ang="0">
                  <a:pos x="38" y="33"/>
                </a:cxn>
                <a:cxn ang="0">
                  <a:pos x="30" y="23"/>
                </a:cxn>
                <a:cxn ang="0">
                  <a:pos x="26" y="11"/>
                </a:cxn>
                <a:cxn ang="0">
                  <a:pos x="18" y="6"/>
                </a:cxn>
                <a:cxn ang="0">
                  <a:pos x="47" y="9"/>
                </a:cxn>
                <a:cxn ang="0">
                  <a:pos x="48" y="8"/>
                </a:cxn>
              </a:cxnLst>
              <a:rect l="0" t="0" r="r" b="b"/>
              <a:pathLst>
                <a:path w="52" h="53">
                  <a:moveTo>
                    <a:pt x="48" y="8"/>
                  </a:moveTo>
                  <a:cubicBezTo>
                    <a:pt x="48" y="14"/>
                    <a:pt x="49" y="22"/>
                    <a:pt x="49" y="28"/>
                  </a:cubicBezTo>
                  <a:cubicBezTo>
                    <a:pt x="44" y="32"/>
                    <a:pt x="47" y="38"/>
                    <a:pt x="48" y="43"/>
                  </a:cubicBezTo>
                  <a:cubicBezTo>
                    <a:pt x="52" y="53"/>
                    <a:pt x="46" y="41"/>
                    <a:pt x="42" y="42"/>
                  </a:cubicBezTo>
                  <a:cubicBezTo>
                    <a:pt x="36" y="42"/>
                    <a:pt x="29" y="44"/>
                    <a:pt x="22" y="41"/>
                  </a:cubicBezTo>
                  <a:cubicBezTo>
                    <a:pt x="18" y="40"/>
                    <a:pt x="13" y="40"/>
                    <a:pt x="10" y="45"/>
                  </a:cubicBezTo>
                  <a:cubicBezTo>
                    <a:pt x="7" y="43"/>
                    <a:pt x="2" y="41"/>
                    <a:pt x="0" y="36"/>
                  </a:cubicBezTo>
                  <a:cubicBezTo>
                    <a:pt x="1" y="29"/>
                    <a:pt x="7" y="33"/>
                    <a:pt x="11" y="33"/>
                  </a:cubicBezTo>
                  <a:cubicBezTo>
                    <a:pt x="20" y="35"/>
                    <a:pt x="30" y="39"/>
                    <a:pt x="38" y="33"/>
                  </a:cubicBezTo>
                  <a:cubicBezTo>
                    <a:pt x="37" y="30"/>
                    <a:pt x="30" y="28"/>
                    <a:pt x="30" y="23"/>
                  </a:cubicBezTo>
                  <a:cubicBezTo>
                    <a:pt x="33" y="18"/>
                    <a:pt x="31" y="12"/>
                    <a:pt x="26" y="11"/>
                  </a:cubicBezTo>
                  <a:cubicBezTo>
                    <a:pt x="24" y="11"/>
                    <a:pt x="15" y="11"/>
                    <a:pt x="18" y="6"/>
                  </a:cubicBezTo>
                  <a:cubicBezTo>
                    <a:pt x="27" y="0"/>
                    <a:pt x="37" y="8"/>
                    <a:pt x="47" y="9"/>
                  </a:cubicBezTo>
                  <a:cubicBezTo>
                    <a:pt x="46" y="9"/>
                    <a:pt x="48" y="7"/>
                    <a:pt x="48" y="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9" name="Freeform 350">
              <a:extLst>
                <a:ext uri="{FF2B5EF4-FFF2-40B4-BE49-F238E27FC236}">
                  <a16:creationId xmlns:a16="http://schemas.microsoft.com/office/drawing/2014/main" id="{95F5EDF0-839A-4766-950D-57E1DA3CB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940" y="3933693"/>
              <a:ext cx="29316" cy="29316"/>
            </a:xfrm>
            <a:custGeom>
              <a:avLst/>
              <a:gdLst/>
              <a:ahLst/>
              <a:cxnLst>
                <a:cxn ang="0">
                  <a:pos x="4" y="45"/>
                </a:cxn>
                <a:cxn ang="0">
                  <a:pos x="0" y="29"/>
                </a:cxn>
                <a:cxn ang="0">
                  <a:pos x="2" y="14"/>
                </a:cxn>
                <a:cxn ang="0">
                  <a:pos x="7" y="2"/>
                </a:cxn>
                <a:cxn ang="0">
                  <a:pos x="19" y="2"/>
                </a:cxn>
                <a:cxn ang="0">
                  <a:pos x="30" y="7"/>
                </a:cxn>
                <a:cxn ang="0">
                  <a:pos x="39" y="15"/>
                </a:cxn>
                <a:cxn ang="0">
                  <a:pos x="62" y="29"/>
                </a:cxn>
                <a:cxn ang="0">
                  <a:pos x="57" y="40"/>
                </a:cxn>
                <a:cxn ang="0">
                  <a:pos x="46" y="33"/>
                </a:cxn>
                <a:cxn ang="0">
                  <a:pos x="32" y="36"/>
                </a:cxn>
                <a:cxn ang="0">
                  <a:pos x="23" y="33"/>
                </a:cxn>
                <a:cxn ang="0">
                  <a:pos x="13" y="42"/>
                </a:cxn>
                <a:cxn ang="0">
                  <a:pos x="6" y="49"/>
                </a:cxn>
                <a:cxn ang="0">
                  <a:pos x="4" y="45"/>
                </a:cxn>
              </a:cxnLst>
              <a:rect l="0" t="0" r="r" b="b"/>
              <a:pathLst>
                <a:path w="65" h="56">
                  <a:moveTo>
                    <a:pt x="4" y="45"/>
                  </a:moveTo>
                  <a:cubicBezTo>
                    <a:pt x="3" y="40"/>
                    <a:pt x="0" y="35"/>
                    <a:pt x="0" y="29"/>
                  </a:cubicBezTo>
                  <a:cubicBezTo>
                    <a:pt x="4" y="26"/>
                    <a:pt x="3" y="20"/>
                    <a:pt x="2" y="14"/>
                  </a:cubicBezTo>
                  <a:cubicBezTo>
                    <a:pt x="2" y="9"/>
                    <a:pt x="1" y="2"/>
                    <a:pt x="7" y="2"/>
                  </a:cubicBezTo>
                  <a:cubicBezTo>
                    <a:pt x="11" y="6"/>
                    <a:pt x="15" y="0"/>
                    <a:pt x="19" y="2"/>
                  </a:cubicBezTo>
                  <a:cubicBezTo>
                    <a:pt x="21" y="6"/>
                    <a:pt x="26" y="7"/>
                    <a:pt x="30" y="7"/>
                  </a:cubicBezTo>
                  <a:cubicBezTo>
                    <a:pt x="35" y="4"/>
                    <a:pt x="35" y="12"/>
                    <a:pt x="39" y="15"/>
                  </a:cubicBezTo>
                  <a:cubicBezTo>
                    <a:pt x="46" y="20"/>
                    <a:pt x="56" y="21"/>
                    <a:pt x="62" y="29"/>
                  </a:cubicBezTo>
                  <a:cubicBezTo>
                    <a:pt x="65" y="32"/>
                    <a:pt x="59" y="40"/>
                    <a:pt x="57" y="40"/>
                  </a:cubicBezTo>
                  <a:cubicBezTo>
                    <a:pt x="54" y="36"/>
                    <a:pt x="51" y="31"/>
                    <a:pt x="46" y="33"/>
                  </a:cubicBezTo>
                  <a:cubicBezTo>
                    <a:pt x="42" y="34"/>
                    <a:pt x="36" y="30"/>
                    <a:pt x="32" y="36"/>
                  </a:cubicBezTo>
                  <a:cubicBezTo>
                    <a:pt x="29" y="40"/>
                    <a:pt x="24" y="40"/>
                    <a:pt x="23" y="33"/>
                  </a:cubicBezTo>
                  <a:cubicBezTo>
                    <a:pt x="19" y="33"/>
                    <a:pt x="14" y="36"/>
                    <a:pt x="13" y="42"/>
                  </a:cubicBezTo>
                  <a:cubicBezTo>
                    <a:pt x="12" y="46"/>
                    <a:pt x="9" y="56"/>
                    <a:pt x="6" y="49"/>
                  </a:cubicBezTo>
                  <a:cubicBezTo>
                    <a:pt x="5" y="48"/>
                    <a:pt x="4" y="46"/>
                    <a:pt x="4" y="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0" name="Freeform 351">
              <a:extLst>
                <a:ext uri="{FF2B5EF4-FFF2-40B4-BE49-F238E27FC236}">
                  <a16:creationId xmlns:a16="http://schemas.microsoft.com/office/drawing/2014/main" id="{09E5D525-48FD-474B-AD4C-75EE8F4BF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057" y="4043629"/>
              <a:ext cx="9162" cy="916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6" y="14"/>
                </a:cxn>
                <a:cxn ang="0">
                  <a:pos x="6" y="18"/>
                </a:cxn>
                <a:cxn ang="0">
                  <a:pos x="5" y="14"/>
                </a:cxn>
                <a:cxn ang="0">
                  <a:pos x="7" y="5"/>
                </a:cxn>
                <a:cxn ang="0">
                  <a:pos x="12" y="1"/>
                </a:cxn>
                <a:cxn ang="0">
                  <a:pos x="17" y="0"/>
                </a:cxn>
              </a:cxnLst>
              <a:rect l="0" t="0" r="r" b="b"/>
              <a:pathLst>
                <a:path w="17" h="19">
                  <a:moveTo>
                    <a:pt x="17" y="0"/>
                  </a:moveTo>
                  <a:cubicBezTo>
                    <a:pt x="14" y="4"/>
                    <a:pt x="16" y="9"/>
                    <a:pt x="16" y="14"/>
                  </a:cubicBezTo>
                  <a:cubicBezTo>
                    <a:pt x="16" y="19"/>
                    <a:pt x="9" y="18"/>
                    <a:pt x="6" y="18"/>
                  </a:cubicBezTo>
                  <a:cubicBezTo>
                    <a:pt x="1" y="18"/>
                    <a:pt x="0" y="17"/>
                    <a:pt x="5" y="14"/>
                  </a:cubicBezTo>
                  <a:cubicBezTo>
                    <a:pt x="9" y="15"/>
                    <a:pt x="7" y="8"/>
                    <a:pt x="7" y="5"/>
                  </a:cubicBezTo>
                  <a:cubicBezTo>
                    <a:pt x="1" y="2"/>
                    <a:pt x="9" y="1"/>
                    <a:pt x="12" y="1"/>
                  </a:cubicBezTo>
                  <a:cubicBezTo>
                    <a:pt x="14" y="1"/>
                    <a:pt x="16" y="0"/>
                    <a:pt x="17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1" name="Freeform 352">
              <a:extLst>
                <a:ext uri="{FF2B5EF4-FFF2-40B4-BE49-F238E27FC236}">
                  <a16:creationId xmlns:a16="http://schemas.microsoft.com/office/drawing/2014/main" id="{D3F685F3-F1AA-40FD-B6F4-9D3326673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5250" y="3950183"/>
              <a:ext cx="12825" cy="7329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1" y="6"/>
                </a:cxn>
                <a:cxn ang="0">
                  <a:pos x="11" y="3"/>
                </a:cxn>
                <a:cxn ang="0">
                  <a:pos x="27" y="7"/>
                </a:cxn>
                <a:cxn ang="0">
                  <a:pos x="17" y="14"/>
                </a:cxn>
                <a:cxn ang="0">
                  <a:pos x="6" y="16"/>
                </a:cxn>
              </a:cxnLst>
              <a:rect l="0" t="0" r="r" b="b"/>
              <a:pathLst>
                <a:path w="27" h="17">
                  <a:moveTo>
                    <a:pt x="6" y="16"/>
                  </a:moveTo>
                  <a:cubicBezTo>
                    <a:pt x="0" y="17"/>
                    <a:pt x="2" y="10"/>
                    <a:pt x="1" y="6"/>
                  </a:cubicBezTo>
                  <a:cubicBezTo>
                    <a:pt x="1" y="0"/>
                    <a:pt x="8" y="4"/>
                    <a:pt x="11" y="3"/>
                  </a:cubicBezTo>
                  <a:cubicBezTo>
                    <a:pt x="16" y="4"/>
                    <a:pt x="23" y="2"/>
                    <a:pt x="27" y="7"/>
                  </a:cubicBezTo>
                  <a:cubicBezTo>
                    <a:pt x="26" y="13"/>
                    <a:pt x="21" y="16"/>
                    <a:pt x="17" y="14"/>
                  </a:cubicBezTo>
                  <a:cubicBezTo>
                    <a:pt x="13" y="14"/>
                    <a:pt x="9" y="14"/>
                    <a:pt x="6" y="1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2" name="Freeform 353">
              <a:extLst>
                <a:ext uri="{FF2B5EF4-FFF2-40B4-BE49-F238E27FC236}">
                  <a16:creationId xmlns:a16="http://schemas.microsoft.com/office/drawing/2014/main" id="{4AE8261C-EC88-4CDA-9175-56FE83B34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513" y="4036301"/>
              <a:ext cx="31149" cy="38477"/>
            </a:xfrm>
            <a:custGeom>
              <a:avLst/>
              <a:gdLst/>
              <a:ahLst/>
              <a:cxnLst>
                <a:cxn ang="0">
                  <a:pos x="39" y="10"/>
                </a:cxn>
                <a:cxn ang="0">
                  <a:pos x="50" y="27"/>
                </a:cxn>
                <a:cxn ang="0">
                  <a:pos x="59" y="38"/>
                </a:cxn>
                <a:cxn ang="0">
                  <a:pos x="54" y="44"/>
                </a:cxn>
                <a:cxn ang="0">
                  <a:pos x="56" y="56"/>
                </a:cxn>
                <a:cxn ang="0">
                  <a:pos x="54" y="68"/>
                </a:cxn>
                <a:cxn ang="0">
                  <a:pos x="51" y="67"/>
                </a:cxn>
                <a:cxn ang="0">
                  <a:pos x="45" y="60"/>
                </a:cxn>
                <a:cxn ang="0">
                  <a:pos x="41" y="63"/>
                </a:cxn>
                <a:cxn ang="0">
                  <a:pos x="41" y="49"/>
                </a:cxn>
                <a:cxn ang="0">
                  <a:pos x="30" y="41"/>
                </a:cxn>
                <a:cxn ang="0">
                  <a:pos x="22" y="32"/>
                </a:cxn>
                <a:cxn ang="0">
                  <a:pos x="13" y="24"/>
                </a:cxn>
                <a:cxn ang="0">
                  <a:pos x="18" y="32"/>
                </a:cxn>
                <a:cxn ang="0">
                  <a:pos x="11" y="34"/>
                </a:cxn>
                <a:cxn ang="0">
                  <a:pos x="1" y="22"/>
                </a:cxn>
                <a:cxn ang="0">
                  <a:pos x="3" y="10"/>
                </a:cxn>
                <a:cxn ang="0">
                  <a:pos x="2" y="4"/>
                </a:cxn>
                <a:cxn ang="0">
                  <a:pos x="15" y="7"/>
                </a:cxn>
                <a:cxn ang="0">
                  <a:pos x="27" y="7"/>
                </a:cxn>
                <a:cxn ang="0">
                  <a:pos x="37" y="12"/>
                </a:cxn>
                <a:cxn ang="0">
                  <a:pos x="39" y="10"/>
                </a:cxn>
              </a:cxnLst>
              <a:rect l="0" t="0" r="r" b="b"/>
              <a:pathLst>
                <a:path w="63" h="77">
                  <a:moveTo>
                    <a:pt x="39" y="10"/>
                  </a:moveTo>
                  <a:cubicBezTo>
                    <a:pt x="43" y="15"/>
                    <a:pt x="46" y="21"/>
                    <a:pt x="50" y="27"/>
                  </a:cubicBezTo>
                  <a:cubicBezTo>
                    <a:pt x="54" y="29"/>
                    <a:pt x="55" y="35"/>
                    <a:pt x="59" y="38"/>
                  </a:cubicBezTo>
                  <a:cubicBezTo>
                    <a:pt x="63" y="43"/>
                    <a:pt x="52" y="35"/>
                    <a:pt x="54" y="44"/>
                  </a:cubicBezTo>
                  <a:cubicBezTo>
                    <a:pt x="51" y="50"/>
                    <a:pt x="61" y="52"/>
                    <a:pt x="56" y="56"/>
                  </a:cubicBezTo>
                  <a:cubicBezTo>
                    <a:pt x="56" y="60"/>
                    <a:pt x="53" y="65"/>
                    <a:pt x="54" y="68"/>
                  </a:cubicBezTo>
                  <a:cubicBezTo>
                    <a:pt x="53" y="77"/>
                    <a:pt x="54" y="72"/>
                    <a:pt x="51" y="67"/>
                  </a:cubicBezTo>
                  <a:cubicBezTo>
                    <a:pt x="53" y="62"/>
                    <a:pt x="47" y="56"/>
                    <a:pt x="45" y="60"/>
                  </a:cubicBezTo>
                  <a:cubicBezTo>
                    <a:pt x="51" y="66"/>
                    <a:pt x="46" y="67"/>
                    <a:pt x="41" y="63"/>
                  </a:cubicBezTo>
                  <a:cubicBezTo>
                    <a:pt x="39" y="59"/>
                    <a:pt x="45" y="54"/>
                    <a:pt x="41" y="49"/>
                  </a:cubicBezTo>
                  <a:cubicBezTo>
                    <a:pt x="38" y="46"/>
                    <a:pt x="33" y="45"/>
                    <a:pt x="30" y="41"/>
                  </a:cubicBezTo>
                  <a:cubicBezTo>
                    <a:pt x="26" y="42"/>
                    <a:pt x="22" y="38"/>
                    <a:pt x="22" y="32"/>
                  </a:cubicBezTo>
                  <a:cubicBezTo>
                    <a:pt x="20" y="28"/>
                    <a:pt x="16" y="27"/>
                    <a:pt x="13" y="24"/>
                  </a:cubicBezTo>
                  <a:cubicBezTo>
                    <a:pt x="11" y="25"/>
                    <a:pt x="15" y="32"/>
                    <a:pt x="18" y="32"/>
                  </a:cubicBezTo>
                  <a:cubicBezTo>
                    <a:pt x="18" y="38"/>
                    <a:pt x="14" y="41"/>
                    <a:pt x="11" y="34"/>
                  </a:cubicBezTo>
                  <a:cubicBezTo>
                    <a:pt x="7" y="32"/>
                    <a:pt x="1" y="30"/>
                    <a:pt x="1" y="22"/>
                  </a:cubicBezTo>
                  <a:cubicBezTo>
                    <a:pt x="1" y="17"/>
                    <a:pt x="9" y="13"/>
                    <a:pt x="3" y="10"/>
                  </a:cubicBezTo>
                  <a:cubicBezTo>
                    <a:pt x="0" y="9"/>
                    <a:pt x="4" y="5"/>
                    <a:pt x="2" y="4"/>
                  </a:cubicBezTo>
                  <a:cubicBezTo>
                    <a:pt x="6" y="0"/>
                    <a:pt x="11" y="6"/>
                    <a:pt x="15" y="7"/>
                  </a:cubicBezTo>
                  <a:cubicBezTo>
                    <a:pt x="19" y="11"/>
                    <a:pt x="23" y="4"/>
                    <a:pt x="27" y="7"/>
                  </a:cubicBezTo>
                  <a:cubicBezTo>
                    <a:pt x="30" y="7"/>
                    <a:pt x="32" y="15"/>
                    <a:pt x="37" y="12"/>
                  </a:cubicBezTo>
                  <a:cubicBezTo>
                    <a:pt x="38" y="11"/>
                    <a:pt x="38" y="11"/>
                    <a:pt x="39" y="1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3" name="Freeform 354">
              <a:extLst>
                <a:ext uri="{FF2B5EF4-FFF2-40B4-BE49-F238E27FC236}">
                  <a16:creationId xmlns:a16="http://schemas.microsoft.com/office/drawing/2014/main" id="{5BC9D08B-6C7D-4138-8588-9504F8818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198" y="3950183"/>
              <a:ext cx="10994" cy="31149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23" y="9"/>
                </a:cxn>
                <a:cxn ang="0">
                  <a:pos x="21" y="25"/>
                </a:cxn>
                <a:cxn ang="0">
                  <a:pos x="20" y="40"/>
                </a:cxn>
                <a:cxn ang="0">
                  <a:pos x="12" y="53"/>
                </a:cxn>
                <a:cxn ang="0">
                  <a:pos x="4" y="62"/>
                </a:cxn>
                <a:cxn ang="0">
                  <a:pos x="3" y="47"/>
                </a:cxn>
                <a:cxn ang="0">
                  <a:pos x="4" y="14"/>
                </a:cxn>
                <a:cxn ang="0">
                  <a:pos x="13" y="9"/>
                </a:cxn>
                <a:cxn ang="0">
                  <a:pos x="19" y="3"/>
                </a:cxn>
              </a:cxnLst>
              <a:rect l="0" t="0" r="r" b="b"/>
              <a:pathLst>
                <a:path w="25" h="62">
                  <a:moveTo>
                    <a:pt x="19" y="3"/>
                  </a:moveTo>
                  <a:cubicBezTo>
                    <a:pt x="14" y="11"/>
                    <a:pt x="25" y="0"/>
                    <a:pt x="23" y="9"/>
                  </a:cubicBezTo>
                  <a:cubicBezTo>
                    <a:pt x="23" y="15"/>
                    <a:pt x="18" y="20"/>
                    <a:pt x="21" y="25"/>
                  </a:cubicBezTo>
                  <a:cubicBezTo>
                    <a:pt x="18" y="30"/>
                    <a:pt x="21" y="35"/>
                    <a:pt x="20" y="40"/>
                  </a:cubicBezTo>
                  <a:cubicBezTo>
                    <a:pt x="18" y="45"/>
                    <a:pt x="17" y="54"/>
                    <a:pt x="12" y="53"/>
                  </a:cubicBezTo>
                  <a:cubicBezTo>
                    <a:pt x="10" y="57"/>
                    <a:pt x="8" y="62"/>
                    <a:pt x="4" y="62"/>
                  </a:cubicBezTo>
                  <a:cubicBezTo>
                    <a:pt x="0" y="61"/>
                    <a:pt x="4" y="52"/>
                    <a:pt x="3" y="47"/>
                  </a:cubicBezTo>
                  <a:cubicBezTo>
                    <a:pt x="3" y="36"/>
                    <a:pt x="4" y="25"/>
                    <a:pt x="4" y="14"/>
                  </a:cubicBezTo>
                  <a:cubicBezTo>
                    <a:pt x="8" y="14"/>
                    <a:pt x="11" y="17"/>
                    <a:pt x="13" y="9"/>
                  </a:cubicBezTo>
                  <a:cubicBezTo>
                    <a:pt x="15" y="6"/>
                    <a:pt x="14" y="1"/>
                    <a:pt x="19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4" name="Freeform 355">
              <a:extLst>
                <a:ext uri="{FF2B5EF4-FFF2-40B4-BE49-F238E27FC236}">
                  <a16:creationId xmlns:a16="http://schemas.microsoft.com/office/drawing/2014/main" id="{7CC4D4D1-B225-46EF-BDD9-B620CCB6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716" y="3959345"/>
              <a:ext cx="36644" cy="47639"/>
            </a:xfrm>
            <a:custGeom>
              <a:avLst/>
              <a:gdLst/>
              <a:ahLst/>
              <a:cxnLst>
                <a:cxn ang="0">
                  <a:pos x="40" y="92"/>
                </a:cxn>
                <a:cxn ang="0">
                  <a:pos x="26" y="88"/>
                </a:cxn>
                <a:cxn ang="0">
                  <a:pos x="4" y="75"/>
                </a:cxn>
                <a:cxn ang="0">
                  <a:pos x="4" y="60"/>
                </a:cxn>
                <a:cxn ang="0">
                  <a:pos x="8" y="46"/>
                </a:cxn>
                <a:cxn ang="0">
                  <a:pos x="18" y="39"/>
                </a:cxn>
                <a:cxn ang="0">
                  <a:pos x="34" y="39"/>
                </a:cxn>
                <a:cxn ang="0">
                  <a:pos x="30" y="27"/>
                </a:cxn>
                <a:cxn ang="0">
                  <a:pos x="21" y="17"/>
                </a:cxn>
                <a:cxn ang="0">
                  <a:pos x="23" y="12"/>
                </a:cxn>
                <a:cxn ang="0">
                  <a:pos x="26" y="0"/>
                </a:cxn>
                <a:cxn ang="0">
                  <a:pos x="58" y="0"/>
                </a:cxn>
                <a:cxn ang="0">
                  <a:pos x="56" y="44"/>
                </a:cxn>
                <a:cxn ang="0">
                  <a:pos x="68" y="46"/>
                </a:cxn>
                <a:cxn ang="0">
                  <a:pos x="74" y="48"/>
                </a:cxn>
                <a:cxn ang="0">
                  <a:pos x="58" y="62"/>
                </a:cxn>
                <a:cxn ang="0">
                  <a:pos x="55" y="76"/>
                </a:cxn>
                <a:cxn ang="0">
                  <a:pos x="48" y="83"/>
                </a:cxn>
                <a:cxn ang="0">
                  <a:pos x="40" y="92"/>
                </a:cxn>
              </a:cxnLst>
              <a:rect l="0" t="0" r="r" b="b"/>
              <a:pathLst>
                <a:path w="74" h="92">
                  <a:moveTo>
                    <a:pt x="40" y="92"/>
                  </a:moveTo>
                  <a:cubicBezTo>
                    <a:pt x="36" y="90"/>
                    <a:pt x="31" y="87"/>
                    <a:pt x="26" y="88"/>
                  </a:cubicBezTo>
                  <a:cubicBezTo>
                    <a:pt x="17" y="89"/>
                    <a:pt x="10" y="81"/>
                    <a:pt x="4" y="75"/>
                  </a:cubicBezTo>
                  <a:cubicBezTo>
                    <a:pt x="3" y="69"/>
                    <a:pt x="4" y="64"/>
                    <a:pt x="4" y="60"/>
                  </a:cubicBezTo>
                  <a:cubicBezTo>
                    <a:pt x="0" y="56"/>
                    <a:pt x="7" y="51"/>
                    <a:pt x="8" y="46"/>
                  </a:cubicBezTo>
                  <a:cubicBezTo>
                    <a:pt x="9" y="39"/>
                    <a:pt x="13" y="38"/>
                    <a:pt x="18" y="39"/>
                  </a:cubicBezTo>
                  <a:cubicBezTo>
                    <a:pt x="24" y="39"/>
                    <a:pt x="29" y="39"/>
                    <a:pt x="34" y="39"/>
                  </a:cubicBezTo>
                  <a:cubicBezTo>
                    <a:pt x="38" y="32"/>
                    <a:pt x="33" y="32"/>
                    <a:pt x="30" y="27"/>
                  </a:cubicBezTo>
                  <a:cubicBezTo>
                    <a:pt x="30" y="21"/>
                    <a:pt x="23" y="22"/>
                    <a:pt x="21" y="17"/>
                  </a:cubicBezTo>
                  <a:cubicBezTo>
                    <a:pt x="16" y="12"/>
                    <a:pt x="16" y="12"/>
                    <a:pt x="23" y="12"/>
                  </a:cubicBezTo>
                  <a:cubicBezTo>
                    <a:pt x="27" y="12"/>
                    <a:pt x="22" y="0"/>
                    <a:pt x="26" y="0"/>
                  </a:cubicBezTo>
                  <a:cubicBezTo>
                    <a:pt x="37" y="0"/>
                    <a:pt x="47" y="0"/>
                    <a:pt x="58" y="0"/>
                  </a:cubicBezTo>
                  <a:cubicBezTo>
                    <a:pt x="58" y="14"/>
                    <a:pt x="57" y="29"/>
                    <a:pt x="56" y="44"/>
                  </a:cubicBezTo>
                  <a:cubicBezTo>
                    <a:pt x="61" y="41"/>
                    <a:pt x="66" y="47"/>
                    <a:pt x="68" y="46"/>
                  </a:cubicBezTo>
                  <a:cubicBezTo>
                    <a:pt x="65" y="38"/>
                    <a:pt x="74" y="45"/>
                    <a:pt x="74" y="48"/>
                  </a:cubicBezTo>
                  <a:cubicBezTo>
                    <a:pt x="68" y="52"/>
                    <a:pt x="64" y="59"/>
                    <a:pt x="58" y="62"/>
                  </a:cubicBezTo>
                  <a:cubicBezTo>
                    <a:pt x="54" y="67"/>
                    <a:pt x="60" y="74"/>
                    <a:pt x="55" y="76"/>
                  </a:cubicBezTo>
                  <a:cubicBezTo>
                    <a:pt x="48" y="75"/>
                    <a:pt x="53" y="81"/>
                    <a:pt x="48" y="83"/>
                  </a:cubicBezTo>
                  <a:cubicBezTo>
                    <a:pt x="47" y="86"/>
                    <a:pt x="40" y="86"/>
                    <a:pt x="40" y="9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5" name="Freeform 356">
              <a:extLst>
                <a:ext uri="{FF2B5EF4-FFF2-40B4-BE49-F238E27FC236}">
                  <a16:creationId xmlns:a16="http://schemas.microsoft.com/office/drawing/2014/main" id="{14BA41C8-CAA9-4924-91CB-424E49769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367" y="3979500"/>
              <a:ext cx="54968" cy="36645"/>
            </a:xfrm>
            <a:custGeom>
              <a:avLst/>
              <a:gdLst/>
              <a:ahLst/>
              <a:cxnLst>
                <a:cxn ang="0">
                  <a:pos x="24" y="7"/>
                </a:cxn>
                <a:cxn ang="0">
                  <a:pos x="39" y="4"/>
                </a:cxn>
                <a:cxn ang="0">
                  <a:pos x="60" y="5"/>
                </a:cxn>
                <a:cxn ang="0">
                  <a:pos x="72" y="4"/>
                </a:cxn>
                <a:cxn ang="0">
                  <a:pos x="98" y="7"/>
                </a:cxn>
                <a:cxn ang="0">
                  <a:pos x="104" y="17"/>
                </a:cxn>
                <a:cxn ang="0">
                  <a:pos x="110" y="25"/>
                </a:cxn>
                <a:cxn ang="0">
                  <a:pos x="95" y="32"/>
                </a:cxn>
                <a:cxn ang="0">
                  <a:pos x="84" y="32"/>
                </a:cxn>
                <a:cxn ang="0">
                  <a:pos x="70" y="50"/>
                </a:cxn>
                <a:cxn ang="0">
                  <a:pos x="60" y="52"/>
                </a:cxn>
                <a:cxn ang="0">
                  <a:pos x="53" y="60"/>
                </a:cxn>
                <a:cxn ang="0">
                  <a:pos x="40" y="69"/>
                </a:cxn>
                <a:cxn ang="0">
                  <a:pos x="33" y="56"/>
                </a:cxn>
                <a:cxn ang="0">
                  <a:pos x="27" y="47"/>
                </a:cxn>
                <a:cxn ang="0">
                  <a:pos x="19" y="46"/>
                </a:cxn>
                <a:cxn ang="0">
                  <a:pos x="9" y="38"/>
                </a:cxn>
                <a:cxn ang="0">
                  <a:pos x="7" y="28"/>
                </a:cxn>
                <a:cxn ang="0">
                  <a:pos x="14" y="17"/>
                </a:cxn>
                <a:cxn ang="0">
                  <a:pos x="24" y="7"/>
                </a:cxn>
              </a:cxnLst>
              <a:rect l="0" t="0" r="r" b="b"/>
              <a:pathLst>
                <a:path w="114" h="69">
                  <a:moveTo>
                    <a:pt x="24" y="7"/>
                  </a:moveTo>
                  <a:cubicBezTo>
                    <a:pt x="29" y="6"/>
                    <a:pt x="34" y="2"/>
                    <a:pt x="39" y="4"/>
                  </a:cubicBezTo>
                  <a:cubicBezTo>
                    <a:pt x="46" y="5"/>
                    <a:pt x="53" y="7"/>
                    <a:pt x="60" y="5"/>
                  </a:cubicBezTo>
                  <a:cubicBezTo>
                    <a:pt x="65" y="3"/>
                    <a:pt x="68" y="0"/>
                    <a:pt x="72" y="4"/>
                  </a:cubicBezTo>
                  <a:cubicBezTo>
                    <a:pt x="81" y="4"/>
                    <a:pt x="90" y="0"/>
                    <a:pt x="98" y="7"/>
                  </a:cubicBezTo>
                  <a:cubicBezTo>
                    <a:pt x="96" y="13"/>
                    <a:pt x="99" y="17"/>
                    <a:pt x="104" y="17"/>
                  </a:cubicBezTo>
                  <a:cubicBezTo>
                    <a:pt x="107" y="17"/>
                    <a:pt x="114" y="21"/>
                    <a:pt x="110" y="25"/>
                  </a:cubicBezTo>
                  <a:cubicBezTo>
                    <a:pt x="105" y="27"/>
                    <a:pt x="100" y="29"/>
                    <a:pt x="95" y="32"/>
                  </a:cubicBezTo>
                  <a:cubicBezTo>
                    <a:pt x="91" y="32"/>
                    <a:pt x="87" y="26"/>
                    <a:pt x="84" y="32"/>
                  </a:cubicBezTo>
                  <a:cubicBezTo>
                    <a:pt x="81" y="40"/>
                    <a:pt x="75" y="45"/>
                    <a:pt x="70" y="50"/>
                  </a:cubicBezTo>
                  <a:cubicBezTo>
                    <a:pt x="66" y="46"/>
                    <a:pt x="62" y="45"/>
                    <a:pt x="60" y="52"/>
                  </a:cubicBezTo>
                  <a:cubicBezTo>
                    <a:pt x="54" y="51"/>
                    <a:pt x="51" y="53"/>
                    <a:pt x="53" y="60"/>
                  </a:cubicBezTo>
                  <a:cubicBezTo>
                    <a:pt x="52" y="68"/>
                    <a:pt x="45" y="68"/>
                    <a:pt x="40" y="69"/>
                  </a:cubicBezTo>
                  <a:cubicBezTo>
                    <a:pt x="39" y="63"/>
                    <a:pt x="34" y="60"/>
                    <a:pt x="33" y="56"/>
                  </a:cubicBezTo>
                  <a:cubicBezTo>
                    <a:pt x="36" y="49"/>
                    <a:pt x="31" y="49"/>
                    <a:pt x="27" y="47"/>
                  </a:cubicBezTo>
                  <a:cubicBezTo>
                    <a:pt x="25" y="46"/>
                    <a:pt x="20" y="53"/>
                    <a:pt x="19" y="46"/>
                  </a:cubicBezTo>
                  <a:cubicBezTo>
                    <a:pt x="15" y="43"/>
                    <a:pt x="11" y="43"/>
                    <a:pt x="9" y="38"/>
                  </a:cubicBezTo>
                  <a:cubicBezTo>
                    <a:pt x="0" y="37"/>
                    <a:pt x="10" y="34"/>
                    <a:pt x="7" y="28"/>
                  </a:cubicBezTo>
                  <a:cubicBezTo>
                    <a:pt x="6" y="22"/>
                    <a:pt x="11" y="21"/>
                    <a:pt x="14" y="17"/>
                  </a:cubicBezTo>
                  <a:cubicBezTo>
                    <a:pt x="17" y="14"/>
                    <a:pt x="21" y="10"/>
                    <a:pt x="24" y="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6" name="Freeform 357">
              <a:extLst>
                <a:ext uri="{FF2B5EF4-FFF2-40B4-BE49-F238E27FC236}">
                  <a16:creationId xmlns:a16="http://schemas.microsoft.com/office/drawing/2014/main" id="{DED36DBD-F405-4D8D-B502-80D033923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038" y="3999655"/>
              <a:ext cx="21987" cy="16490"/>
            </a:xfrm>
            <a:custGeom>
              <a:avLst/>
              <a:gdLst/>
              <a:ahLst/>
              <a:cxnLst>
                <a:cxn ang="0">
                  <a:pos x="46" y="23"/>
                </a:cxn>
                <a:cxn ang="0">
                  <a:pos x="38" y="30"/>
                </a:cxn>
                <a:cxn ang="0">
                  <a:pos x="5" y="19"/>
                </a:cxn>
                <a:cxn ang="0">
                  <a:pos x="10" y="10"/>
                </a:cxn>
                <a:cxn ang="0">
                  <a:pos x="16" y="1"/>
                </a:cxn>
                <a:cxn ang="0">
                  <a:pos x="26" y="8"/>
                </a:cxn>
                <a:cxn ang="0">
                  <a:pos x="36" y="15"/>
                </a:cxn>
                <a:cxn ang="0">
                  <a:pos x="46" y="15"/>
                </a:cxn>
                <a:cxn ang="0">
                  <a:pos x="46" y="23"/>
                </a:cxn>
              </a:cxnLst>
              <a:rect l="0" t="0" r="r" b="b"/>
              <a:pathLst>
                <a:path w="48" h="33">
                  <a:moveTo>
                    <a:pt x="46" y="23"/>
                  </a:moveTo>
                  <a:cubicBezTo>
                    <a:pt x="45" y="26"/>
                    <a:pt x="43" y="33"/>
                    <a:pt x="38" y="30"/>
                  </a:cubicBezTo>
                  <a:cubicBezTo>
                    <a:pt x="27" y="28"/>
                    <a:pt x="16" y="23"/>
                    <a:pt x="5" y="19"/>
                  </a:cubicBezTo>
                  <a:cubicBezTo>
                    <a:pt x="0" y="16"/>
                    <a:pt x="7" y="9"/>
                    <a:pt x="10" y="10"/>
                  </a:cubicBezTo>
                  <a:cubicBezTo>
                    <a:pt x="15" y="7"/>
                    <a:pt x="11" y="3"/>
                    <a:pt x="16" y="1"/>
                  </a:cubicBezTo>
                  <a:cubicBezTo>
                    <a:pt x="21" y="0"/>
                    <a:pt x="23" y="6"/>
                    <a:pt x="26" y="8"/>
                  </a:cubicBezTo>
                  <a:cubicBezTo>
                    <a:pt x="31" y="8"/>
                    <a:pt x="31" y="16"/>
                    <a:pt x="36" y="15"/>
                  </a:cubicBezTo>
                  <a:cubicBezTo>
                    <a:pt x="39" y="9"/>
                    <a:pt x="43" y="14"/>
                    <a:pt x="46" y="15"/>
                  </a:cubicBezTo>
                  <a:cubicBezTo>
                    <a:pt x="48" y="17"/>
                    <a:pt x="46" y="21"/>
                    <a:pt x="46" y="2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7" name="Freeform 358">
              <a:extLst>
                <a:ext uri="{FF2B5EF4-FFF2-40B4-BE49-F238E27FC236}">
                  <a16:creationId xmlns:a16="http://schemas.microsoft.com/office/drawing/2014/main" id="{E670BE1D-9C18-4B51-B630-F0CAFB04C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025" y="3992326"/>
              <a:ext cx="40310" cy="51303"/>
            </a:xfrm>
            <a:custGeom>
              <a:avLst/>
              <a:gdLst/>
              <a:ahLst/>
              <a:cxnLst>
                <a:cxn ang="0">
                  <a:pos x="35" y="89"/>
                </a:cxn>
                <a:cxn ang="0">
                  <a:pos x="17" y="64"/>
                </a:cxn>
                <a:cxn ang="0">
                  <a:pos x="2" y="48"/>
                </a:cxn>
                <a:cxn ang="0">
                  <a:pos x="11" y="44"/>
                </a:cxn>
                <a:cxn ang="0">
                  <a:pos x="20" y="33"/>
                </a:cxn>
                <a:cxn ang="0">
                  <a:pos x="29" y="25"/>
                </a:cxn>
                <a:cxn ang="0">
                  <a:pos x="39" y="24"/>
                </a:cxn>
                <a:cxn ang="0">
                  <a:pos x="51" y="8"/>
                </a:cxn>
                <a:cxn ang="0">
                  <a:pos x="64" y="7"/>
                </a:cxn>
                <a:cxn ang="0">
                  <a:pos x="79" y="0"/>
                </a:cxn>
                <a:cxn ang="0">
                  <a:pos x="74" y="30"/>
                </a:cxn>
                <a:cxn ang="0">
                  <a:pos x="72" y="55"/>
                </a:cxn>
                <a:cxn ang="0">
                  <a:pos x="70" y="86"/>
                </a:cxn>
                <a:cxn ang="0">
                  <a:pos x="68" y="96"/>
                </a:cxn>
                <a:cxn ang="0">
                  <a:pos x="57" y="90"/>
                </a:cxn>
                <a:cxn ang="0">
                  <a:pos x="45" y="90"/>
                </a:cxn>
                <a:cxn ang="0">
                  <a:pos x="35" y="89"/>
                </a:cxn>
              </a:cxnLst>
              <a:rect l="0" t="0" r="r" b="b"/>
              <a:pathLst>
                <a:path w="83" h="99">
                  <a:moveTo>
                    <a:pt x="35" y="89"/>
                  </a:moveTo>
                  <a:cubicBezTo>
                    <a:pt x="31" y="79"/>
                    <a:pt x="23" y="73"/>
                    <a:pt x="17" y="64"/>
                  </a:cubicBezTo>
                  <a:cubicBezTo>
                    <a:pt x="13" y="58"/>
                    <a:pt x="8" y="53"/>
                    <a:pt x="2" y="48"/>
                  </a:cubicBezTo>
                  <a:cubicBezTo>
                    <a:pt x="0" y="43"/>
                    <a:pt x="9" y="46"/>
                    <a:pt x="11" y="44"/>
                  </a:cubicBezTo>
                  <a:cubicBezTo>
                    <a:pt x="16" y="45"/>
                    <a:pt x="21" y="39"/>
                    <a:pt x="20" y="33"/>
                  </a:cubicBezTo>
                  <a:cubicBezTo>
                    <a:pt x="18" y="24"/>
                    <a:pt x="27" y="31"/>
                    <a:pt x="29" y="25"/>
                  </a:cubicBezTo>
                  <a:cubicBezTo>
                    <a:pt x="31" y="17"/>
                    <a:pt x="36" y="30"/>
                    <a:pt x="39" y="24"/>
                  </a:cubicBezTo>
                  <a:cubicBezTo>
                    <a:pt x="44" y="19"/>
                    <a:pt x="48" y="15"/>
                    <a:pt x="51" y="8"/>
                  </a:cubicBezTo>
                  <a:cubicBezTo>
                    <a:pt x="54" y="1"/>
                    <a:pt x="59" y="11"/>
                    <a:pt x="64" y="7"/>
                  </a:cubicBezTo>
                  <a:cubicBezTo>
                    <a:pt x="68" y="4"/>
                    <a:pt x="74" y="3"/>
                    <a:pt x="79" y="0"/>
                  </a:cubicBezTo>
                  <a:cubicBezTo>
                    <a:pt x="83" y="10"/>
                    <a:pt x="79" y="22"/>
                    <a:pt x="74" y="30"/>
                  </a:cubicBezTo>
                  <a:cubicBezTo>
                    <a:pt x="73" y="38"/>
                    <a:pt x="75" y="47"/>
                    <a:pt x="72" y="55"/>
                  </a:cubicBezTo>
                  <a:cubicBezTo>
                    <a:pt x="70" y="65"/>
                    <a:pt x="69" y="76"/>
                    <a:pt x="70" y="86"/>
                  </a:cubicBezTo>
                  <a:cubicBezTo>
                    <a:pt x="72" y="90"/>
                    <a:pt x="74" y="99"/>
                    <a:pt x="68" y="96"/>
                  </a:cubicBezTo>
                  <a:cubicBezTo>
                    <a:pt x="63" y="95"/>
                    <a:pt x="63" y="89"/>
                    <a:pt x="57" y="90"/>
                  </a:cubicBezTo>
                  <a:cubicBezTo>
                    <a:pt x="53" y="93"/>
                    <a:pt x="49" y="92"/>
                    <a:pt x="45" y="90"/>
                  </a:cubicBezTo>
                  <a:cubicBezTo>
                    <a:pt x="41" y="88"/>
                    <a:pt x="38" y="85"/>
                    <a:pt x="35" y="8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8" name="Freeform 359">
              <a:extLst>
                <a:ext uri="{FF2B5EF4-FFF2-40B4-BE49-F238E27FC236}">
                  <a16:creationId xmlns:a16="http://schemas.microsoft.com/office/drawing/2014/main" id="{486BBA16-C547-4338-B367-90231267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166" y="4054622"/>
              <a:ext cx="54968" cy="32981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3" y="16"/>
                </a:cxn>
                <a:cxn ang="0">
                  <a:pos x="24" y="17"/>
                </a:cxn>
                <a:cxn ang="0">
                  <a:pos x="39" y="18"/>
                </a:cxn>
                <a:cxn ang="0">
                  <a:pos x="51" y="12"/>
                </a:cxn>
                <a:cxn ang="0">
                  <a:pos x="63" y="2"/>
                </a:cxn>
                <a:cxn ang="0">
                  <a:pos x="75" y="6"/>
                </a:cxn>
                <a:cxn ang="0">
                  <a:pos x="99" y="28"/>
                </a:cxn>
                <a:cxn ang="0">
                  <a:pos x="105" y="40"/>
                </a:cxn>
                <a:cxn ang="0">
                  <a:pos x="97" y="47"/>
                </a:cxn>
                <a:cxn ang="0">
                  <a:pos x="92" y="55"/>
                </a:cxn>
                <a:cxn ang="0">
                  <a:pos x="87" y="47"/>
                </a:cxn>
                <a:cxn ang="0">
                  <a:pos x="87" y="34"/>
                </a:cxn>
                <a:cxn ang="0">
                  <a:pos x="89" y="30"/>
                </a:cxn>
                <a:cxn ang="0">
                  <a:pos x="81" y="27"/>
                </a:cxn>
                <a:cxn ang="0">
                  <a:pos x="75" y="21"/>
                </a:cxn>
                <a:cxn ang="0">
                  <a:pos x="62" y="18"/>
                </a:cxn>
                <a:cxn ang="0">
                  <a:pos x="55" y="28"/>
                </a:cxn>
                <a:cxn ang="0">
                  <a:pos x="46" y="37"/>
                </a:cxn>
                <a:cxn ang="0">
                  <a:pos x="54" y="51"/>
                </a:cxn>
                <a:cxn ang="0">
                  <a:pos x="43" y="56"/>
                </a:cxn>
                <a:cxn ang="0">
                  <a:pos x="36" y="47"/>
                </a:cxn>
                <a:cxn ang="0">
                  <a:pos x="31" y="47"/>
                </a:cxn>
                <a:cxn ang="0">
                  <a:pos x="23" y="36"/>
                </a:cxn>
                <a:cxn ang="0">
                  <a:pos x="10" y="32"/>
                </a:cxn>
                <a:cxn ang="0">
                  <a:pos x="1" y="37"/>
                </a:cxn>
                <a:cxn ang="0">
                  <a:pos x="2" y="24"/>
                </a:cxn>
                <a:cxn ang="0">
                  <a:pos x="1" y="13"/>
                </a:cxn>
                <a:cxn ang="0">
                  <a:pos x="6" y="4"/>
                </a:cxn>
                <a:cxn ang="0">
                  <a:pos x="7" y="3"/>
                </a:cxn>
              </a:cxnLst>
              <a:rect l="0" t="0" r="r" b="b"/>
              <a:pathLst>
                <a:path w="105" h="62">
                  <a:moveTo>
                    <a:pt x="7" y="3"/>
                  </a:moveTo>
                  <a:cubicBezTo>
                    <a:pt x="11" y="5"/>
                    <a:pt x="13" y="10"/>
                    <a:pt x="13" y="16"/>
                  </a:cubicBezTo>
                  <a:cubicBezTo>
                    <a:pt x="17" y="19"/>
                    <a:pt x="22" y="16"/>
                    <a:pt x="24" y="17"/>
                  </a:cubicBezTo>
                  <a:cubicBezTo>
                    <a:pt x="27" y="22"/>
                    <a:pt x="34" y="21"/>
                    <a:pt x="39" y="18"/>
                  </a:cubicBezTo>
                  <a:cubicBezTo>
                    <a:pt x="43" y="15"/>
                    <a:pt x="46" y="11"/>
                    <a:pt x="51" y="12"/>
                  </a:cubicBezTo>
                  <a:cubicBezTo>
                    <a:pt x="55" y="9"/>
                    <a:pt x="59" y="4"/>
                    <a:pt x="63" y="2"/>
                  </a:cubicBezTo>
                  <a:cubicBezTo>
                    <a:pt x="67" y="4"/>
                    <a:pt x="71" y="5"/>
                    <a:pt x="75" y="6"/>
                  </a:cubicBezTo>
                  <a:cubicBezTo>
                    <a:pt x="86" y="5"/>
                    <a:pt x="97" y="15"/>
                    <a:pt x="99" y="28"/>
                  </a:cubicBezTo>
                  <a:cubicBezTo>
                    <a:pt x="102" y="30"/>
                    <a:pt x="105" y="37"/>
                    <a:pt x="105" y="40"/>
                  </a:cubicBezTo>
                  <a:cubicBezTo>
                    <a:pt x="102" y="40"/>
                    <a:pt x="100" y="52"/>
                    <a:pt x="97" y="47"/>
                  </a:cubicBezTo>
                  <a:cubicBezTo>
                    <a:pt x="95" y="42"/>
                    <a:pt x="95" y="52"/>
                    <a:pt x="92" y="55"/>
                  </a:cubicBezTo>
                  <a:cubicBezTo>
                    <a:pt x="91" y="62"/>
                    <a:pt x="89" y="49"/>
                    <a:pt x="87" y="47"/>
                  </a:cubicBezTo>
                  <a:cubicBezTo>
                    <a:pt x="85" y="43"/>
                    <a:pt x="81" y="36"/>
                    <a:pt x="87" y="34"/>
                  </a:cubicBezTo>
                  <a:cubicBezTo>
                    <a:pt x="94" y="35"/>
                    <a:pt x="92" y="36"/>
                    <a:pt x="89" y="30"/>
                  </a:cubicBezTo>
                  <a:cubicBezTo>
                    <a:pt x="90" y="23"/>
                    <a:pt x="82" y="36"/>
                    <a:pt x="81" y="27"/>
                  </a:cubicBezTo>
                  <a:cubicBezTo>
                    <a:pt x="81" y="21"/>
                    <a:pt x="77" y="21"/>
                    <a:pt x="75" y="21"/>
                  </a:cubicBezTo>
                  <a:cubicBezTo>
                    <a:pt x="73" y="14"/>
                    <a:pt x="66" y="15"/>
                    <a:pt x="62" y="18"/>
                  </a:cubicBezTo>
                  <a:cubicBezTo>
                    <a:pt x="56" y="18"/>
                    <a:pt x="61" y="27"/>
                    <a:pt x="55" y="28"/>
                  </a:cubicBezTo>
                  <a:cubicBezTo>
                    <a:pt x="52" y="31"/>
                    <a:pt x="46" y="30"/>
                    <a:pt x="46" y="37"/>
                  </a:cubicBezTo>
                  <a:cubicBezTo>
                    <a:pt x="48" y="42"/>
                    <a:pt x="54" y="44"/>
                    <a:pt x="54" y="51"/>
                  </a:cubicBezTo>
                  <a:cubicBezTo>
                    <a:pt x="49" y="50"/>
                    <a:pt x="47" y="56"/>
                    <a:pt x="43" y="56"/>
                  </a:cubicBezTo>
                  <a:cubicBezTo>
                    <a:pt x="36" y="58"/>
                    <a:pt x="38" y="52"/>
                    <a:pt x="36" y="47"/>
                  </a:cubicBezTo>
                  <a:cubicBezTo>
                    <a:pt x="34" y="37"/>
                    <a:pt x="33" y="45"/>
                    <a:pt x="31" y="47"/>
                  </a:cubicBezTo>
                  <a:cubicBezTo>
                    <a:pt x="25" y="46"/>
                    <a:pt x="25" y="39"/>
                    <a:pt x="23" y="36"/>
                  </a:cubicBezTo>
                  <a:cubicBezTo>
                    <a:pt x="18" y="36"/>
                    <a:pt x="14" y="35"/>
                    <a:pt x="10" y="32"/>
                  </a:cubicBezTo>
                  <a:cubicBezTo>
                    <a:pt x="6" y="29"/>
                    <a:pt x="0" y="39"/>
                    <a:pt x="1" y="37"/>
                  </a:cubicBezTo>
                  <a:cubicBezTo>
                    <a:pt x="1" y="30"/>
                    <a:pt x="1" y="29"/>
                    <a:pt x="2" y="24"/>
                  </a:cubicBezTo>
                  <a:cubicBezTo>
                    <a:pt x="2" y="18"/>
                    <a:pt x="7" y="17"/>
                    <a:pt x="1" y="13"/>
                  </a:cubicBezTo>
                  <a:cubicBezTo>
                    <a:pt x="0" y="8"/>
                    <a:pt x="1" y="0"/>
                    <a:pt x="6" y="4"/>
                  </a:cubicBezTo>
                  <a:cubicBezTo>
                    <a:pt x="7" y="5"/>
                    <a:pt x="7" y="4"/>
                    <a:pt x="7" y="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9" name="Freeform 360">
              <a:extLst>
                <a:ext uri="{FF2B5EF4-FFF2-40B4-BE49-F238E27FC236}">
                  <a16:creationId xmlns:a16="http://schemas.microsoft.com/office/drawing/2014/main" id="{C8F43C43-2A94-48F0-BCDA-F01A4660C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979" y="4021641"/>
              <a:ext cx="108102" cy="197885"/>
            </a:xfrm>
            <a:custGeom>
              <a:avLst/>
              <a:gdLst/>
              <a:ahLst/>
              <a:cxnLst>
                <a:cxn ang="0">
                  <a:pos x="131" y="17"/>
                </a:cxn>
                <a:cxn ang="0">
                  <a:pos x="119" y="38"/>
                </a:cxn>
                <a:cxn ang="0">
                  <a:pos x="105" y="76"/>
                </a:cxn>
                <a:cxn ang="0">
                  <a:pos x="123" y="102"/>
                </a:cxn>
                <a:cxn ang="0">
                  <a:pos x="136" y="127"/>
                </a:cxn>
                <a:cxn ang="0">
                  <a:pos x="175" y="145"/>
                </a:cxn>
                <a:cxn ang="0">
                  <a:pos x="211" y="144"/>
                </a:cxn>
                <a:cxn ang="0">
                  <a:pos x="203" y="175"/>
                </a:cxn>
                <a:cxn ang="0">
                  <a:pos x="214" y="211"/>
                </a:cxn>
                <a:cxn ang="0">
                  <a:pos x="216" y="238"/>
                </a:cxn>
                <a:cxn ang="0">
                  <a:pos x="170" y="248"/>
                </a:cxn>
                <a:cxn ang="0">
                  <a:pos x="182" y="270"/>
                </a:cxn>
                <a:cxn ang="0">
                  <a:pos x="165" y="282"/>
                </a:cxn>
                <a:cxn ang="0">
                  <a:pos x="174" y="308"/>
                </a:cxn>
                <a:cxn ang="0">
                  <a:pos x="168" y="379"/>
                </a:cxn>
                <a:cxn ang="0">
                  <a:pos x="158" y="364"/>
                </a:cxn>
                <a:cxn ang="0">
                  <a:pos x="148" y="338"/>
                </a:cxn>
                <a:cxn ang="0">
                  <a:pos x="127" y="343"/>
                </a:cxn>
                <a:cxn ang="0">
                  <a:pos x="105" y="330"/>
                </a:cxn>
                <a:cxn ang="0">
                  <a:pos x="86" y="303"/>
                </a:cxn>
                <a:cxn ang="0">
                  <a:pos x="54" y="277"/>
                </a:cxn>
                <a:cxn ang="0">
                  <a:pos x="28" y="269"/>
                </a:cxn>
                <a:cxn ang="0">
                  <a:pos x="7" y="244"/>
                </a:cxn>
                <a:cxn ang="0">
                  <a:pos x="21" y="229"/>
                </a:cxn>
                <a:cxn ang="0">
                  <a:pos x="32" y="193"/>
                </a:cxn>
                <a:cxn ang="0">
                  <a:pos x="30" y="160"/>
                </a:cxn>
                <a:cxn ang="0">
                  <a:pos x="33" y="137"/>
                </a:cxn>
                <a:cxn ang="0">
                  <a:pos x="27" y="109"/>
                </a:cxn>
                <a:cxn ang="0">
                  <a:pos x="32" y="93"/>
                </a:cxn>
                <a:cxn ang="0">
                  <a:pos x="42" y="104"/>
                </a:cxn>
                <a:cxn ang="0">
                  <a:pos x="54" y="74"/>
                </a:cxn>
                <a:cxn ang="0">
                  <a:pos x="65" y="48"/>
                </a:cxn>
                <a:cxn ang="0">
                  <a:pos x="87" y="34"/>
                </a:cxn>
                <a:cxn ang="0">
                  <a:pos x="112" y="22"/>
                </a:cxn>
                <a:cxn ang="0">
                  <a:pos x="144" y="7"/>
                </a:cxn>
              </a:cxnLst>
              <a:rect l="0" t="0" r="r" b="b"/>
              <a:pathLst>
                <a:path w="218" h="382">
                  <a:moveTo>
                    <a:pt x="144" y="14"/>
                  </a:moveTo>
                  <a:cubicBezTo>
                    <a:pt x="140" y="12"/>
                    <a:pt x="135" y="16"/>
                    <a:pt x="131" y="17"/>
                  </a:cubicBezTo>
                  <a:cubicBezTo>
                    <a:pt x="126" y="18"/>
                    <a:pt x="129" y="25"/>
                    <a:pt x="127" y="29"/>
                  </a:cubicBezTo>
                  <a:cubicBezTo>
                    <a:pt x="124" y="31"/>
                    <a:pt x="120" y="32"/>
                    <a:pt x="119" y="38"/>
                  </a:cubicBezTo>
                  <a:cubicBezTo>
                    <a:pt x="115" y="45"/>
                    <a:pt x="113" y="52"/>
                    <a:pt x="112" y="59"/>
                  </a:cubicBezTo>
                  <a:cubicBezTo>
                    <a:pt x="111" y="65"/>
                    <a:pt x="107" y="70"/>
                    <a:pt x="105" y="76"/>
                  </a:cubicBezTo>
                  <a:cubicBezTo>
                    <a:pt x="109" y="77"/>
                    <a:pt x="114" y="72"/>
                    <a:pt x="115" y="80"/>
                  </a:cubicBezTo>
                  <a:cubicBezTo>
                    <a:pt x="117" y="87"/>
                    <a:pt x="123" y="94"/>
                    <a:pt x="123" y="102"/>
                  </a:cubicBezTo>
                  <a:cubicBezTo>
                    <a:pt x="122" y="108"/>
                    <a:pt x="120" y="115"/>
                    <a:pt x="125" y="118"/>
                  </a:cubicBezTo>
                  <a:cubicBezTo>
                    <a:pt x="128" y="123"/>
                    <a:pt x="131" y="128"/>
                    <a:pt x="136" y="127"/>
                  </a:cubicBezTo>
                  <a:cubicBezTo>
                    <a:pt x="145" y="126"/>
                    <a:pt x="155" y="122"/>
                    <a:pt x="163" y="129"/>
                  </a:cubicBezTo>
                  <a:cubicBezTo>
                    <a:pt x="168" y="133"/>
                    <a:pt x="171" y="140"/>
                    <a:pt x="175" y="145"/>
                  </a:cubicBezTo>
                  <a:cubicBezTo>
                    <a:pt x="178" y="152"/>
                    <a:pt x="184" y="146"/>
                    <a:pt x="188" y="146"/>
                  </a:cubicBezTo>
                  <a:cubicBezTo>
                    <a:pt x="195" y="145"/>
                    <a:pt x="203" y="142"/>
                    <a:pt x="211" y="144"/>
                  </a:cubicBezTo>
                  <a:cubicBezTo>
                    <a:pt x="207" y="148"/>
                    <a:pt x="207" y="154"/>
                    <a:pt x="207" y="160"/>
                  </a:cubicBezTo>
                  <a:cubicBezTo>
                    <a:pt x="204" y="164"/>
                    <a:pt x="201" y="169"/>
                    <a:pt x="203" y="175"/>
                  </a:cubicBezTo>
                  <a:cubicBezTo>
                    <a:pt x="203" y="183"/>
                    <a:pt x="206" y="191"/>
                    <a:pt x="210" y="199"/>
                  </a:cubicBezTo>
                  <a:cubicBezTo>
                    <a:pt x="211" y="203"/>
                    <a:pt x="218" y="208"/>
                    <a:pt x="214" y="211"/>
                  </a:cubicBezTo>
                  <a:cubicBezTo>
                    <a:pt x="211" y="214"/>
                    <a:pt x="205" y="219"/>
                    <a:pt x="206" y="222"/>
                  </a:cubicBezTo>
                  <a:cubicBezTo>
                    <a:pt x="211" y="227"/>
                    <a:pt x="213" y="233"/>
                    <a:pt x="216" y="238"/>
                  </a:cubicBezTo>
                  <a:cubicBezTo>
                    <a:pt x="209" y="242"/>
                    <a:pt x="204" y="251"/>
                    <a:pt x="196" y="249"/>
                  </a:cubicBezTo>
                  <a:cubicBezTo>
                    <a:pt x="187" y="248"/>
                    <a:pt x="178" y="248"/>
                    <a:pt x="170" y="248"/>
                  </a:cubicBezTo>
                  <a:cubicBezTo>
                    <a:pt x="170" y="253"/>
                    <a:pt x="168" y="259"/>
                    <a:pt x="171" y="263"/>
                  </a:cubicBezTo>
                  <a:cubicBezTo>
                    <a:pt x="175" y="264"/>
                    <a:pt x="181" y="264"/>
                    <a:pt x="182" y="270"/>
                  </a:cubicBezTo>
                  <a:cubicBezTo>
                    <a:pt x="183" y="277"/>
                    <a:pt x="175" y="270"/>
                    <a:pt x="172" y="272"/>
                  </a:cubicBezTo>
                  <a:cubicBezTo>
                    <a:pt x="167" y="271"/>
                    <a:pt x="164" y="276"/>
                    <a:pt x="165" y="282"/>
                  </a:cubicBezTo>
                  <a:cubicBezTo>
                    <a:pt x="166" y="287"/>
                    <a:pt x="164" y="293"/>
                    <a:pt x="169" y="295"/>
                  </a:cubicBezTo>
                  <a:cubicBezTo>
                    <a:pt x="174" y="296"/>
                    <a:pt x="174" y="302"/>
                    <a:pt x="174" y="308"/>
                  </a:cubicBezTo>
                  <a:cubicBezTo>
                    <a:pt x="178" y="312"/>
                    <a:pt x="177" y="318"/>
                    <a:pt x="176" y="323"/>
                  </a:cubicBezTo>
                  <a:cubicBezTo>
                    <a:pt x="172" y="341"/>
                    <a:pt x="171" y="361"/>
                    <a:pt x="168" y="379"/>
                  </a:cubicBezTo>
                  <a:cubicBezTo>
                    <a:pt x="165" y="382"/>
                    <a:pt x="163" y="372"/>
                    <a:pt x="159" y="371"/>
                  </a:cubicBezTo>
                  <a:cubicBezTo>
                    <a:pt x="153" y="374"/>
                    <a:pt x="155" y="368"/>
                    <a:pt x="158" y="364"/>
                  </a:cubicBezTo>
                  <a:cubicBezTo>
                    <a:pt x="160" y="359"/>
                    <a:pt x="163" y="355"/>
                    <a:pt x="164" y="350"/>
                  </a:cubicBezTo>
                  <a:cubicBezTo>
                    <a:pt x="159" y="346"/>
                    <a:pt x="154" y="341"/>
                    <a:pt x="148" y="338"/>
                  </a:cubicBezTo>
                  <a:cubicBezTo>
                    <a:pt x="145" y="342"/>
                    <a:pt x="141" y="344"/>
                    <a:pt x="137" y="338"/>
                  </a:cubicBezTo>
                  <a:cubicBezTo>
                    <a:pt x="134" y="333"/>
                    <a:pt x="131" y="345"/>
                    <a:pt x="127" y="343"/>
                  </a:cubicBezTo>
                  <a:cubicBezTo>
                    <a:pt x="122" y="342"/>
                    <a:pt x="115" y="344"/>
                    <a:pt x="111" y="340"/>
                  </a:cubicBezTo>
                  <a:cubicBezTo>
                    <a:pt x="111" y="335"/>
                    <a:pt x="110" y="329"/>
                    <a:pt x="105" y="330"/>
                  </a:cubicBezTo>
                  <a:cubicBezTo>
                    <a:pt x="100" y="329"/>
                    <a:pt x="103" y="319"/>
                    <a:pt x="98" y="317"/>
                  </a:cubicBezTo>
                  <a:cubicBezTo>
                    <a:pt x="94" y="312"/>
                    <a:pt x="87" y="310"/>
                    <a:pt x="86" y="303"/>
                  </a:cubicBezTo>
                  <a:cubicBezTo>
                    <a:pt x="83" y="293"/>
                    <a:pt x="74" y="289"/>
                    <a:pt x="66" y="289"/>
                  </a:cubicBezTo>
                  <a:cubicBezTo>
                    <a:pt x="62" y="286"/>
                    <a:pt x="58" y="281"/>
                    <a:pt x="54" y="277"/>
                  </a:cubicBezTo>
                  <a:cubicBezTo>
                    <a:pt x="48" y="281"/>
                    <a:pt x="42" y="284"/>
                    <a:pt x="36" y="280"/>
                  </a:cubicBezTo>
                  <a:cubicBezTo>
                    <a:pt x="31" y="280"/>
                    <a:pt x="30" y="273"/>
                    <a:pt x="28" y="269"/>
                  </a:cubicBezTo>
                  <a:cubicBezTo>
                    <a:pt x="20" y="264"/>
                    <a:pt x="11" y="260"/>
                    <a:pt x="4" y="254"/>
                  </a:cubicBezTo>
                  <a:cubicBezTo>
                    <a:pt x="2" y="249"/>
                    <a:pt x="0" y="243"/>
                    <a:pt x="7" y="244"/>
                  </a:cubicBezTo>
                  <a:cubicBezTo>
                    <a:pt x="13" y="247"/>
                    <a:pt x="11" y="238"/>
                    <a:pt x="9" y="235"/>
                  </a:cubicBezTo>
                  <a:cubicBezTo>
                    <a:pt x="9" y="228"/>
                    <a:pt x="17" y="229"/>
                    <a:pt x="21" y="229"/>
                  </a:cubicBezTo>
                  <a:cubicBezTo>
                    <a:pt x="28" y="225"/>
                    <a:pt x="29" y="212"/>
                    <a:pt x="34" y="205"/>
                  </a:cubicBezTo>
                  <a:cubicBezTo>
                    <a:pt x="38" y="200"/>
                    <a:pt x="36" y="195"/>
                    <a:pt x="32" y="193"/>
                  </a:cubicBezTo>
                  <a:cubicBezTo>
                    <a:pt x="29" y="188"/>
                    <a:pt x="35" y="183"/>
                    <a:pt x="34" y="178"/>
                  </a:cubicBezTo>
                  <a:cubicBezTo>
                    <a:pt x="33" y="171"/>
                    <a:pt x="32" y="165"/>
                    <a:pt x="30" y="160"/>
                  </a:cubicBezTo>
                  <a:cubicBezTo>
                    <a:pt x="30" y="156"/>
                    <a:pt x="39" y="155"/>
                    <a:pt x="33" y="150"/>
                  </a:cubicBezTo>
                  <a:cubicBezTo>
                    <a:pt x="27" y="147"/>
                    <a:pt x="31" y="142"/>
                    <a:pt x="33" y="137"/>
                  </a:cubicBezTo>
                  <a:cubicBezTo>
                    <a:pt x="31" y="131"/>
                    <a:pt x="25" y="128"/>
                    <a:pt x="22" y="122"/>
                  </a:cubicBezTo>
                  <a:cubicBezTo>
                    <a:pt x="23" y="117"/>
                    <a:pt x="27" y="112"/>
                    <a:pt x="27" y="109"/>
                  </a:cubicBezTo>
                  <a:cubicBezTo>
                    <a:pt x="28" y="116"/>
                    <a:pt x="33" y="110"/>
                    <a:pt x="34" y="105"/>
                  </a:cubicBezTo>
                  <a:cubicBezTo>
                    <a:pt x="39" y="104"/>
                    <a:pt x="33" y="98"/>
                    <a:pt x="32" y="93"/>
                  </a:cubicBezTo>
                  <a:cubicBezTo>
                    <a:pt x="27" y="88"/>
                    <a:pt x="33" y="89"/>
                    <a:pt x="35" y="94"/>
                  </a:cubicBezTo>
                  <a:cubicBezTo>
                    <a:pt x="38" y="96"/>
                    <a:pt x="38" y="106"/>
                    <a:pt x="42" y="104"/>
                  </a:cubicBezTo>
                  <a:cubicBezTo>
                    <a:pt x="47" y="99"/>
                    <a:pt x="38" y="93"/>
                    <a:pt x="43" y="88"/>
                  </a:cubicBezTo>
                  <a:cubicBezTo>
                    <a:pt x="47" y="84"/>
                    <a:pt x="51" y="80"/>
                    <a:pt x="54" y="74"/>
                  </a:cubicBezTo>
                  <a:cubicBezTo>
                    <a:pt x="57" y="70"/>
                    <a:pt x="64" y="73"/>
                    <a:pt x="64" y="66"/>
                  </a:cubicBezTo>
                  <a:cubicBezTo>
                    <a:pt x="62" y="60"/>
                    <a:pt x="65" y="54"/>
                    <a:pt x="65" y="48"/>
                  </a:cubicBezTo>
                  <a:cubicBezTo>
                    <a:pt x="67" y="41"/>
                    <a:pt x="74" y="35"/>
                    <a:pt x="80" y="34"/>
                  </a:cubicBezTo>
                  <a:cubicBezTo>
                    <a:pt x="84" y="37"/>
                    <a:pt x="86" y="44"/>
                    <a:pt x="87" y="34"/>
                  </a:cubicBezTo>
                  <a:cubicBezTo>
                    <a:pt x="87" y="27"/>
                    <a:pt x="90" y="25"/>
                    <a:pt x="95" y="27"/>
                  </a:cubicBezTo>
                  <a:cubicBezTo>
                    <a:pt x="101" y="28"/>
                    <a:pt x="108" y="28"/>
                    <a:pt x="112" y="22"/>
                  </a:cubicBezTo>
                  <a:cubicBezTo>
                    <a:pt x="116" y="17"/>
                    <a:pt x="124" y="18"/>
                    <a:pt x="127" y="10"/>
                  </a:cubicBezTo>
                  <a:cubicBezTo>
                    <a:pt x="129" y="2"/>
                    <a:pt x="139" y="0"/>
                    <a:pt x="144" y="7"/>
                  </a:cubicBezTo>
                  <a:cubicBezTo>
                    <a:pt x="146" y="9"/>
                    <a:pt x="146" y="12"/>
                    <a:pt x="144" y="1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0" name="Freeform 361">
              <a:extLst>
                <a:ext uri="{FF2B5EF4-FFF2-40B4-BE49-F238E27FC236}">
                  <a16:creationId xmlns:a16="http://schemas.microsoft.com/office/drawing/2014/main" id="{D6F0D527-9E13-4C10-BEEF-C6FD66C91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282" y="4023474"/>
              <a:ext cx="120929" cy="139252"/>
            </a:xfrm>
            <a:custGeom>
              <a:avLst/>
              <a:gdLst/>
              <a:ahLst/>
              <a:cxnLst>
                <a:cxn ang="0">
                  <a:pos x="226" y="178"/>
                </a:cxn>
                <a:cxn ang="0">
                  <a:pos x="192" y="202"/>
                </a:cxn>
                <a:cxn ang="0">
                  <a:pos x="162" y="187"/>
                </a:cxn>
                <a:cxn ang="0">
                  <a:pos x="173" y="226"/>
                </a:cxn>
                <a:cxn ang="0">
                  <a:pos x="173" y="239"/>
                </a:cxn>
                <a:cxn ang="0">
                  <a:pos x="147" y="268"/>
                </a:cxn>
                <a:cxn ang="0">
                  <a:pos x="130" y="265"/>
                </a:cxn>
                <a:cxn ang="0">
                  <a:pos x="112" y="230"/>
                </a:cxn>
                <a:cxn ang="0">
                  <a:pos x="113" y="205"/>
                </a:cxn>
                <a:cxn ang="0">
                  <a:pos x="104" y="157"/>
                </a:cxn>
                <a:cxn ang="0">
                  <a:pos x="97" y="140"/>
                </a:cxn>
                <a:cxn ang="0">
                  <a:pos x="61" y="125"/>
                </a:cxn>
                <a:cxn ang="0">
                  <a:pos x="26" y="119"/>
                </a:cxn>
                <a:cxn ang="0">
                  <a:pos x="18" y="87"/>
                </a:cxn>
                <a:cxn ang="0">
                  <a:pos x="5" y="67"/>
                </a:cxn>
                <a:cxn ang="0">
                  <a:pos x="21" y="27"/>
                </a:cxn>
                <a:cxn ang="0">
                  <a:pos x="36" y="10"/>
                </a:cxn>
                <a:cxn ang="0">
                  <a:pos x="28" y="22"/>
                </a:cxn>
                <a:cxn ang="0">
                  <a:pos x="27" y="51"/>
                </a:cxn>
                <a:cxn ang="0">
                  <a:pos x="37" y="74"/>
                </a:cxn>
                <a:cxn ang="0">
                  <a:pos x="38" y="44"/>
                </a:cxn>
                <a:cxn ang="0">
                  <a:pos x="46" y="27"/>
                </a:cxn>
                <a:cxn ang="0">
                  <a:pos x="66" y="15"/>
                </a:cxn>
                <a:cxn ang="0">
                  <a:pos x="65" y="7"/>
                </a:cxn>
                <a:cxn ang="0">
                  <a:pos x="89" y="25"/>
                </a:cxn>
                <a:cxn ang="0">
                  <a:pos x="112" y="40"/>
                </a:cxn>
                <a:cxn ang="0">
                  <a:pos x="159" y="50"/>
                </a:cxn>
                <a:cxn ang="0">
                  <a:pos x="204" y="38"/>
                </a:cxn>
                <a:cxn ang="0">
                  <a:pos x="199" y="52"/>
                </a:cxn>
                <a:cxn ang="0">
                  <a:pos x="216" y="57"/>
                </a:cxn>
                <a:cxn ang="0">
                  <a:pos x="222" y="80"/>
                </a:cxn>
                <a:cxn ang="0">
                  <a:pos x="227" y="86"/>
                </a:cxn>
                <a:cxn ang="0">
                  <a:pos x="239" y="104"/>
                </a:cxn>
                <a:cxn ang="0">
                  <a:pos x="236" y="127"/>
                </a:cxn>
                <a:cxn ang="0">
                  <a:pos x="221" y="147"/>
                </a:cxn>
              </a:cxnLst>
              <a:rect l="0" t="0" r="r" b="b"/>
              <a:pathLst>
                <a:path w="249" h="271">
                  <a:moveTo>
                    <a:pt x="234" y="167"/>
                  </a:moveTo>
                  <a:cubicBezTo>
                    <a:pt x="236" y="173"/>
                    <a:pt x="229" y="175"/>
                    <a:pt x="226" y="178"/>
                  </a:cubicBezTo>
                  <a:cubicBezTo>
                    <a:pt x="218" y="183"/>
                    <a:pt x="209" y="190"/>
                    <a:pt x="199" y="188"/>
                  </a:cubicBezTo>
                  <a:cubicBezTo>
                    <a:pt x="194" y="189"/>
                    <a:pt x="198" y="202"/>
                    <a:pt x="192" y="202"/>
                  </a:cubicBezTo>
                  <a:cubicBezTo>
                    <a:pt x="189" y="197"/>
                    <a:pt x="185" y="191"/>
                    <a:pt x="179" y="193"/>
                  </a:cubicBezTo>
                  <a:cubicBezTo>
                    <a:pt x="173" y="195"/>
                    <a:pt x="168" y="190"/>
                    <a:pt x="162" y="187"/>
                  </a:cubicBezTo>
                  <a:cubicBezTo>
                    <a:pt x="158" y="190"/>
                    <a:pt x="166" y="195"/>
                    <a:pt x="167" y="199"/>
                  </a:cubicBezTo>
                  <a:cubicBezTo>
                    <a:pt x="171" y="207"/>
                    <a:pt x="170" y="218"/>
                    <a:pt x="173" y="226"/>
                  </a:cubicBezTo>
                  <a:cubicBezTo>
                    <a:pt x="176" y="229"/>
                    <a:pt x="184" y="225"/>
                    <a:pt x="186" y="232"/>
                  </a:cubicBezTo>
                  <a:cubicBezTo>
                    <a:pt x="183" y="237"/>
                    <a:pt x="177" y="237"/>
                    <a:pt x="173" y="239"/>
                  </a:cubicBezTo>
                  <a:cubicBezTo>
                    <a:pt x="170" y="243"/>
                    <a:pt x="171" y="251"/>
                    <a:pt x="165" y="250"/>
                  </a:cubicBezTo>
                  <a:cubicBezTo>
                    <a:pt x="157" y="253"/>
                    <a:pt x="152" y="261"/>
                    <a:pt x="147" y="268"/>
                  </a:cubicBezTo>
                  <a:cubicBezTo>
                    <a:pt x="142" y="271"/>
                    <a:pt x="145" y="255"/>
                    <a:pt x="141" y="261"/>
                  </a:cubicBezTo>
                  <a:cubicBezTo>
                    <a:pt x="138" y="265"/>
                    <a:pt x="134" y="269"/>
                    <a:pt x="130" y="265"/>
                  </a:cubicBezTo>
                  <a:cubicBezTo>
                    <a:pt x="127" y="260"/>
                    <a:pt x="121" y="260"/>
                    <a:pt x="119" y="256"/>
                  </a:cubicBezTo>
                  <a:cubicBezTo>
                    <a:pt x="116" y="247"/>
                    <a:pt x="117" y="237"/>
                    <a:pt x="112" y="230"/>
                  </a:cubicBezTo>
                  <a:cubicBezTo>
                    <a:pt x="109" y="226"/>
                    <a:pt x="107" y="221"/>
                    <a:pt x="103" y="217"/>
                  </a:cubicBezTo>
                  <a:cubicBezTo>
                    <a:pt x="106" y="213"/>
                    <a:pt x="110" y="209"/>
                    <a:pt x="113" y="205"/>
                  </a:cubicBezTo>
                  <a:cubicBezTo>
                    <a:pt x="109" y="196"/>
                    <a:pt x="102" y="188"/>
                    <a:pt x="101" y="176"/>
                  </a:cubicBezTo>
                  <a:cubicBezTo>
                    <a:pt x="101" y="170"/>
                    <a:pt x="99" y="162"/>
                    <a:pt x="104" y="157"/>
                  </a:cubicBezTo>
                  <a:cubicBezTo>
                    <a:pt x="106" y="152"/>
                    <a:pt x="103" y="145"/>
                    <a:pt x="108" y="141"/>
                  </a:cubicBezTo>
                  <a:cubicBezTo>
                    <a:pt x="108" y="138"/>
                    <a:pt x="100" y="140"/>
                    <a:pt x="97" y="140"/>
                  </a:cubicBezTo>
                  <a:cubicBezTo>
                    <a:pt x="90" y="141"/>
                    <a:pt x="83" y="143"/>
                    <a:pt x="76" y="145"/>
                  </a:cubicBezTo>
                  <a:cubicBezTo>
                    <a:pt x="70" y="139"/>
                    <a:pt x="67" y="131"/>
                    <a:pt x="61" y="125"/>
                  </a:cubicBezTo>
                  <a:cubicBezTo>
                    <a:pt x="56" y="121"/>
                    <a:pt x="51" y="120"/>
                    <a:pt x="45" y="121"/>
                  </a:cubicBezTo>
                  <a:cubicBezTo>
                    <a:pt x="39" y="121"/>
                    <a:pt x="31" y="126"/>
                    <a:pt x="26" y="119"/>
                  </a:cubicBezTo>
                  <a:cubicBezTo>
                    <a:pt x="24" y="114"/>
                    <a:pt x="18" y="112"/>
                    <a:pt x="20" y="105"/>
                  </a:cubicBezTo>
                  <a:cubicBezTo>
                    <a:pt x="21" y="99"/>
                    <a:pt x="22" y="93"/>
                    <a:pt x="18" y="87"/>
                  </a:cubicBezTo>
                  <a:cubicBezTo>
                    <a:pt x="16" y="82"/>
                    <a:pt x="13" y="77"/>
                    <a:pt x="11" y="71"/>
                  </a:cubicBezTo>
                  <a:cubicBezTo>
                    <a:pt x="7" y="71"/>
                    <a:pt x="0" y="75"/>
                    <a:pt x="5" y="67"/>
                  </a:cubicBezTo>
                  <a:cubicBezTo>
                    <a:pt x="9" y="60"/>
                    <a:pt x="10" y="51"/>
                    <a:pt x="13" y="43"/>
                  </a:cubicBezTo>
                  <a:cubicBezTo>
                    <a:pt x="15" y="38"/>
                    <a:pt x="17" y="31"/>
                    <a:pt x="21" y="27"/>
                  </a:cubicBezTo>
                  <a:cubicBezTo>
                    <a:pt x="26" y="28"/>
                    <a:pt x="26" y="22"/>
                    <a:pt x="26" y="17"/>
                  </a:cubicBezTo>
                  <a:cubicBezTo>
                    <a:pt x="27" y="12"/>
                    <a:pt x="32" y="12"/>
                    <a:pt x="36" y="10"/>
                  </a:cubicBezTo>
                  <a:cubicBezTo>
                    <a:pt x="43" y="8"/>
                    <a:pt x="40" y="12"/>
                    <a:pt x="34" y="12"/>
                  </a:cubicBezTo>
                  <a:cubicBezTo>
                    <a:pt x="30" y="13"/>
                    <a:pt x="25" y="16"/>
                    <a:pt x="28" y="22"/>
                  </a:cubicBezTo>
                  <a:cubicBezTo>
                    <a:pt x="30" y="28"/>
                    <a:pt x="32" y="30"/>
                    <a:pt x="33" y="36"/>
                  </a:cubicBezTo>
                  <a:cubicBezTo>
                    <a:pt x="31" y="42"/>
                    <a:pt x="27" y="45"/>
                    <a:pt x="27" y="51"/>
                  </a:cubicBezTo>
                  <a:cubicBezTo>
                    <a:pt x="24" y="55"/>
                    <a:pt x="26" y="60"/>
                    <a:pt x="29" y="63"/>
                  </a:cubicBezTo>
                  <a:cubicBezTo>
                    <a:pt x="31" y="68"/>
                    <a:pt x="32" y="77"/>
                    <a:pt x="37" y="74"/>
                  </a:cubicBezTo>
                  <a:cubicBezTo>
                    <a:pt x="40" y="72"/>
                    <a:pt x="45" y="70"/>
                    <a:pt x="45" y="64"/>
                  </a:cubicBezTo>
                  <a:cubicBezTo>
                    <a:pt x="45" y="56"/>
                    <a:pt x="40" y="50"/>
                    <a:pt x="38" y="44"/>
                  </a:cubicBezTo>
                  <a:cubicBezTo>
                    <a:pt x="35" y="39"/>
                    <a:pt x="35" y="37"/>
                    <a:pt x="36" y="33"/>
                  </a:cubicBezTo>
                  <a:cubicBezTo>
                    <a:pt x="35" y="31"/>
                    <a:pt x="43" y="29"/>
                    <a:pt x="46" y="27"/>
                  </a:cubicBezTo>
                  <a:cubicBezTo>
                    <a:pt x="51" y="25"/>
                    <a:pt x="56" y="24"/>
                    <a:pt x="60" y="21"/>
                  </a:cubicBezTo>
                  <a:cubicBezTo>
                    <a:pt x="62" y="18"/>
                    <a:pt x="71" y="20"/>
                    <a:pt x="66" y="15"/>
                  </a:cubicBezTo>
                  <a:cubicBezTo>
                    <a:pt x="63" y="12"/>
                    <a:pt x="58" y="16"/>
                    <a:pt x="57" y="8"/>
                  </a:cubicBezTo>
                  <a:cubicBezTo>
                    <a:pt x="57" y="4"/>
                    <a:pt x="65" y="0"/>
                    <a:pt x="65" y="7"/>
                  </a:cubicBezTo>
                  <a:cubicBezTo>
                    <a:pt x="68" y="10"/>
                    <a:pt x="66" y="16"/>
                    <a:pt x="70" y="19"/>
                  </a:cubicBezTo>
                  <a:cubicBezTo>
                    <a:pt x="76" y="19"/>
                    <a:pt x="84" y="19"/>
                    <a:pt x="89" y="25"/>
                  </a:cubicBezTo>
                  <a:cubicBezTo>
                    <a:pt x="93" y="29"/>
                    <a:pt x="92" y="35"/>
                    <a:pt x="95" y="39"/>
                  </a:cubicBezTo>
                  <a:cubicBezTo>
                    <a:pt x="100" y="44"/>
                    <a:pt x="107" y="39"/>
                    <a:pt x="112" y="40"/>
                  </a:cubicBezTo>
                  <a:cubicBezTo>
                    <a:pt x="119" y="40"/>
                    <a:pt x="127" y="36"/>
                    <a:pt x="133" y="40"/>
                  </a:cubicBezTo>
                  <a:cubicBezTo>
                    <a:pt x="139" y="50"/>
                    <a:pt x="150" y="52"/>
                    <a:pt x="159" y="50"/>
                  </a:cubicBezTo>
                  <a:cubicBezTo>
                    <a:pt x="165" y="46"/>
                    <a:pt x="170" y="36"/>
                    <a:pt x="178" y="38"/>
                  </a:cubicBezTo>
                  <a:cubicBezTo>
                    <a:pt x="187" y="38"/>
                    <a:pt x="196" y="35"/>
                    <a:pt x="204" y="38"/>
                  </a:cubicBezTo>
                  <a:cubicBezTo>
                    <a:pt x="202" y="45"/>
                    <a:pt x="194" y="39"/>
                    <a:pt x="191" y="42"/>
                  </a:cubicBezTo>
                  <a:cubicBezTo>
                    <a:pt x="190" y="48"/>
                    <a:pt x="197" y="47"/>
                    <a:pt x="199" y="52"/>
                  </a:cubicBezTo>
                  <a:cubicBezTo>
                    <a:pt x="202" y="55"/>
                    <a:pt x="202" y="64"/>
                    <a:pt x="204" y="55"/>
                  </a:cubicBezTo>
                  <a:cubicBezTo>
                    <a:pt x="207" y="53"/>
                    <a:pt x="212" y="57"/>
                    <a:pt x="216" y="57"/>
                  </a:cubicBezTo>
                  <a:cubicBezTo>
                    <a:pt x="219" y="63"/>
                    <a:pt x="225" y="63"/>
                    <a:pt x="229" y="68"/>
                  </a:cubicBezTo>
                  <a:cubicBezTo>
                    <a:pt x="225" y="70"/>
                    <a:pt x="223" y="74"/>
                    <a:pt x="222" y="80"/>
                  </a:cubicBezTo>
                  <a:cubicBezTo>
                    <a:pt x="220" y="84"/>
                    <a:pt x="209" y="85"/>
                    <a:pt x="214" y="86"/>
                  </a:cubicBezTo>
                  <a:cubicBezTo>
                    <a:pt x="218" y="87"/>
                    <a:pt x="223" y="88"/>
                    <a:pt x="227" y="86"/>
                  </a:cubicBezTo>
                  <a:cubicBezTo>
                    <a:pt x="234" y="85"/>
                    <a:pt x="242" y="85"/>
                    <a:pt x="247" y="90"/>
                  </a:cubicBezTo>
                  <a:cubicBezTo>
                    <a:pt x="249" y="97"/>
                    <a:pt x="242" y="100"/>
                    <a:pt x="239" y="104"/>
                  </a:cubicBezTo>
                  <a:cubicBezTo>
                    <a:pt x="236" y="107"/>
                    <a:pt x="230" y="111"/>
                    <a:pt x="234" y="115"/>
                  </a:cubicBezTo>
                  <a:cubicBezTo>
                    <a:pt x="238" y="118"/>
                    <a:pt x="242" y="125"/>
                    <a:pt x="236" y="127"/>
                  </a:cubicBezTo>
                  <a:cubicBezTo>
                    <a:pt x="232" y="130"/>
                    <a:pt x="225" y="126"/>
                    <a:pt x="225" y="133"/>
                  </a:cubicBezTo>
                  <a:cubicBezTo>
                    <a:pt x="226" y="139"/>
                    <a:pt x="223" y="143"/>
                    <a:pt x="221" y="147"/>
                  </a:cubicBezTo>
                  <a:cubicBezTo>
                    <a:pt x="223" y="155"/>
                    <a:pt x="230" y="160"/>
                    <a:pt x="234" y="16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1" name="Freeform 362">
              <a:extLst>
                <a:ext uri="{FF2B5EF4-FFF2-40B4-BE49-F238E27FC236}">
                  <a16:creationId xmlns:a16="http://schemas.microsoft.com/office/drawing/2014/main" id="{AE0EAD9B-FE12-4BAE-AFDD-782BA0994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850" y="4102261"/>
              <a:ext cx="25652" cy="45806"/>
            </a:xfrm>
            <a:custGeom>
              <a:avLst/>
              <a:gdLst/>
              <a:ahLst/>
              <a:cxnLst>
                <a:cxn ang="0">
                  <a:pos x="53" y="33"/>
                </a:cxn>
                <a:cxn ang="0">
                  <a:pos x="46" y="51"/>
                </a:cxn>
                <a:cxn ang="0">
                  <a:pos x="31" y="81"/>
                </a:cxn>
                <a:cxn ang="0">
                  <a:pos x="17" y="77"/>
                </a:cxn>
                <a:cxn ang="0">
                  <a:pos x="7" y="81"/>
                </a:cxn>
                <a:cxn ang="0">
                  <a:pos x="7" y="68"/>
                </a:cxn>
                <a:cxn ang="0">
                  <a:pos x="8" y="44"/>
                </a:cxn>
                <a:cxn ang="0">
                  <a:pos x="3" y="23"/>
                </a:cxn>
                <a:cxn ang="0">
                  <a:pos x="13" y="0"/>
                </a:cxn>
                <a:cxn ang="0">
                  <a:pos x="35" y="12"/>
                </a:cxn>
                <a:cxn ang="0">
                  <a:pos x="51" y="33"/>
                </a:cxn>
                <a:cxn ang="0">
                  <a:pos x="53" y="33"/>
                </a:cxn>
              </a:cxnLst>
              <a:rect l="0" t="0" r="r" b="b"/>
              <a:pathLst>
                <a:path w="54" h="87">
                  <a:moveTo>
                    <a:pt x="53" y="33"/>
                  </a:moveTo>
                  <a:cubicBezTo>
                    <a:pt x="54" y="41"/>
                    <a:pt x="48" y="45"/>
                    <a:pt x="46" y="51"/>
                  </a:cubicBezTo>
                  <a:cubicBezTo>
                    <a:pt x="40" y="60"/>
                    <a:pt x="39" y="74"/>
                    <a:pt x="31" y="81"/>
                  </a:cubicBezTo>
                  <a:cubicBezTo>
                    <a:pt x="27" y="83"/>
                    <a:pt x="22" y="79"/>
                    <a:pt x="17" y="77"/>
                  </a:cubicBezTo>
                  <a:cubicBezTo>
                    <a:pt x="14" y="80"/>
                    <a:pt x="10" y="87"/>
                    <a:pt x="7" y="81"/>
                  </a:cubicBezTo>
                  <a:cubicBezTo>
                    <a:pt x="0" y="79"/>
                    <a:pt x="5" y="73"/>
                    <a:pt x="7" y="68"/>
                  </a:cubicBezTo>
                  <a:cubicBezTo>
                    <a:pt x="8" y="60"/>
                    <a:pt x="13" y="51"/>
                    <a:pt x="8" y="44"/>
                  </a:cubicBezTo>
                  <a:cubicBezTo>
                    <a:pt x="4" y="38"/>
                    <a:pt x="6" y="30"/>
                    <a:pt x="3" y="23"/>
                  </a:cubicBezTo>
                  <a:cubicBezTo>
                    <a:pt x="4" y="14"/>
                    <a:pt x="9" y="7"/>
                    <a:pt x="13" y="0"/>
                  </a:cubicBezTo>
                  <a:cubicBezTo>
                    <a:pt x="20" y="3"/>
                    <a:pt x="29" y="5"/>
                    <a:pt x="35" y="12"/>
                  </a:cubicBezTo>
                  <a:cubicBezTo>
                    <a:pt x="40" y="19"/>
                    <a:pt x="47" y="24"/>
                    <a:pt x="51" y="33"/>
                  </a:cubicBezTo>
                  <a:cubicBezTo>
                    <a:pt x="52" y="33"/>
                    <a:pt x="52" y="33"/>
                    <a:pt x="53" y="3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2" name="Freeform 363">
              <a:extLst>
                <a:ext uri="{FF2B5EF4-FFF2-40B4-BE49-F238E27FC236}">
                  <a16:creationId xmlns:a16="http://schemas.microsoft.com/office/drawing/2014/main" id="{8B70ED9C-175B-463B-853A-31F12D53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869" y="4096765"/>
              <a:ext cx="40310" cy="51303"/>
            </a:xfrm>
            <a:custGeom>
              <a:avLst/>
              <a:gdLst/>
              <a:ahLst/>
              <a:cxnLst>
                <a:cxn ang="0">
                  <a:pos x="26" y="96"/>
                </a:cxn>
                <a:cxn ang="0">
                  <a:pos x="22" y="82"/>
                </a:cxn>
                <a:cxn ang="0">
                  <a:pos x="16" y="65"/>
                </a:cxn>
                <a:cxn ang="0">
                  <a:pos x="5" y="53"/>
                </a:cxn>
                <a:cxn ang="0">
                  <a:pos x="6" y="39"/>
                </a:cxn>
                <a:cxn ang="0">
                  <a:pos x="11" y="27"/>
                </a:cxn>
                <a:cxn ang="0">
                  <a:pos x="18" y="18"/>
                </a:cxn>
                <a:cxn ang="0">
                  <a:pos x="22" y="3"/>
                </a:cxn>
                <a:cxn ang="0">
                  <a:pos x="40" y="8"/>
                </a:cxn>
                <a:cxn ang="0">
                  <a:pos x="51" y="3"/>
                </a:cxn>
                <a:cxn ang="0">
                  <a:pos x="77" y="9"/>
                </a:cxn>
                <a:cxn ang="0">
                  <a:pos x="71" y="22"/>
                </a:cxn>
                <a:cxn ang="0">
                  <a:pos x="70" y="42"/>
                </a:cxn>
                <a:cxn ang="0">
                  <a:pos x="75" y="58"/>
                </a:cxn>
                <a:cxn ang="0">
                  <a:pos x="71" y="80"/>
                </a:cxn>
                <a:cxn ang="0">
                  <a:pos x="62" y="84"/>
                </a:cxn>
                <a:cxn ang="0">
                  <a:pos x="51" y="87"/>
                </a:cxn>
                <a:cxn ang="0">
                  <a:pos x="39" y="88"/>
                </a:cxn>
                <a:cxn ang="0">
                  <a:pos x="41" y="100"/>
                </a:cxn>
                <a:cxn ang="0">
                  <a:pos x="26" y="96"/>
                </a:cxn>
              </a:cxnLst>
              <a:rect l="0" t="0" r="r" b="b"/>
              <a:pathLst>
                <a:path w="78" h="100">
                  <a:moveTo>
                    <a:pt x="26" y="96"/>
                  </a:moveTo>
                  <a:cubicBezTo>
                    <a:pt x="27" y="91"/>
                    <a:pt x="22" y="87"/>
                    <a:pt x="22" y="82"/>
                  </a:cubicBezTo>
                  <a:cubicBezTo>
                    <a:pt x="19" y="77"/>
                    <a:pt x="19" y="69"/>
                    <a:pt x="16" y="65"/>
                  </a:cubicBezTo>
                  <a:cubicBezTo>
                    <a:pt x="10" y="66"/>
                    <a:pt x="8" y="58"/>
                    <a:pt x="5" y="53"/>
                  </a:cubicBezTo>
                  <a:cubicBezTo>
                    <a:pt x="0" y="49"/>
                    <a:pt x="6" y="44"/>
                    <a:pt x="6" y="39"/>
                  </a:cubicBezTo>
                  <a:cubicBezTo>
                    <a:pt x="6" y="34"/>
                    <a:pt x="4" y="26"/>
                    <a:pt x="11" y="27"/>
                  </a:cubicBezTo>
                  <a:cubicBezTo>
                    <a:pt x="16" y="29"/>
                    <a:pt x="19" y="24"/>
                    <a:pt x="18" y="18"/>
                  </a:cubicBezTo>
                  <a:cubicBezTo>
                    <a:pt x="19" y="13"/>
                    <a:pt x="18" y="6"/>
                    <a:pt x="22" y="3"/>
                  </a:cubicBezTo>
                  <a:cubicBezTo>
                    <a:pt x="29" y="2"/>
                    <a:pt x="34" y="8"/>
                    <a:pt x="40" y="8"/>
                  </a:cubicBezTo>
                  <a:cubicBezTo>
                    <a:pt x="40" y="0"/>
                    <a:pt x="47" y="4"/>
                    <a:pt x="51" y="3"/>
                  </a:cubicBezTo>
                  <a:cubicBezTo>
                    <a:pt x="60" y="2"/>
                    <a:pt x="69" y="4"/>
                    <a:pt x="77" y="9"/>
                  </a:cubicBezTo>
                  <a:cubicBezTo>
                    <a:pt x="78" y="13"/>
                    <a:pt x="72" y="18"/>
                    <a:pt x="71" y="22"/>
                  </a:cubicBezTo>
                  <a:cubicBezTo>
                    <a:pt x="68" y="28"/>
                    <a:pt x="68" y="35"/>
                    <a:pt x="70" y="42"/>
                  </a:cubicBezTo>
                  <a:cubicBezTo>
                    <a:pt x="70" y="48"/>
                    <a:pt x="72" y="53"/>
                    <a:pt x="75" y="58"/>
                  </a:cubicBezTo>
                  <a:cubicBezTo>
                    <a:pt x="76" y="66"/>
                    <a:pt x="73" y="73"/>
                    <a:pt x="71" y="80"/>
                  </a:cubicBezTo>
                  <a:cubicBezTo>
                    <a:pt x="70" y="87"/>
                    <a:pt x="67" y="89"/>
                    <a:pt x="62" y="84"/>
                  </a:cubicBezTo>
                  <a:cubicBezTo>
                    <a:pt x="58" y="80"/>
                    <a:pt x="55" y="86"/>
                    <a:pt x="51" y="87"/>
                  </a:cubicBezTo>
                  <a:cubicBezTo>
                    <a:pt x="47" y="89"/>
                    <a:pt x="41" y="81"/>
                    <a:pt x="39" y="88"/>
                  </a:cubicBezTo>
                  <a:cubicBezTo>
                    <a:pt x="36" y="91"/>
                    <a:pt x="45" y="99"/>
                    <a:pt x="41" y="100"/>
                  </a:cubicBezTo>
                  <a:cubicBezTo>
                    <a:pt x="36" y="100"/>
                    <a:pt x="31" y="96"/>
                    <a:pt x="26" y="9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3" name="Freeform 364">
              <a:extLst>
                <a:ext uri="{FF2B5EF4-FFF2-40B4-BE49-F238E27FC236}">
                  <a16:creationId xmlns:a16="http://schemas.microsoft.com/office/drawing/2014/main" id="{7923FE64-1D88-4259-9E11-D17D40DBE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385" y="4069281"/>
              <a:ext cx="42143" cy="86116"/>
            </a:xfrm>
            <a:custGeom>
              <a:avLst/>
              <a:gdLst/>
              <a:ahLst/>
              <a:cxnLst>
                <a:cxn ang="0">
                  <a:pos x="13" y="78"/>
                </a:cxn>
                <a:cxn ang="0">
                  <a:pos x="0" y="59"/>
                </a:cxn>
                <a:cxn ang="0">
                  <a:pos x="4" y="44"/>
                </a:cxn>
                <a:cxn ang="0">
                  <a:pos x="14" y="38"/>
                </a:cxn>
                <a:cxn ang="0">
                  <a:pos x="14" y="27"/>
                </a:cxn>
                <a:cxn ang="0">
                  <a:pos x="18" y="15"/>
                </a:cxn>
                <a:cxn ang="0">
                  <a:pos x="26" y="2"/>
                </a:cxn>
                <a:cxn ang="0">
                  <a:pos x="36" y="9"/>
                </a:cxn>
                <a:cxn ang="0">
                  <a:pos x="48" y="31"/>
                </a:cxn>
                <a:cxn ang="0">
                  <a:pos x="51" y="39"/>
                </a:cxn>
                <a:cxn ang="0">
                  <a:pos x="61" y="41"/>
                </a:cxn>
                <a:cxn ang="0">
                  <a:pos x="76" y="61"/>
                </a:cxn>
                <a:cxn ang="0">
                  <a:pos x="73" y="78"/>
                </a:cxn>
                <a:cxn ang="0">
                  <a:pos x="62" y="82"/>
                </a:cxn>
                <a:cxn ang="0">
                  <a:pos x="59" y="102"/>
                </a:cxn>
                <a:cxn ang="0">
                  <a:pos x="69" y="118"/>
                </a:cxn>
                <a:cxn ang="0">
                  <a:pos x="76" y="131"/>
                </a:cxn>
                <a:cxn ang="0">
                  <a:pos x="83" y="147"/>
                </a:cxn>
                <a:cxn ang="0">
                  <a:pos x="71" y="151"/>
                </a:cxn>
                <a:cxn ang="0">
                  <a:pos x="50" y="164"/>
                </a:cxn>
                <a:cxn ang="0">
                  <a:pos x="38" y="162"/>
                </a:cxn>
                <a:cxn ang="0">
                  <a:pos x="28" y="145"/>
                </a:cxn>
                <a:cxn ang="0">
                  <a:pos x="24" y="127"/>
                </a:cxn>
                <a:cxn ang="0">
                  <a:pos x="31" y="102"/>
                </a:cxn>
                <a:cxn ang="0">
                  <a:pos x="24" y="91"/>
                </a:cxn>
                <a:cxn ang="0">
                  <a:pos x="25" y="79"/>
                </a:cxn>
                <a:cxn ang="0">
                  <a:pos x="14" y="77"/>
                </a:cxn>
                <a:cxn ang="0">
                  <a:pos x="13" y="78"/>
                </a:cxn>
              </a:cxnLst>
              <a:rect l="0" t="0" r="r" b="b"/>
              <a:pathLst>
                <a:path w="83" h="167">
                  <a:moveTo>
                    <a:pt x="13" y="78"/>
                  </a:moveTo>
                  <a:cubicBezTo>
                    <a:pt x="9" y="71"/>
                    <a:pt x="3" y="66"/>
                    <a:pt x="0" y="59"/>
                  </a:cubicBezTo>
                  <a:cubicBezTo>
                    <a:pt x="2" y="54"/>
                    <a:pt x="5" y="50"/>
                    <a:pt x="4" y="44"/>
                  </a:cubicBezTo>
                  <a:cubicBezTo>
                    <a:pt x="3" y="37"/>
                    <a:pt x="11" y="41"/>
                    <a:pt x="14" y="38"/>
                  </a:cubicBezTo>
                  <a:cubicBezTo>
                    <a:pt x="20" y="37"/>
                    <a:pt x="18" y="30"/>
                    <a:pt x="14" y="27"/>
                  </a:cubicBezTo>
                  <a:cubicBezTo>
                    <a:pt x="9" y="22"/>
                    <a:pt x="15" y="18"/>
                    <a:pt x="18" y="15"/>
                  </a:cubicBezTo>
                  <a:cubicBezTo>
                    <a:pt x="21" y="11"/>
                    <a:pt x="28" y="9"/>
                    <a:pt x="26" y="2"/>
                  </a:cubicBezTo>
                  <a:cubicBezTo>
                    <a:pt x="27" y="0"/>
                    <a:pt x="33" y="7"/>
                    <a:pt x="36" y="9"/>
                  </a:cubicBezTo>
                  <a:cubicBezTo>
                    <a:pt x="42" y="14"/>
                    <a:pt x="50" y="21"/>
                    <a:pt x="48" y="31"/>
                  </a:cubicBezTo>
                  <a:cubicBezTo>
                    <a:pt x="49" y="35"/>
                    <a:pt x="49" y="48"/>
                    <a:pt x="51" y="39"/>
                  </a:cubicBezTo>
                  <a:cubicBezTo>
                    <a:pt x="53" y="33"/>
                    <a:pt x="59" y="38"/>
                    <a:pt x="61" y="41"/>
                  </a:cubicBezTo>
                  <a:cubicBezTo>
                    <a:pt x="68" y="45"/>
                    <a:pt x="74" y="52"/>
                    <a:pt x="76" y="61"/>
                  </a:cubicBezTo>
                  <a:cubicBezTo>
                    <a:pt x="74" y="67"/>
                    <a:pt x="74" y="72"/>
                    <a:pt x="73" y="78"/>
                  </a:cubicBezTo>
                  <a:cubicBezTo>
                    <a:pt x="71" y="83"/>
                    <a:pt x="64" y="78"/>
                    <a:pt x="62" y="82"/>
                  </a:cubicBezTo>
                  <a:cubicBezTo>
                    <a:pt x="63" y="89"/>
                    <a:pt x="62" y="96"/>
                    <a:pt x="59" y="102"/>
                  </a:cubicBezTo>
                  <a:cubicBezTo>
                    <a:pt x="62" y="107"/>
                    <a:pt x="65" y="114"/>
                    <a:pt x="69" y="118"/>
                  </a:cubicBezTo>
                  <a:cubicBezTo>
                    <a:pt x="75" y="116"/>
                    <a:pt x="74" y="126"/>
                    <a:pt x="76" y="131"/>
                  </a:cubicBezTo>
                  <a:cubicBezTo>
                    <a:pt x="78" y="136"/>
                    <a:pt x="80" y="142"/>
                    <a:pt x="83" y="147"/>
                  </a:cubicBezTo>
                  <a:cubicBezTo>
                    <a:pt x="81" y="152"/>
                    <a:pt x="74" y="146"/>
                    <a:pt x="71" y="151"/>
                  </a:cubicBezTo>
                  <a:cubicBezTo>
                    <a:pt x="64" y="155"/>
                    <a:pt x="56" y="157"/>
                    <a:pt x="50" y="164"/>
                  </a:cubicBezTo>
                  <a:cubicBezTo>
                    <a:pt x="47" y="167"/>
                    <a:pt x="42" y="166"/>
                    <a:pt x="38" y="162"/>
                  </a:cubicBezTo>
                  <a:cubicBezTo>
                    <a:pt x="35" y="157"/>
                    <a:pt x="27" y="154"/>
                    <a:pt x="28" y="145"/>
                  </a:cubicBezTo>
                  <a:cubicBezTo>
                    <a:pt x="30" y="138"/>
                    <a:pt x="22" y="134"/>
                    <a:pt x="24" y="127"/>
                  </a:cubicBezTo>
                  <a:cubicBezTo>
                    <a:pt x="26" y="119"/>
                    <a:pt x="28" y="110"/>
                    <a:pt x="31" y="102"/>
                  </a:cubicBezTo>
                  <a:cubicBezTo>
                    <a:pt x="29" y="97"/>
                    <a:pt x="29" y="91"/>
                    <a:pt x="24" y="91"/>
                  </a:cubicBezTo>
                  <a:cubicBezTo>
                    <a:pt x="18" y="92"/>
                    <a:pt x="25" y="83"/>
                    <a:pt x="25" y="79"/>
                  </a:cubicBezTo>
                  <a:cubicBezTo>
                    <a:pt x="23" y="75"/>
                    <a:pt x="17" y="74"/>
                    <a:pt x="14" y="77"/>
                  </a:cubicBezTo>
                  <a:cubicBezTo>
                    <a:pt x="14" y="78"/>
                    <a:pt x="13" y="78"/>
                    <a:pt x="13" y="7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4" name="Freeform 365">
              <a:extLst>
                <a:ext uri="{FF2B5EF4-FFF2-40B4-BE49-F238E27FC236}">
                  <a16:creationId xmlns:a16="http://schemas.microsoft.com/office/drawing/2014/main" id="{10B29A2B-E739-4935-A961-C70DE3A3C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489" y="4153565"/>
              <a:ext cx="51304" cy="78787"/>
            </a:xfrm>
            <a:custGeom>
              <a:avLst/>
              <a:gdLst/>
              <a:ahLst/>
              <a:cxnLst>
                <a:cxn ang="0">
                  <a:pos x="15" y="110"/>
                </a:cxn>
                <a:cxn ang="0">
                  <a:pos x="24" y="93"/>
                </a:cxn>
                <a:cxn ang="0">
                  <a:pos x="22" y="83"/>
                </a:cxn>
                <a:cxn ang="0">
                  <a:pos x="12" y="93"/>
                </a:cxn>
                <a:cxn ang="0">
                  <a:pos x="3" y="84"/>
                </a:cxn>
                <a:cxn ang="0">
                  <a:pos x="5" y="67"/>
                </a:cxn>
                <a:cxn ang="0">
                  <a:pos x="3" y="54"/>
                </a:cxn>
                <a:cxn ang="0">
                  <a:pos x="12" y="45"/>
                </a:cxn>
                <a:cxn ang="0">
                  <a:pos x="17" y="30"/>
                </a:cxn>
                <a:cxn ang="0">
                  <a:pos x="17" y="15"/>
                </a:cxn>
                <a:cxn ang="0">
                  <a:pos x="29" y="9"/>
                </a:cxn>
                <a:cxn ang="0">
                  <a:pos x="39" y="0"/>
                </a:cxn>
                <a:cxn ang="0">
                  <a:pos x="63" y="15"/>
                </a:cxn>
                <a:cxn ang="0">
                  <a:pos x="71" y="26"/>
                </a:cxn>
                <a:cxn ang="0">
                  <a:pos x="89" y="23"/>
                </a:cxn>
                <a:cxn ang="0">
                  <a:pos x="100" y="34"/>
                </a:cxn>
                <a:cxn ang="0">
                  <a:pos x="106" y="51"/>
                </a:cxn>
                <a:cxn ang="0">
                  <a:pos x="99" y="65"/>
                </a:cxn>
                <a:cxn ang="0">
                  <a:pos x="78" y="92"/>
                </a:cxn>
                <a:cxn ang="0">
                  <a:pos x="47" y="118"/>
                </a:cxn>
                <a:cxn ang="0">
                  <a:pos x="38" y="144"/>
                </a:cxn>
                <a:cxn ang="0">
                  <a:pos x="28" y="138"/>
                </a:cxn>
                <a:cxn ang="0">
                  <a:pos x="15" y="132"/>
                </a:cxn>
                <a:cxn ang="0">
                  <a:pos x="15" y="117"/>
                </a:cxn>
                <a:cxn ang="0">
                  <a:pos x="15" y="110"/>
                </a:cxn>
              </a:cxnLst>
              <a:rect l="0" t="0" r="r" b="b"/>
              <a:pathLst>
                <a:path w="106" h="149">
                  <a:moveTo>
                    <a:pt x="15" y="110"/>
                  </a:moveTo>
                  <a:cubicBezTo>
                    <a:pt x="20" y="106"/>
                    <a:pt x="22" y="99"/>
                    <a:pt x="24" y="93"/>
                  </a:cubicBezTo>
                  <a:cubicBezTo>
                    <a:pt x="23" y="90"/>
                    <a:pt x="23" y="78"/>
                    <a:pt x="22" y="83"/>
                  </a:cubicBezTo>
                  <a:cubicBezTo>
                    <a:pt x="19" y="87"/>
                    <a:pt x="16" y="93"/>
                    <a:pt x="12" y="93"/>
                  </a:cubicBezTo>
                  <a:cubicBezTo>
                    <a:pt x="9" y="91"/>
                    <a:pt x="1" y="87"/>
                    <a:pt x="3" y="84"/>
                  </a:cubicBezTo>
                  <a:cubicBezTo>
                    <a:pt x="9" y="80"/>
                    <a:pt x="3" y="73"/>
                    <a:pt x="5" y="67"/>
                  </a:cubicBezTo>
                  <a:cubicBezTo>
                    <a:pt x="8" y="62"/>
                    <a:pt x="0" y="57"/>
                    <a:pt x="3" y="54"/>
                  </a:cubicBezTo>
                  <a:cubicBezTo>
                    <a:pt x="6" y="51"/>
                    <a:pt x="14" y="49"/>
                    <a:pt x="12" y="45"/>
                  </a:cubicBezTo>
                  <a:cubicBezTo>
                    <a:pt x="8" y="40"/>
                    <a:pt x="14" y="34"/>
                    <a:pt x="17" y="30"/>
                  </a:cubicBezTo>
                  <a:cubicBezTo>
                    <a:pt x="18" y="25"/>
                    <a:pt x="19" y="20"/>
                    <a:pt x="17" y="15"/>
                  </a:cubicBezTo>
                  <a:cubicBezTo>
                    <a:pt x="19" y="10"/>
                    <a:pt x="25" y="13"/>
                    <a:pt x="29" y="9"/>
                  </a:cubicBezTo>
                  <a:cubicBezTo>
                    <a:pt x="33" y="7"/>
                    <a:pt x="37" y="4"/>
                    <a:pt x="39" y="0"/>
                  </a:cubicBezTo>
                  <a:cubicBezTo>
                    <a:pt x="46" y="6"/>
                    <a:pt x="55" y="10"/>
                    <a:pt x="63" y="15"/>
                  </a:cubicBezTo>
                  <a:cubicBezTo>
                    <a:pt x="65" y="19"/>
                    <a:pt x="66" y="26"/>
                    <a:pt x="71" y="26"/>
                  </a:cubicBezTo>
                  <a:cubicBezTo>
                    <a:pt x="77" y="30"/>
                    <a:pt x="84" y="27"/>
                    <a:pt x="89" y="23"/>
                  </a:cubicBezTo>
                  <a:cubicBezTo>
                    <a:pt x="93" y="27"/>
                    <a:pt x="96" y="31"/>
                    <a:pt x="100" y="34"/>
                  </a:cubicBezTo>
                  <a:cubicBezTo>
                    <a:pt x="102" y="39"/>
                    <a:pt x="105" y="45"/>
                    <a:pt x="106" y="51"/>
                  </a:cubicBezTo>
                  <a:cubicBezTo>
                    <a:pt x="104" y="56"/>
                    <a:pt x="101" y="60"/>
                    <a:pt x="99" y="65"/>
                  </a:cubicBezTo>
                  <a:cubicBezTo>
                    <a:pt x="95" y="77"/>
                    <a:pt x="87" y="86"/>
                    <a:pt x="78" y="92"/>
                  </a:cubicBezTo>
                  <a:cubicBezTo>
                    <a:pt x="66" y="96"/>
                    <a:pt x="52" y="102"/>
                    <a:pt x="47" y="118"/>
                  </a:cubicBezTo>
                  <a:cubicBezTo>
                    <a:pt x="44" y="127"/>
                    <a:pt x="42" y="136"/>
                    <a:pt x="38" y="144"/>
                  </a:cubicBezTo>
                  <a:cubicBezTo>
                    <a:pt x="34" y="149"/>
                    <a:pt x="29" y="143"/>
                    <a:pt x="28" y="138"/>
                  </a:cubicBezTo>
                  <a:cubicBezTo>
                    <a:pt x="27" y="130"/>
                    <a:pt x="19" y="135"/>
                    <a:pt x="15" y="132"/>
                  </a:cubicBezTo>
                  <a:cubicBezTo>
                    <a:pt x="11" y="126"/>
                    <a:pt x="16" y="122"/>
                    <a:pt x="15" y="117"/>
                  </a:cubicBezTo>
                  <a:cubicBezTo>
                    <a:pt x="15" y="114"/>
                    <a:pt x="15" y="112"/>
                    <a:pt x="15" y="11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5" name="Freeform 366">
              <a:extLst>
                <a:ext uri="{FF2B5EF4-FFF2-40B4-BE49-F238E27FC236}">
                  <a16:creationId xmlns:a16="http://schemas.microsoft.com/office/drawing/2014/main" id="{F51DE4EF-6F50-477F-AC34-A87E6176C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8823" y="4170056"/>
              <a:ext cx="113601" cy="218040"/>
            </a:xfrm>
            <a:custGeom>
              <a:avLst/>
              <a:gdLst/>
              <a:ahLst/>
              <a:cxnLst>
                <a:cxn ang="0">
                  <a:pos x="213" y="247"/>
                </a:cxn>
                <a:cxn ang="0">
                  <a:pos x="231" y="285"/>
                </a:cxn>
                <a:cxn ang="0">
                  <a:pos x="227" y="320"/>
                </a:cxn>
                <a:cxn ang="0">
                  <a:pos x="219" y="340"/>
                </a:cxn>
                <a:cxn ang="0">
                  <a:pos x="219" y="355"/>
                </a:cxn>
                <a:cxn ang="0">
                  <a:pos x="223" y="380"/>
                </a:cxn>
                <a:cxn ang="0">
                  <a:pos x="215" y="395"/>
                </a:cxn>
                <a:cxn ang="0">
                  <a:pos x="210" y="406"/>
                </a:cxn>
                <a:cxn ang="0">
                  <a:pos x="202" y="418"/>
                </a:cxn>
                <a:cxn ang="0">
                  <a:pos x="194" y="410"/>
                </a:cxn>
                <a:cxn ang="0">
                  <a:pos x="180" y="397"/>
                </a:cxn>
                <a:cxn ang="0">
                  <a:pos x="166" y="385"/>
                </a:cxn>
                <a:cxn ang="0">
                  <a:pos x="132" y="364"/>
                </a:cxn>
                <a:cxn ang="0">
                  <a:pos x="93" y="320"/>
                </a:cxn>
                <a:cxn ang="0">
                  <a:pos x="89" y="297"/>
                </a:cxn>
                <a:cxn ang="0">
                  <a:pos x="73" y="260"/>
                </a:cxn>
                <a:cxn ang="0">
                  <a:pos x="67" y="249"/>
                </a:cxn>
                <a:cxn ang="0">
                  <a:pos x="58" y="223"/>
                </a:cxn>
                <a:cxn ang="0">
                  <a:pos x="34" y="171"/>
                </a:cxn>
                <a:cxn ang="0">
                  <a:pos x="17" y="146"/>
                </a:cxn>
                <a:cxn ang="0">
                  <a:pos x="2" y="137"/>
                </a:cxn>
                <a:cxn ang="0">
                  <a:pos x="10" y="128"/>
                </a:cxn>
                <a:cxn ang="0">
                  <a:pos x="0" y="103"/>
                </a:cxn>
                <a:cxn ang="0">
                  <a:pos x="16" y="82"/>
                </a:cxn>
                <a:cxn ang="0">
                  <a:pos x="21" y="86"/>
                </a:cxn>
                <a:cxn ang="0">
                  <a:pos x="21" y="100"/>
                </a:cxn>
                <a:cxn ang="0">
                  <a:pos x="34" y="105"/>
                </a:cxn>
                <a:cxn ang="0">
                  <a:pos x="44" y="112"/>
                </a:cxn>
                <a:cxn ang="0">
                  <a:pos x="57" y="78"/>
                </a:cxn>
                <a:cxn ang="0">
                  <a:pos x="86" y="59"/>
                </a:cxn>
                <a:cxn ang="0">
                  <a:pos x="108" y="26"/>
                </a:cxn>
                <a:cxn ang="0">
                  <a:pos x="110" y="12"/>
                </a:cxn>
                <a:cxn ang="0">
                  <a:pos x="111" y="3"/>
                </a:cxn>
                <a:cxn ang="0">
                  <a:pos x="129" y="22"/>
                </a:cxn>
                <a:cxn ang="0">
                  <a:pos x="141" y="33"/>
                </a:cxn>
                <a:cxn ang="0">
                  <a:pos x="147" y="45"/>
                </a:cxn>
                <a:cxn ang="0">
                  <a:pos x="153" y="55"/>
                </a:cxn>
                <a:cxn ang="0">
                  <a:pos x="171" y="56"/>
                </a:cxn>
                <a:cxn ang="0">
                  <a:pos x="181" y="55"/>
                </a:cxn>
                <a:cxn ang="0">
                  <a:pos x="193" y="54"/>
                </a:cxn>
                <a:cxn ang="0">
                  <a:pos x="205" y="63"/>
                </a:cxn>
                <a:cxn ang="0">
                  <a:pos x="195" y="85"/>
                </a:cxn>
                <a:cxn ang="0">
                  <a:pos x="205" y="91"/>
                </a:cxn>
                <a:cxn ang="0">
                  <a:pos x="204" y="99"/>
                </a:cxn>
                <a:cxn ang="0">
                  <a:pos x="190" y="100"/>
                </a:cxn>
                <a:cxn ang="0">
                  <a:pos x="176" y="104"/>
                </a:cxn>
                <a:cxn ang="0">
                  <a:pos x="157" y="116"/>
                </a:cxn>
                <a:cxn ang="0">
                  <a:pos x="149" y="135"/>
                </a:cxn>
                <a:cxn ang="0">
                  <a:pos x="148" y="150"/>
                </a:cxn>
                <a:cxn ang="0">
                  <a:pos x="136" y="165"/>
                </a:cxn>
                <a:cxn ang="0">
                  <a:pos x="144" y="187"/>
                </a:cxn>
                <a:cxn ang="0">
                  <a:pos x="153" y="205"/>
                </a:cxn>
                <a:cxn ang="0">
                  <a:pos x="155" y="214"/>
                </a:cxn>
                <a:cxn ang="0">
                  <a:pos x="167" y="223"/>
                </a:cxn>
                <a:cxn ang="0">
                  <a:pos x="177" y="227"/>
                </a:cxn>
                <a:cxn ang="0">
                  <a:pos x="196" y="216"/>
                </a:cxn>
                <a:cxn ang="0">
                  <a:pos x="195" y="244"/>
                </a:cxn>
                <a:cxn ang="0">
                  <a:pos x="205" y="250"/>
                </a:cxn>
                <a:cxn ang="0">
                  <a:pos x="213" y="247"/>
                </a:cxn>
              </a:cxnLst>
              <a:rect l="0" t="0" r="r" b="b"/>
              <a:pathLst>
                <a:path w="231" h="422">
                  <a:moveTo>
                    <a:pt x="213" y="247"/>
                  </a:moveTo>
                  <a:cubicBezTo>
                    <a:pt x="219" y="260"/>
                    <a:pt x="226" y="272"/>
                    <a:pt x="231" y="285"/>
                  </a:cubicBezTo>
                  <a:cubicBezTo>
                    <a:pt x="225" y="295"/>
                    <a:pt x="223" y="309"/>
                    <a:pt x="227" y="320"/>
                  </a:cubicBezTo>
                  <a:cubicBezTo>
                    <a:pt x="227" y="328"/>
                    <a:pt x="218" y="332"/>
                    <a:pt x="219" y="340"/>
                  </a:cubicBezTo>
                  <a:cubicBezTo>
                    <a:pt x="222" y="345"/>
                    <a:pt x="222" y="350"/>
                    <a:pt x="219" y="355"/>
                  </a:cubicBezTo>
                  <a:cubicBezTo>
                    <a:pt x="217" y="364"/>
                    <a:pt x="227" y="371"/>
                    <a:pt x="223" y="380"/>
                  </a:cubicBezTo>
                  <a:cubicBezTo>
                    <a:pt x="220" y="385"/>
                    <a:pt x="213" y="387"/>
                    <a:pt x="215" y="395"/>
                  </a:cubicBezTo>
                  <a:cubicBezTo>
                    <a:pt x="220" y="402"/>
                    <a:pt x="209" y="399"/>
                    <a:pt x="210" y="406"/>
                  </a:cubicBezTo>
                  <a:cubicBezTo>
                    <a:pt x="209" y="412"/>
                    <a:pt x="207" y="417"/>
                    <a:pt x="202" y="418"/>
                  </a:cubicBezTo>
                  <a:cubicBezTo>
                    <a:pt x="197" y="422"/>
                    <a:pt x="199" y="410"/>
                    <a:pt x="194" y="410"/>
                  </a:cubicBezTo>
                  <a:cubicBezTo>
                    <a:pt x="189" y="406"/>
                    <a:pt x="181" y="406"/>
                    <a:pt x="180" y="397"/>
                  </a:cubicBezTo>
                  <a:cubicBezTo>
                    <a:pt x="178" y="389"/>
                    <a:pt x="171" y="389"/>
                    <a:pt x="166" y="385"/>
                  </a:cubicBezTo>
                  <a:cubicBezTo>
                    <a:pt x="155" y="377"/>
                    <a:pt x="144" y="369"/>
                    <a:pt x="132" y="364"/>
                  </a:cubicBezTo>
                  <a:cubicBezTo>
                    <a:pt x="118" y="351"/>
                    <a:pt x="102" y="340"/>
                    <a:pt x="93" y="320"/>
                  </a:cubicBezTo>
                  <a:cubicBezTo>
                    <a:pt x="94" y="312"/>
                    <a:pt x="94" y="303"/>
                    <a:pt x="89" y="297"/>
                  </a:cubicBezTo>
                  <a:cubicBezTo>
                    <a:pt x="82" y="286"/>
                    <a:pt x="79" y="272"/>
                    <a:pt x="73" y="260"/>
                  </a:cubicBezTo>
                  <a:cubicBezTo>
                    <a:pt x="69" y="257"/>
                    <a:pt x="65" y="255"/>
                    <a:pt x="67" y="249"/>
                  </a:cubicBezTo>
                  <a:cubicBezTo>
                    <a:pt x="67" y="239"/>
                    <a:pt x="61" y="231"/>
                    <a:pt x="58" y="223"/>
                  </a:cubicBezTo>
                  <a:cubicBezTo>
                    <a:pt x="50" y="205"/>
                    <a:pt x="44" y="186"/>
                    <a:pt x="34" y="171"/>
                  </a:cubicBezTo>
                  <a:cubicBezTo>
                    <a:pt x="28" y="162"/>
                    <a:pt x="25" y="150"/>
                    <a:pt x="17" y="146"/>
                  </a:cubicBezTo>
                  <a:cubicBezTo>
                    <a:pt x="12" y="142"/>
                    <a:pt x="6" y="141"/>
                    <a:pt x="2" y="137"/>
                  </a:cubicBezTo>
                  <a:cubicBezTo>
                    <a:pt x="4" y="131"/>
                    <a:pt x="12" y="136"/>
                    <a:pt x="10" y="128"/>
                  </a:cubicBezTo>
                  <a:cubicBezTo>
                    <a:pt x="7" y="120"/>
                    <a:pt x="0" y="113"/>
                    <a:pt x="0" y="103"/>
                  </a:cubicBezTo>
                  <a:cubicBezTo>
                    <a:pt x="3" y="94"/>
                    <a:pt x="10" y="88"/>
                    <a:pt x="16" y="82"/>
                  </a:cubicBezTo>
                  <a:cubicBezTo>
                    <a:pt x="20" y="78"/>
                    <a:pt x="22" y="78"/>
                    <a:pt x="21" y="86"/>
                  </a:cubicBezTo>
                  <a:cubicBezTo>
                    <a:pt x="21" y="90"/>
                    <a:pt x="17" y="96"/>
                    <a:pt x="21" y="100"/>
                  </a:cubicBezTo>
                  <a:cubicBezTo>
                    <a:pt x="26" y="102"/>
                    <a:pt x="32" y="98"/>
                    <a:pt x="34" y="105"/>
                  </a:cubicBezTo>
                  <a:cubicBezTo>
                    <a:pt x="35" y="110"/>
                    <a:pt x="40" y="117"/>
                    <a:pt x="44" y="112"/>
                  </a:cubicBezTo>
                  <a:cubicBezTo>
                    <a:pt x="50" y="102"/>
                    <a:pt x="51" y="89"/>
                    <a:pt x="57" y="78"/>
                  </a:cubicBezTo>
                  <a:cubicBezTo>
                    <a:pt x="64" y="66"/>
                    <a:pt x="76" y="64"/>
                    <a:pt x="86" y="59"/>
                  </a:cubicBezTo>
                  <a:cubicBezTo>
                    <a:pt x="96" y="51"/>
                    <a:pt x="104" y="40"/>
                    <a:pt x="108" y="26"/>
                  </a:cubicBezTo>
                  <a:cubicBezTo>
                    <a:pt x="111" y="22"/>
                    <a:pt x="113" y="17"/>
                    <a:pt x="110" y="12"/>
                  </a:cubicBezTo>
                  <a:cubicBezTo>
                    <a:pt x="109" y="8"/>
                    <a:pt x="103" y="0"/>
                    <a:pt x="111" y="3"/>
                  </a:cubicBezTo>
                  <a:cubicBezTo>
                    <a:pt x="119" y="4"/>
                    <a:pt x="127" y="11"/>
                    <a:pt x="129" y="22"/>
                  </a:cubicBezTo>
                  <a:cubicBezTo>
                    <a:pt x="132" y="26"/>
                    <a:pt x="138" y="29"/>
                    <a:pt x="141" y="33"/>
                  </a:cubicBezTo>
                  <a:cubicBezTo>
                    <a:pt x="143" y="38"/>
                    <a:pt x="142" y="45"/>
                    <a:pt x="147" y="45"/>
                  </a:cubicBezTo>
                  <a:cubicBezTo>
                    <a:pt x="153" y="43"/>
                    <a:pt x="151" y="53"/>
                    <a:pt x="153" y="55"/>
                  </a:cubicBezTo>
                  <a:cubicBezTo>
                    <a:pt x="159" y="57"/>
                    <a:pt x="165" y="57"/>
                    <a:pt x="171" y="56"/>
                  </a:cubicBezTo>
                  <a:cubicBezTo>
                    <a:pt x="175" y="51"/>
                    <a:pt x="177" y="49"/>
                    <a:pt x="181" y="55"/>
                  </a:cubicBezTo>
                  <a:cubicBezTo>
                    <a:pt x="185" y="59"/>
                    <a:pt x="188" y="48"/>
                    <a:pt x="193" y="54"/>
                  </a:cubicBezTo>
                  <a:cubicBezTo>
                    <a:pt x="197" y="57"/>
                    <a:pt x="201" y="60"/>
                    <a:pt x="205" y="63"/>
                  </a:cubicBezTo>
                  <a:cubicBezTo>
                    <a:pt x="203" y="71"/>
                    <a:pt x="198" y="78"/>
                    <a:pt x="195" y="85"/>
                  </a:cubicBezTo>
                  <a:cubicBezTo>
                    <a:pt x="200" y="84"/>
                    <a:pt x="203" y="85"/>
                    <a:pt x="205" y="91"/>
                  </a:cubicBezTo>
                  <a:cubicBezTo>
                    <a:pt x="209" y="94"/>
                    <a:pt x="210" y="102"/>
                    <a:pt x="204" y="99"/>
                  </a:cubicBezTo>
                  <a:cubicBezTo>
                    <a:pt x="200" y="97"/>
                    <a:pt x="194" y="94"/>
                    <a:pt x="190" y="100"/>
                  </a:cubicBezTo>
                  <a:cubicBezTo>
                    <a:pt x="186" y="105"/>
                    <a:pt x="180" y="100"/>
                    <a:pt x="176" y="104"/>
                  </a:cubicBezTo>
                  <a:cubicBezTo>
                    <a:pt x="169" y="107"/>
                    <a:pt x="163" y="111"/>
                    <a:pt x="157" y="116"/>
                  </a:cubicBezTo>
                  <a:cubicBezTo>
                    <a:pt x="153" y="120"/>
                    <a:pt x="153" y="129"/>
                    <a:pt x="149" y="135"/>
                  </a:cubicBezTo>
                  <a:cubicBezTo>
                    <a:pt x="146" y="139"/>
                    <a:pt x="154" y="147"/>
                    <a:pt x="148" y="150"/>
                  </a:cubicBezTo>
                  <a:cubicBezTo>
                    <a:pt x="144" y="155"/>
                    <a:pt x="137" y="156"/>
                    <a:pt x="136" y="165"/>
                  </a:cubicBezTo>
                  <a:cubicBezTo>
                    <a:pt x="135" y="173"/>
                    <a:pt x="142" y="179"/>
                    <a:pt x="144" y="187"/>
                  </a:cubicBezTo>
                  <a:cubicBezTo>
                    <a:pt x="147" y="193"/>
                    <a:pt x="150" y="199"/>
                    <a:pt x="153" y="205"/>
                  </a:cubicBezTo>
                  <a:cubicBezTo>
                    <a:pt x="151" y="210"/>
                    <a:pt x="147" y="215"/>
                    <a:pt x="155" y="214"/>
                  </a:cubicBezTo>
                  <a:cubicBezTo>
                    <a:pt x="159" y="214"/>
                    <a:pt x="166" y="215"/>
                    <a:pt x="167" y="223"/>
                  </a:cubicBezTo>
                  <a:cubicBezTo>
                    <a:pt x="166" y="230"/>
                    <a:pt x="174" y="226"/>
                    <a:pt x="177" y="227"/>
                  </a:cubicBezTo>
                  <a:cubicBezTo>
                    <a:pt x="185" y="229"/>
                    <a:pt x="189" y="218"/>
                    <a:pt x="196" y="216"/>
                  </a:cubicBezTo>
                  <a:cubicBezTo>
                    <a:pt x="196" y="225"/>
                    <a:pt x="195" y="235"/>
                    <a:pt x="195" y="244"/>
                  </a:cubicBezTo>
                  <a:cubicBezTo>
                    <a:pt x="196" y="250"/>
                    <a:pt x="201" y="253"/>
                    <a:pt x="205" y="250"/>
                  </a:cubicBezTo>
                  <a:cubicBezTo>
                    <a:pt x="208" y="249"/>
                    <a:pt x="211" y="247"/>
                    <a:pt x="213" y="2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6" name="Freeform 367">
              <a:extLst>
                <a:ext uri="{FF2B5EF4-FFF2-40B4-BE49-F238E27FC236}">
                  <a16:creationId xmlns:a16="http://schemas.microsoft.com/office/drawing/2014/main" id="{44AC42DB-A24B-4D64-AF54-0BCE54F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263" y="4283656"/>
              <a:ext cx="109935" cy="15940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9" y="33"/>
                </a:cxn>
                <a:cxn ang="0">
                  <a:pos x="31" y="24"/>
                </a:cxn>
                <a:cxn ang="0">
                  <a:pos x="47" y="13"/>
                </a:cxn>
                <a:cxn ang="0">
                  <a:pos x="67" y="3"/>
                </a:cxn>
                <a:cxn ang="0">
                  <a:pos x="78" y="7"/>
                </a:cxn>
                <a:cxn ang="0">
                  <a:pos x="81" y="44"/>
                </a:cxn>
                <a:cxn ang="0">
                  <a:pos x="98" y="65"/>
                </a:cxn>
                <a:cxn ang="0">
                  <a:pos x="114" y="67"/>
                </a:cxn>
                <a:cxn ang="0">
                  <a:pos x="128" y="78"/>
                </a:cxn>
                <a:cxn ang="0">
                  <a:pos x="138" y="84"/>
                </a:cxn>
                <a:cxn ang="0">
                  <a:pos x="151" y="90"/>
                </a:cxn>
                <a:cxn ang="0">
                  <a:pos x="167" y="96"/>
                </a:cxn>
                <a:cxn ang="0">
                  <a:pos x="168" y="113"/>
                </a:cxn>
                <a:cxn ang="0">
                  <a:pos x="172" y="151"/>
                </a:cxn>
                <a:cxn ang="0">
                  <a:pos x="186" y="152"/>
                </a:cxn>
                <a:cxn ang="0">
                  <a:pos x="204" y="153"/>
                </a:cxn>
                <a:cxn ang="0">
                  <a:pos x="204" y="171"/>
                </a:cxn>
                <a:cxn ang="0">
                  <a:pos x="215" y="184"/>
                </a:cxn>
                <a:cxn ang="0">
                  <a:pos x="214" y="216"/>
                </a:cxn>
                <a:cxn ang="0">
                  <a:pos x="207" y="231"/>
                </a:cxn>
                <a:cxn ang="0">
                  <a:pos x="189" y="220"/>
                </a:cxn>
                <a:cxn ang="0">
                  <a:pos x="173" y="219"/>
                </a:cxn>
                <a:cxn ang="0">
                  <a:pos x="159" y="224"/>
                </a:cxn>
                <a:cxn ang="0">
                  <a:pos x="145" y="228"/>
                </a:cxn>
                <a:cxn ang="0">
                  <a:pos x="135" y="248"/>
                </a:cxn>
                <a:cxn ang="0">
                  <a:pos x="132" y="264"/>
                </a:cxn>
                <a:cxn ang="0">
                  <a:pos x="126" y="284"/>
                </a:cxn>
                <a:cxn ang="0">
                  <a:pos x="105" y="282"/>
                </a:cxn>
                <a:cxn ang="0">
                  <a:pos x="97" y="301"/>
                </a:cxn>
                <a:cxn ang="0">
                  <a:pos x="87" y="284"/>
                </a:cxn>
                <a:cxn ang="0">
                  <a:pos x="65" y="280"/>
                </a:cxn>
                <a:cxn ang="0">
                  <a:pos x="55" y="288"/>
                </a:cxn>
                <a:cxn ang="0">
                  <a:pos x="43" y="303"/>
                </a:cxn>
                <a:cxn ang="0">
                  <a:pos x="33" y="298"/>
                </a:cxn>
                <a:cxn ang="0">
                  <a:pos x="21" y="254"/>
                </a:cxn>
                <a:cxn ang="0">
                  <a:pos x="19" y="236"/>
                </a:cxn>
                <a:cxn ang="0">
                  <a:pos x="19" y="220"/>
                </a:cxn>
                <a:cxn ang="0">
                  <a:pos x="11" y="197"/>
                </a:cxn>
                <a:cxn ang="0">
                  <a:pos x="2" y="171"/>
                </a:cxn>
                <a:cxn ang="0">
                  <a:pos x="11" y="154"/>
                </a:cxn>
                <a:cxn ang="0">
                  <a:pos x="7" y="132"/>
                </a:cxn>
                <a:cxn ang="0">
                  <a:pos x="7" y="116"/>
                </a:cxn>
                <a:cxn ang="0">
                  <a:pos x="13" y="97"/>
                </a:cxn>
                <a:cxn ang="0">
                  <a:pos x="18" y="66"/>
                </a:cxn>
                <a:cxn ang="0">
                  <a:pos x="0" y="28"/>
                </a:cxn>
              </a:cxnLst>
              <a:rect l="0" t="0" r="r" b="b"/>
              <a:pathLst>
                <a:path w="219" h="305">
                  <a:moveTo>
                    <a:pt x="0" y="28"/>
                  </a:moveTo>
                  <a:cubicBezTo>
                    <a:pt x="7" y="28"/>
                    <a:pt x="13" y="33"/>
                    <a:pt x="19" y="33"/>
                  </a:cubicBezTo>
                  <a:cubicBezTo>
                    <a:pt x="24" y="31"/>
                    <a:pt x="26" y="22"/>
                    <a:pt x="31" y="24"/>
                  </a:cubicBezTo>
                  <a:cubicBezTo>
                    <a:pt x="38" y="25"/>
                    <a:pt x="42" y="17"/>
                    <a:pt x="47" y="13"/>
                  </a:cubicBezTo>
                  <a:cubicBezTo>
                    <a:pt x="53" y="8"/>
                    <a:pt x="60" y="3"/>
                    <a:pt x="67" y="3"/>
                  </a:cubicBezTo>
                  <a:cubicBezTo>
                    <a:pt x="71" y="5"/>
                    <a:pt x="79" y="0"/>
                    <a:pt x="78" y="7"/>
                  </a:cubicBezTo>
                  <a:cubicBezTo>
                    <a:pt x="78" y="19"/>
                    <a:pt x="75" y="33"/>
                    <a:pt x="81" y="44"/>
                  </a:cubicBezTo>
                  <a:cubicBezTo>
                    <a:pt x="85" y="52"/>
                    <a:pt x="91" y="59"/>
                    <a:pt x="98" y="65"/>
                  </a:cubicBezTo>
                  <a:cubicBezTo>
                    <a:pt x="103" y="66"/>
                    <a:pt x="109" y="64"/>
                    <a:pt x="114" y="67"/>
                  </a:cubicBezTo>
                  <a:cubicBezTo>
                    <a:pt x="120" y="69"/>
                    <a:pt x="123" y="76"/>
                    <a:pt x="128" y="78"/>
                  </a:cubicBezTo>
                  <a:cubicBezTo>
                    <a:pt x="133" y="78"/>
                    <a:pt x="138" y="77"/>
                    <a:pt x="138" y="84"/>
                  </a:cubicBezTo>
                  <a:cubicBezTo>
                    <a:pt x="140" y="91"/>
                    <a:pt x="147" y="91"/>
                    <a:pt x="151" y="90"/>
                  </a:cubicBezTo>
                  <a:cubicBezTo>
                    <a:pt x="157" y="90"/>
                    <a:pt x="163" y="91"/>
                    <a:pt x="167" y="96"/>
                  </a:cubicBezTo>
                  <a:cubicBezTo>
                    <a:pt x="167" y="101"/>
                    <a:pt x="167" y="107"/>
                    <a:pt x="168" y="113"/>
                  </a:cubicBezTo>
                  <a:cubicBezTo>
                    <a:pt x="169" y="125"/>
                    <a:pt x="169" y="138"/>
                    <a:pt x="172" y="151"/>
                  </a:cubicBezTo>
                  <a:cubicBezTo>
                    <a:pt x="176" y="153"/>
                    <a:pt x="182" y="151"/>
                    <a:pt x="186" y="152"/>
                  </a:cubicBezTo>
                  <a:cubicBezTo>
                    <a:pt x="192" y="152"/>
                    <a:pt x="198" y="152"/>
                    <a:pt x="204" y="153"/>
                  </a:cubicBezTo>
                  <a:cubicBezTo>
                    <a:pt x="205" y="159"/>
                    <a:pt x="199" y="166"/>
                    <a:pt x="204" y="171"/>
                  </a:cubicBezTo>
                  <a:cubicBezTo>
                    <a:pt x="207" y="176"/>
                    <a:pt x="213" y="176"/>
                    <a:pt x="215" y="184"/>
                  </a:cubicBezTo>
                  <a:cubicBezTo>
                    <a:pt x="219" y="194"/>
                    <a:pt x="216" y="206"/>
                    <a:pt x="214" y="216"/>
                  </a:cubicBezTo>
                  <a:cubicBezTo>
                    <a:pt x="212" y="221"/>
                    <a:pt x="210" y="226"/>
                    <a:pt x="207" y="231"/>
                  </a:cubicBezTo>
                  <a:cubicBezTo>
                    <a:pt x="202" y="227"/>
                    <a:pt x="195" y="222"/>
                    <a:pt x="189" y="220"/>
                  </a:cubicBezTo>
                  <a:cubicBezTo>
                    <a:pt x="184" y="219"/>
                    <a:pt x="179" y="220"/>
                    <a:pt x="173" y="219"/>
                  </a:cubicBezTo>
                  <a:cubicBezTo>
                    <a:pt x="170" y="223"/>
                    <a:pt x="164" y="222"/>
                    <a:pt x="159" y="224"/>
                  </a:cubicBezTo>
                  <a:cubicBezTo>
                    <a:pt x="155" y="224"/>
                    <a:pt x="149" y="226"/>
                    <a:pt x="145" y="228"/>
                  </a:cubicBezTo>
                  <a:cubicBezTo>
                    <a:pt x="141" y="234"/>
                    <a:pt x="138" y="241"/>
                    <a:pt x="135" y="248"/>
                  </a:cubicBezTo>
                  <a:cubicBezTo>
                    <a:pt x="133" y="253"/>
                    <a:pt x="135" y="259"/>
                    <a:pt x="132" y="264"/>
                  </a:cubicBezTo>
                  <a:cubicBezTo>
                    <a:pt x="130" y="271"/>
                    <a:pt x="129" y="278"/>
                    <a:pt x="126" y="284"/>
                  </a:cubicBezTo>
                  <a:cubicBezTo>
                    <a:pt x="120" y="282"/>
                    <a:pt x="112" y="282"/>
                    <a:pt x="105" y="282"/>
                  </a:cubicBezTo>
                  <a:cubicBezTo>
                    <a:pt x="103" y="288"/>
                    <a:pt x="100" y="295"/>
                    <a:pt x="97" y="301"/>
                  </a:cubicBezTo>
                  <a:cubicBezTo>
                    <a:pt x="95" y="294"/>
                    <a:pt x="93" y="286"/>
                    <a:pt x="87" y="284"/>
                  </a:cubicBezTo>
                  <a:cubicBezTo>
                    <a:pt x="80" y="282"/>
                    <a:pt x="71" y="288"/>
                    <a:pt x="65" y="280"/>
                  </a:cubicBezTo>
                  <a:cubicBezTo>
                    <a:pt x="61" y="277"/>
                    <a:pt x="58" y="286"/>
                    <a:pt x="55" y="288"/>
                  </a:cubicBezTo>
                  <a:cubicBezTo>
                    <a:pt x="51" y="293"/>
                    <a:pt x="48" y="299"/>
                    <a:pt x="43" y="303"/>
                  </a:cubicBezTo>
                  <a:cubicBezTo>
                    <a:pt x="39" y="303"/>
                    <a:pt x="32" y="305"/>
                    <a:pt x="33" y="298"/>
                  </a:cubicBezTo>
                  <a:cubicBezTo>
                    <a:pt x="30" y="282"/>
                    <a:pt x="29" y="266"/>
                    <a:pt x="21" y="254"/>
                  </a:cubicBezTo>
                  <a:cubicBezTo>
                    <a:pt x="17" y="248"/>
                    <a:pt x="17" y="242"/>
                    <a:pt x="19" y="236"/>
                  </a:cubicBezTo>
                  <a:cubicBezTo>
                    <a:pt x="20" y="230"/>
                    <a:pt x="24" y="223"/>
                    <a:pt x="19" y="220"/>
                  </a:cubicBezTo>
                  <a:cubicBezTo>
                    <a:pt x="13" y="215"/>
                    <a:pt x="13" y="205"/>
                    <a:pt x="11" y="197"/>
                  </a:cubicBezTo>
                  <a:cubicBezTo>
                    <a:pt x="9" y="188"/>
                    <a:pt x="1" y="182"/>
                    <a:pt x="2" y="171"/>
                  </a:cubicBezTo>
                  <a:cubicBezTo>
                    <a:pt x="4" y="165"/>
                    <a:pt x="12" y="162"/>
                    <a:pt x="11" y="154"/>
                  </a:cubicBezTo>
                  <a:cubicBezTo>
                    <a:pt x="9" y="147"/>
                    <a:pt x="3" y="139"/>
                    <a:pt x="7" y="132"/>
                  </a:cubicBezTo>
                  <a:cubicBezTo>
                    <a:pt x="11" y="127"/>
                    <a:pt x="4" y="121"/>
                    <a:pt x="7" y="116"/>
                  </a:cubicBezTo>
                  <a:cubicBezTo>
                    <a:pt x="10" y="111"/>
                    <a:pt x="16" y="105"/>
                    <a:pt x="13" y="97"/>
                  </a:cubicBezTo>
                  <a:cubicBezTo>
                    <a:pt x="10" y="87"/>
                    <a:pt x="13" y="75"/>
                    <a:pt x="18" y="66"/>
                  </a:cubicBezTo>
                  <a:cubicBezTo>
                    <a:pt x="13" y="53"/>
                    <a:pt x="6" y="41"/>
                    <a:pt x="0" y="2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7" name="Freeform 368">
              <a:extLst>
                <a:ext uri="{FF2B5EF4-FFF2-40B4-BE49-F238E27FC236}">
                  <a16:creationId xmlns:a16="http://schemas.microsoft.com/office/drawing/2014/main" id="{571A86FB-5CFF-4797-85E2-019A96A05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560" y="4395424"/>
              <a:ext cx="76954" cy="98942"/>
            </a:xfrm>
            <a:custGeom>
              <a:avLst/>
              <a:gdLst/>
              <a:ahLst/>
              <a:cxnLst>
                <a:cxn ang="0">
                  <a:pos x="145" y="149"/>
                </a:cxn>
                <a:cxn ang="0">
                  <a:pos x="141" y="168"/>
                </a:cxn>
                <a:cxn ang="0">
                  <a:pos x="125" y="188"/>
                </a:cxn>
                <a:cxn ang="0">
                  <a:pos x="112" y="185"/>
                </a:cxn>
                <a:cxn ang="0">
                  <a:pos x="87" y="182"/>
                </a:cxn>
                <a:cxn ang="0">
                  <a:pos x="71" y="185"/>
                </a:cxn>
                <a:cxn ang="0">
                  <a:pos x="80" y="171"/>
                </a:cxn>
                <a:cxn ang="0">
                  <a:pos x="83" y="157"/>
                </a:cxn>
                <a:cxn ang="0">
                  <a:pos x="89" y="140"/>
                </a:cxn>
                <a:cxn ang="0">
                  <a:pos x="67" y="127"/>
                </a:cxn>
                <a:cxn ang="0">
                  <a:pos x="38" y="109"/>
                </a:cxn>
                <a:cxn ang="0">
                  <a:pos x="10" y="81"/>
                </a:cxn>
                <a:cxn ang="0">
                  <a:pos x="1" y="68"/>
                </a:cxn>
                <a:cxn ang="0">
                  <a:pos x="5" y="54"/>
                </a:cxn>
                <a:cxn ang="0">
                  <a:pos x="8" y="33"/>
                </a:cxn>
                <a:cxn ang="0">
                  <a:pos x="17" y="14"/>
                </a:cxn>
                <a:cxn ang="0">
                  <a:pos x="29" y="7"/>
                </a:cxn>
                <a:cxn ang="0">
                  <a:pos x="48" y="2"/>
                </a:cxn>
                <a:cxn ang="0">
                  <a:pos x="70" y="6"/>
                </a:cxn>
                <a:cxn ang="0">
                  <a:pos x="84" y="22"/>
                </a:cxn>
                <a:cxn ang="0">
                  <a:pos x="89" y="40"/>
                </a:cxn>
                <a:cxn ang="0">
                  <a:pos x="87" y="67"/>
                </a:cxn>
                <a:cxn ang="0">
                  <a:pos x="107" y="71"/>
                </a:cxn>
                <a:cxn ang="0">
                  <a:pos x="119" y="69"/>
                </a:cxn>
                <a:cxn ang="0">
                  <a:pos x="128" y="78"/>
                </a:cxn>
                <a:cxn ang="0">
                  <a:pos x="134" y="110"/>
                </a:cxn>
                <a:cxn ang="0">
                  <a:pos x="150" y="109"/>
                </a:cxn>
                <a:cxn ang="0">
                  <a:pos x="149" y="122"/>
                </a:cxn>
                <a:cxn ang="0">
                  <a:pos x="145" y="149"/>
                </a:cxn>
              </a:cxnLst>
              <a:rect l="0" t="0" r="r" b="b"/>
              <a:pathLst>
                <a:path w="155" h="188">
                  <a:moveTo>
                    <a:pt x="145" y="149"/>
                  </a:moveTo>
                  <a:cubicBezTo>
                    <a:pt x="145" y="155"/>
                    <a:pt x="143" y="162"/>
                    <a:pt x="141" y="168"/>
                  </a:cubicBezTo>
                  <a:cubicBezTo>
                    <a:pt x="137" y="176"/>
                    <a:pt x="128" y="179"/>
                    <a:pt x="125" y="188"/>
                  </a:cubicBezTo>
                  <a:cubicBezTo>
                    <a:pt x="121" y="184"/>
                    <a:pt x="116" y="181"/>
                    <a:pt x="112" y="185"/>
                  </a:cubicBezTo>
                  <a:cubicBezTo>
                    <a:pt x="104" y="188"/>
                    <a:pt x="95" y="186"/>
                    <a:pt x="87" y="182"/>
                  </a:cubicBezTo>
                  <a:cubicBezTo>
                    <a:pt x="82" y="180"/>
                    <a:pt x="77" y="186"/>
                    <a:pt x="71" y="185"/>
                  </a:cubicBezTo>
                  <a:cubicBezTo>
                    <a:pt x="72" y="179"/>
                    <a:pt x="79" y="177"/>
                    <a:pt x="80" y="171"/>
                  </a:cubicBezTo>
                  <a:cubicBezTo>
                    <a:pt x="77" y="166"/>
                    <a:pt x="80" y="161"/>
                    <a:pt x="83" y="157"/>
                  </a:cubicBezTo>
                  <a:cubicBezTo>
                    <a:pt x="85" y="151"/>
                    <a:pt x="88" y="146"/>
                    <a:pt x="89" y="140"/>
                  </a:cubicBezTo>
                  <a:cubicBezTo>
                    <a:pt x="82" y="134"/>
                    <a:pt x="74" y="132"/>
                    <a:pt x="67" y="127"/>
                  </a:cubicBezTo>
                  <a:cubicBezTo>
                    <a:pt x="57" y="121"/>
                    <a:pt x="50" y="110"/>
                    <a:pt x="38" y="109"/>
                  </a:cubicBezTo>
                  <a:cubicBezTo>
                    <a:pt x="26" y="106"/>
                    <a:pt x="19" y="91"/>
                    <a:pt x="10" y="81"/>
                  </a:cubicBezTo>
                  <a:cubicBezTo>
                    <a:pt x="7" y="76"/>
                    <a:pt x="4" y="71"/>
                    <a:pt x="1" y="68"/>
                  </a:cubicBezTo>
                  <a:cubicBezTo>
                    <a:pt x="0" y="65"/>
                    <a:pt x="4" y="58"/>
                    <a:pt x="5" y="54"/>
                  </a:cubicBezTo>
                  <a:cubicBezTo>
                    <a:pt x="6" y="47"/>
                    <a:pt x="9" y="40"/>
                    <a:pt x="8" y="33"/>
                  </a:cubicBezTo>
                  <a:cubicBezTo>
                    <a:pt x="9" y="26"/>
                    <a:pt x="14" y="21"/>
                    <a:pt x="17" y="14"/>
                  </a:cubicBezTo>
                  <a:cubicBezTo>
                    <a:pt x="19" y="8"/>
                    <a:pt x="25" y="9"/>
                    <a:pt x="29" y="7"/>
                  </a:cubicBezTo>
                  <a:cubicBezTo>
                    <a:pt x="36" y="6"/>
                    <a:pt x="43" y="6"/>
                    <a:pt x="48" y="2"/>
                  </a:cubicBezTo>
                  <a:cubicBezTo>
                    <a:pt x="55" y="3"/>
                    <a:pt x="63" y="0"/>
                    <a:pt x="70" y="6"/>
                  </a:cubicBezTo>
                  <a:cubicBezTo>
                    <a:pt x="75" y="10"/>
                    <a:pt x="84" y="12"/>
                    <a:pt x="84" y="22"/>
                  </a:cubicBezTo>
                  <a:cubicBezTo>
                    <a:pt x="84" y="28"/>
                    <a:pt x="90" y="33"/>
                    <a:pt x="89" y="40"/>
                  </a:cubicBezTo>
                  <a:cubicBezTo>
                    <a:pt x="89" y="49"/>
                    <a:pt x="87" y="58"/>
                    <a:pt x="87" y="67"/>
                  </a:cubicBezTo>
                  <a:cubicBezTo>
                    <a:pt x="94" y="67"/>
                    <a:pt x="101" y="72"/>
                    <a:pt x="107" y="71"/>
                  </a:cubicBezTo>
                  <a:cubicBezTo>
                    <a:pt x="111" y="68"/>
                    <a:pt x="115" y="65"/>
                    <a:pt x="119" y="69"/>
                  </a:cubicBezTo>
                  <a:cubicBezTo>
                    <a:pt x="122" y="72"/>
                    <a:pt x="128" y="72"/>
                    <a:pt x="128" y="78"/>
                  </a:cubicBezTo>
                  <a:cubicBezTo>
                    <a:pt x="130" y="89"/>
                    <a:pt x="130" y="100"/>
                    <a:pt x="134" y="110"/>
                  </a:cubicBezTo>
                  <a:cubicBezTo>
                    <a:pt x="139" y="112"/>
                    <a:pt x="145" y="102"/>
                    <a:pt x="150" y="109"/>
                  </a:cubicBezTo>
                  <a:cubicBezTo>
                    <a:pt x="155" y="111"/>
                    <a:pt x="149" y="118"/>
                    <a:pt x="149" y="122"/>
                  </a:cubicBezTo>
                  <a:cubicBezTo>
                    <a:pt x="146" y="131"/>
                    <a:pt x="144" y="140"/>
                    <a:pt x="145" y="14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8" name="Freeform 369">
              <a:extLst>
                <a:ext uri="{FF2B5EF4-FFF2-40B4-BE49-F238E27FC236}">
                  <a16:creationId xmlns:a16="http://schemas.microsoft.com/office/drawing/2014/main" id="{49F47C60-064D-4003-9189-AA20D2E45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037" y="4525514"/>
              <a:ext cx="45807" cy="56801"/>
            </a:xfrm>
            <a:custGeom>
              <a:avLst/>
              <a:gdLst/>
              <a:ahLst/>
              <a:cxnLst>
                <a:cxn ang="0">
                  <a:pos x="4" y="92"/>
                </a:cxn>
                <a:cxn ang="0">
                  <a:pos x="4" y="74"/>
                </a:cxn>
                <a:cxn ang="0">
                  <a:pos x="9" y="59"/>
                </a:cxn>
                <a:cxn ang="0">
                  <a:pos x="11" y="26"/>
                </a:cxn>
                <a:cxn ang="0">
                  <a:pos x="15" y="9"/>
                </a:cxn>
                <a:cxn ang="0">
                  <a:pos x="26" y="4"/>
                </a:cxn>
                <a:cxn ang="0">
                  <a:pos x="37" y="4"/>
                </a:cxn>
                <a:cxn ang="0">
                  <a:pos x="48" y="22"/>
                </a:cxn>
                <a:cxn ang="0">
                  <a:pos x="58" y="21"/>
                </a:cxn>
                <a:cxn ang="0">
                  <a:pos x="67" y="30"/>
                </a:cxn>
                <a:cxn ang="0">
                  <a:pos x="89" y="51"/>
                </a:cxn>
                <a:cxn ang="0">
                  <a:pos x="96" y="62"/>
                </a:cxn>
                <a:cxn ang="0">
                  <a:pos x="91" y="77"/>
                </a:cxn>
                <a:cxn ang="0">
                  <a:pos x="88" y="92"/>
                </a:cxn>
                <a:cxn ang="0">
                  <a:pos x="63" y="108"/>
                </a:cxn>
                <a:cxn ang="0">
                  <a:pos x="43" y="110"/>
                </a:cxn>
                <a:cxn ang="0">
                  <a:pos x="29" y="100"/>
                </a:cxn>
                <a:cxn ang="0">
                  <a:pos x="15" y="100"/>
                </a:cxn>
                <a:cxn ang="0">
                  <a:pos x="4" y="92"/>
                </a:cxn>
              </a:cxnLst>
              <a:rect l="0" t="0" r="r" b="b"/>
              <a:pathLst>
                <a:path w="97" h="110">
                  <a:moveTo>
                    <a:pt x="4" y="92"/>
                  </a:moveTo>
                  <a:cubicBezTo>
                    <a:pt x="5" y="86"/>
                    <a:pt x="0" y="79"/>
                    <a:pt x="4" y="74"/>
                  </a:cubicBezTo>
                  <a:cubicBezTo>
                    <a:pt x="6" y="69"/>
                    <a:pt x="11" y="65"/>
                    <a:pt x="9" y="59"/>
                  </a:cubicBezTo>
                  <a:cubicBezTo>
                    <a:pt x="6" y="48"/>
                    <a:pt x="9" y="36"/>
                    <a:pt x="11" y="26"/>
                  </a:cubicBezTo>
                  <a:cubicBezTo>
                    <a:pt x="13" y="20"/>
                    <a:pt x="13" y="14"/>
                    <a:pt x="15" y="9"/>
                  </a:cubicBezTo>
                  <a:cubicBezTo>
                    <a:pt x="17" y="3"/>
                    <a:pt x="22" y="6"/>
                    <a:pt x="26" y="4"/>
                  </a:cubicBezTo>
                  <a:cubicBezTo>
                    <a:pt x="30" y="3"/>
                    <a:pt x="34" y="0"/>
                    <a:pt x="37" y="4"/>
                  </a:cubicBezTo>
                  <a:cubicBezTo>
                    <a:pt x="42" y="9"/>
                    <a:pt x="45" y="16"/>
                    <a:pt x="48" y="22"/>
                  </a:cubicBezTo>
                  <a:cubicBezTo>
                    <a:pt x="52" y="23"/>
                    <a:pt x="56" y="14"/>
                    <a:pt x="58" y="21"/>
                  </a:cubicBezTo>
                  <a:cubicBezTo>
                    <a:pt x="61" y="25"/>
                    <a:pt x="63" y="29"/>
                    <a:pt x="67" y="30"/>
                  </a:cubicBezTo>
                  <a:cubicBezTo>
                    <a:pt x="76" y="33"/>
                    <a:pt x="84" y="41"/>
                    <a:pt x="89" y="51"/>
                  </a:cubicBezTo>
                  <a:cubicBezTo>
                    <a:pt x="91" y="56"/>
                    <a:pt x="97" y="56"/>
                    <a:pt x="96" y="62"/>
                  </a:cubicBezTo>
                  <a:cubicBezTo>
                    <a:pt x="93" y="67"/>
                    <a:pt x="88" y="71"/>
                    <a:pt x="91" y="77"/>
                  </a:cubicBezTo>
                  <a:cubicBezTo>
                    <a:pt x="94" y="83"/>
                    <a:pt x="91" y="87"/>
                    <a:pt x="88" y="92"/>
                  </a:cubicBezTo>
                  <a:cubicBezTo>
                    <a:pt x="82" y="102"/>
                    <a:pt x="73" y="109"/>
                    <a:pt x="63" y="108"/>
                  </a:cubicBezTo>
                  <a:cubicBezTo>
                    <a:pt x="57" y="103"/>
                    <a:pt x="49" y="105"/>
                    <a:pt x="43" y="110"/>
                  </a:cubicBezTo>
                  <a:cubicBezTo>
                    <a:pt x="37" y="110"/>
                    <a:pt x="34" y="101"/>
                    <a:pt x="29" y="100"/>
                  </a:cubicBezTo>
                  <a:cubicBezTo>
                    <a:pt x="24" y="98"/>
                    <a:pt x="20" y="99"/>
                    <a:pt x="15" y="100"/>
                  </a:cubicBezTo>
                  <a:cubicBezTo>
                    <a:pt x="10" y="101"/>
                    <a:pt x="8" y="93"/>
                    <a:pt x="4" y="9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9" name="Freeform 370">
              <a:extLst>
                <a:ext uri="{FF2B5EF4-FFF2-40B4-BE49-F238E27FC236}">
                  <a16:creationId xmlns:a16="http://schemas.microsoft.com/office/drawing/2014/main" id="{12BDE594-A999-44A1-8171-C2EB9B5AB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0127" y="4377102"/>
              <a:ext cx="76954" cy="441576"/>
            </a:xfrm>
            <a:custGeom>
              <a:avLst/>
              <a:gdLst/>
              <a:ahLst/>
              <a:cxnLst>
                <a:cxn ang="0">
                  <a:pos x="101" y="799"/>
                </a:cxn>
                <a:cxn ang="0">
                  <a:pos x="72" y="826"/>
                </a:cxn>
                <a:cxn ang="0">
                  <a:pos x="65" y="809"/>
                </a:cxn>
                <a:cxn ang="0">
                  <a:pos x="71" y="800"/>
                </a:cxn>
                <a:cxn ang="0">
                  <a:pos x="43" y="787"/>
                </a:cxn>
                <a:cxn ang="0">
                  <a:pos x="29" y="766"/>
                </a:cxn>
                <a:cxn ang="0">
                  <a:pos x="26" y="747"/>
                </a:cxn>
                <a:cxn ang="0">
                  <a:pos x="24" y="721"/>
                </a:cxn>
                <a:cxn ang="0">
                  <a:pos x="39" y="697"/>
                </a:cxn>
                <a:cxn ang="0">
                  <a:pos x="23" y="678"/>
                </a:cxn>
                <a:cxn ang="0">
                  <a:pos x="3" y="663"/>
                </a:cxn>
                <a:cxn ang="0">
                  <a:pos x="27" y="651"/>
                </a:cxn>
                <a:cxn ang="0">
                  <a:pos x="36" y="656"/>
                </a:cxn>
                <a:cxn ang="0">
                  <a:pos x="52" y="621"/>
                </a:cxn>
                <a:cxn ang="0">
                  <a:pos x="50" y="584"/>
                </a:cxn>
                <a:cxn ang="0">
                  <a:pos x="54" y="552"/>
                </a:cxn>
                <a:cxn ang="0">
                  <a:pos x="32" y="525"/>
                </a:cxn>
                <a:cxn ang="0">
                  <a:pos x="37" y="460"/>
                </a:cxn>
                <a:cxn ang="0">
                  <a:pos x="58" y="407"/>
                </a:cxn>
                <a:cxn ang="0">
                  <a:pos x="76" y="345"/>
                </a:cxn>
                <a:cxn ang="0">
                  <a:pos x="76" y="268"/>
                </a:cxn>
                <a:cxn ang="0">
                  <a:pos x="89" y="188"/>
                </a:cxn>
                <a:cxn ang="0">
                  <a:pos x="94" y="140"/>
                </a:cxn>
                <a:cxn ang="0">
                  <a:pos x="99" y="86"/>
                </a:cxn>
                <a:cxn ang="0">
                  <a:pos x="105" y="11"/>
                </a:cxn>
                <a:cxn ang="0">
                  <a:pos x="129" y="46"/>
                </a:cxn>
                <a:cxn ang="0">
                  <a:pos x="142" y="124"/>
                </a:cxn>
                <a:cxn ang="0">
                  <a:pos x="130" y="163"/>
                </a:cxn>
                <a:cxn ang="0">
                  <a:pos x="128" y="210"/>
                </a:cxn>
                <a:cxn ang="0">
                  <a:pos x="106" y="258"/>
                </a:cxn>
                <a:cxn ang="0">
                  <a:pos x="94" y="311"/>
                </a:cxn>
                <a:cxn ang="0">
                  <a:pos x="95" y="400"/>
                </a:cxn>
                <a:cxn ang="0">
                  <a:pos x="81" y="446"/>
                </a:cxn>
                <a:cxn ang="0">
                  <a:pos x="68" y="526"/>
                </a:cxn>
                <a:cxn ang="0">
                  <a:pos x="64" y="582"/>
                </a:cxn>
                <a:cxn ang="0">
                  <a:pos x="81" y="619"/>
                </a:cxn>
                <a:cxn ang="0">
                  <a:pos x="69" y="648"/>
                </a:cxn>
                <a:cxn ang="0">
                  <a:pos x="58" y="696"/>
                </a:cxn>
                <a:cxn ang="0">
                  <a:pos x="38" y="736"/>
                </a:cxn>
                <a:cxn ang="0">
                  <a:pos x="62" y="775"/>
                </a:cxn>
                <a:cxn ang="0">
                  <a:pos x="129" y="795"/>
                </a:cxn>
                <a:cxn ang="0">
                  <a:pos x="26" y="565"/>
                </a:cxn>
                <a:cxn ang="0">
                  <a:pos x="35" y="581"/>
                </a:cxn>
                <a:cxn ang="0">
                  <a:pos x="40" y="798"/>
                </a:cxn>
                <a:cxn ang="0">
                  <a:pos x="46" y="807"/>
                </a:cxn>
                <a:cxn ang="0">
                  <a:pos x="107" y="848"/>
                </a:cxn>
                <a:cxn ang="0">
                  <a:pos x="109" y="842"/>
                </a:cxn>
                <a:cxn ang="0">
                  <a:pos x="103" y="824"/>
                </a:cxn>
                <a:cxn ang="0">
                  <a:pos x="99" y="808"/>
                </a:cxn>
                <a:cxn ang="0">
                  <a:pos x="124" y="851"/>
                </a:cxn>
              </a:cxnLst>
              <a:rect l="0" t="0" r="r" b="b"/>
              <a:pathLst>
                <a:path w="156" h="852">
                  <a:moveTo>
                    <a:pt x="129" y="795"/>
                  </a:moveTo>
                  <a:cubicBezTo>
                    <a:pt x="124" y="797"/>
                    <a:pt x="119" y="795"/>
                    <a:pt x="115" y="792"/>
                  </a:cubicBezTo>
                  <a:cubicBezTo>
                    <a:pt x="109" y="791"/>
                    <a:pt x="107" y="800"/>
                    <a:pt x="101" y="799"/>
                  </a:cubicBezTo>
                  <a:cubicBezTo>
                    <a:pt x="96" y="800"/>
                    <a:pt x="87" y="799"/>
                    <a:pt x="86" y="808"/>
                  </a:cubicBezTo>
                  <a:cubicBezTo>
                    <a:pt x="83" y="814"/>
                    <a:pt x="86" y="820"/>
                    <a:pt x="83" y="826"/>
                  </a:cubicBezTo>
                  <a:cubicBezTo>
                    <a:pt x="80" y="827"/>
                    <a:pt x="76" y="829"/>
                    <a:pt x="72" y="826"/>
                  </a:cubicBezTo>
                  <a:cubicBezTo>
                    <a:pt x="65" y="825"/>
                    <a:pt x="69" y="821"/>
                    <a:pt x="73" y="817"/>
                  </a:cubicBezTo>
                  <a:cubicBezTo>
                    <a:pt x="73" y="812"/>
                    <a:pt x="82" y="810"/>
                    <a:pt x="79" y="806"/>
                  </a:cubicBezTo>
                  <a:cubicBezTo>
                    <a:pt x="74" y="801"/>
                    <a:pt x="70" y="807"/>
                    <a:pt x="65" y="809"/>
                  </a:cubicBezTo>
                  <a:cubicBezTo>
                    <a:pt x="60" y="810"/>
                    <a:pt x="56" y="808"/>
                    <a:pt x="51" y="811"/>
                  </a:cubicBezTo>
                  <a:cubicBezTo>
                    <a:pt x="47" y="805"/>
                    <a:pt x="55" y="804"/>
                    <a:pt x="58" y="803"/>
                  </a:cubicBezTo>
                  <a:cubicBezTo>
                    <a:pt x="63" y="803"/>
                    <a:pt x="67" y="801"/>
                    <a:pt x="71" y="800"/>
                  </a:cubicBezTo>
                  <a:cubicBezTo>
                    <a:pt x="66" y="797"/>
                    <a:pt x="60" y="798"/>
                    <a:pt x="55" y="798"/>
                  </a:cubicBezTo>
                  <a:cubicBezTo>
                    <a:pt x="53" y="793"/>
                    <a:pt x="60" y="787"/>
                    <a:pt x="53" y="788"/>
                  </a:cubicBezTo>
                  <a:cubicBezTo>
                    <a:pt x="51" y="779"/>
                    <a:pt x="47" y="789"/>
                    <a:pt x="43" y="787"/>
                  </a:cubicBezTo>
                  <a:cubicBezTo>
                    <a:pt x="35" y="788"/>
                    <a:pt x="47" y="776"/>
                    <a:pt x="39" y="779"/>
                  </a:cubicBezTo>
                  <a:cubicBezTo>
                    <a:pt x="37" y="783"/>
                    <a:pt x="29" y="775"/>
                    <a:pt x="33" y="774"/>
                  </a:cubicBezTo>
                  <a:cubicBezTo>
                    <a:pt x="38" y="770"/>
                    <a:pt x="33" y="766"/>
                    <a:pt x="29" y="766"/>
                  </a:cubicBezTo>
                  <a:cubicBezTo>
                    <a:pt x="23" y="763"/>
                    <a:pt x="25" y="761"/>
                    <a:pt x="31" y="760"/>
                  </a:cubicBezTo>
                  <a:cubicBezTo>
                    <a:pt x="33" y="758"/>
                    <a:pt x="38" y="752"/>
                    <a:pt x="37" y="749"/>
                  </a:cubicBezTo>
                  <a:cubicBezTo>
                    <a:pt x="33" y="749"/>
                    <a:pt x="27" y="754"/>
                    <a:pt x="26" y="747"/>
                  </a:cubicBezTo>
                  <a:cubicBezTo>
                    <a:pt x="23" y="741"/>
                    <a:pt x="35" y="740"/>
                    <a:pt x="26" y="736"/>
                  </a:cubicBezTo>
                  <a:cubicBezTo>
                    <a:pt x="20" y="731"/>
                    <a:pt x="31" y="729"/>
                    <a:pt x="30" y="725"/>
                  </a:cubicBezTo>
                  <a:cubicBezTo>
                    <a:pt x="29" y="719"/>
                    <a:pt x="22" y="733"/>
                    <a:pt x="24" y="721"/>
                  </a:cubicBezTo>
                  <a:cubicBezTo>
                    <a:pt x="23" y="716"/>
                    <a:pt x="22" y="710"/>
                    <a:pt x="26" y="706"/>
                  </a:cubicBezTo>
                  <a:cubicBezTo>
                    <a:pt x="27" y="702"/>
                    <a:pt x="22" y="693"/>
                    <a:pt x="28" y="694"/>
                  </a:cubicBezTo>
                  <a:cubicBezTo>
                    <a:pt x="32" y="695"/>
                    <a:pt x="36" y="699"/>
                    <a:pt x="39" y="697"/>
                  </a:cubicBezTo>
                  <a:cubicBezTo>
                    <a:pt x="43" y="692"/>
                    <a:pt x="34" y="689"/>
                    <a:pt x="32" y="689"/>
                  </a:cubicBezTo>
                  <a:cubicBezTo>
                    <a:pt x="27" y="692"/>
                    <a:pt x="24" y="688"/>
                    <a:pt x="19" y="689"/>
                  </a:cubicBezTo>
                  <a:cubicBezTo>
                    <a:pt x="20" y="685"/>
                    <a:pt x="22" y="682"/>
                    <a:pt x="23" y="678"/>
                  </a:cubicBezTo>
                  <a:cubicBezTo>
                    <a:pt x="27" y="681"/>
                    <a:pt x="32" y="672"/>
                    <a:pt x="27" y="670"/>
                  </a:cubicBezTo>
                  <a:cubicBezTo>
                    <a:pt x="23" y="666"/>
                    <a:pt x="17" y="667"/>
                    <a:pt x="13" y="667"/>
                  </a:cubicBezTo>
                  <a:cubicBezTo>
                    <a:pt x="10" y="663"/>
                    <a:pt x="9" y="660"/>
                    <a:pt x="3" y="663"/>
                  </a:cubicBezTo>
                  <a:cubicBezTo>
                    <a:pt x="0" y="660"/>
                    <a:pt x="9" y="657"/>
                    <a:pt x="11" y="655"/>
                  </a:cubicBezTo>
                  <a:cubicBezTo>
                    <a:pt x="15" y="654"/>
                    <a:pt x="16" y="648"/>
                    <a:pt x="19" y="646"/>
                  </a:cubicBezTo>
                  <a:cubicBezTo>
                    <a:pt x="23" y="643"/>
                    <a:pt x="31" y="647"/>
                    <a:pt x="27" y="651"/>
                  </a:cubicBezTo>
                  <a:cubicBezTo>
                    <a:pt x="22" y="651"/>
                    <a:pt x="18" y="657"/>
                    <a:pt x="22" y="661"/>
                  </a:cubicBezTo>
                  <a:cubicBezTo>
                    <a:pt x="24" y="659"/>
                    <a:pt x="30" y="651"/>
                    <a:pt x="29" y="660"/>
                  </a:cubicBezTo>
                  <a:cubicBezTo>
                    <a:pt x="28" y="670"/>
                    <a:pt x="33" y="659"/>
                    <a:pt x="36" y="656"/>
                  </a:cubicBezTo>
                  <a:cubicBezTo>
                    <a:pt x="40" y="650"/>
                    <a:pt x="36" y="639"/>
                    <a:pt x="42" y="636"/>
                  </a:cubicBezTo>
                  <a:cubicBezTo>
                    <a:pt x="51" y="633"/>
                    <a:pt x="38" y="635"/>
                    <a:pt x="41" y="629"/>
                  </a:cubicBezTo>
                  <a:cubicBezTo>
                    <a:pt x="44" y="626"/>
                    <a:pt x="49" y="625"/>
                    <a:pt x="52" y="621"/>
                  </a:cubicBezTo>
                  <a:cubicBezTo>
                    <a:pt x="57" y="617"/>
                    <a:pt x="54" y="611"/>
                    <a:pt x="49" y="610"/>
                  </a:cubicBezTo>
                  <a:cubicBezTo>
                    <a:pt x="44" y="608"/>
                    <a:pt x="46" y="602"/>
                    <a:pt x="47" y="598"/>
                  </a:cubicBezTo>
                  <a:cubicBezTo>
                    <a:pt x="48" y="593"/>
                    <a:pt x="45" y="586"/>
                    <a:pt x="50" y="584"/>
                  </a:cubicBezTo>
                  <a:cubicBezTo>
                    <a:pt x="58" y="583"/>
                    <a:pt x="53" y="579"/>
                    <a:pt x="52" y="574"/>
                  </a:cubicBezTo>
                  <a:cubicBezTo>
                    <a:pt x="49" y="567"/>
                    <a:pt x="55" y="566"/>
                    <a:pt x="57" y="563"/>
                  </a:cubicBezTo>
                  <a:cubicBezTo>
                    <a:pt x="59" y="556"/>
                    <a:pt x="48" y="558"/>
                    <a:pt x="54" y="552"/>
                  </a:cubicBezTo>
                  <a:cubicBezTo>
                    <a:pt x="56" y="547"/>
                    <a:pt x="48" y="545"/>
                    <a:pt x="46" y="550"/>
                  </a:cubicBezTo>
                  <a:cubicBezTo>
                    <a:pt x="43" y="554"/>
                    <a:pt x="36" y="554"/>
                    <a:pt x="35" y="547"/>
                  </a:cubicBezTo>
                  <a:cubicBezTo>
                    <a:pt x="32" y="540"/>
                    <a:pt x="29" y="533"/>
                    <a:pt x="32" y="525"/>
                  </a:cubicBezTo>
                  <a:cubicBezTo>
                    <a:pt x="32" y="516"/>
                    <a:pt x="39" y="512"/>
                    <a:pt x="42" y="504"/>
                  </a:cubicBezTo>
                  <a:cubicBezTo>
                    <a:pt x="45" y="498"/>
                    <a:pt x="41" y="492"/>
                    <a:pt x="40" y="486"/>
                  </a:cubicBezTo>
                  <a:cubicBezTo>
                    <a:pt x="37" y="477"/>
                    <a:pt x="42" y="467"/>
                    <a:pt x="37" y="460"/>
                  </a:cubicBezTo>
                  <a:cubicBezTo>
                    <a:pt x="33" y="456"/>
                    <a:pt x="34" y="448"/>
                    <a:pt x="40" y="451"/>
                  </a:cubicBezTo>
                  <a:cubicBezTo>
                    <a:pt x="46" y="450"/>
                    <a:pt x="45" y="438"/>
                    <a:pt x="48" y="433"/>
                  </a:cubicBezTo>
                  <a:cubicBezTo>
                    <a:pt x="52" y="424"/>
                    <a:pt x="52" y="413"/>
                    <a:pt x="58" y="407"/>
                  </a:cubicBezTo>
                  <a:cubicBezTo>
                    <a:pt x="64" y="397"/>
                    <a:pt x="63" y="383"/>
                    <a:pt x="69" y="374"/>
                  </a:cubicBezTo>
                  <a:cubicBezTo>
                    <a:pt x="73" y="370"/>
                    <a:pt x="72" y="364"/>
                    <a:pt x="70" y="359"/>
                  </a:cubicBezTo>
                  <a:cubicBezTo>
                    <a:pt x="68" y="353"/>
                    <a:pt x="76" y="351"/>
                    <a:pt x="76" y="345"/>
                  </a:cubicBezTo>
                  <a:cubicBezTo>
                    <a:pt x="73" y="331"/>
                    <a:pt x="71" y="317"/>
                    <a:pt x="70" y="302"/>
                  </a:cubicBezTo>
                  <a:cubicBezTo>
                    <a:pt x="70" y="295"/>
                    <a:pt x="77" y="290"/>
                    <a:pt x="78" y="283"/>
                  </a:cubicBezTo>
                  <a:cubicBezTo>
                    <a:pt x="80" y="277"/>
                    <a:pt x="78" y="272"/>
                    <a:pt x="76" y="268"/>
                  </a:cubicBezTo>
                  <a:cubicBezTo>
                    <a:pt x="74" y="261"/>
                    <a:pt x="79" y="254"/>
                    <a:pt x="79" y="247"/>
                  </a:cubicBezTo>
                  <a:cubicBezTo>
                    <a:pt x="79" y="242"/>
                    <a:pt x="81" y="237"/>
                    <a:pt x="84" y="233"/>
                  </a:cubicBezTo>
                  <a:cubicBezTo>
                    <a:pt x="86" y="218"/>
                    <a:pt x="91" y="204"/>
                    <a:pt x="89" y="188"/>
                  </a:cubicBezTo>
                  <a:cubicBezTo>
                    <a:pt x="91" y="183"/>
                    <a:pt x="95" y="177"/>
                    <a:pt x="93" y="170"/>
                  </a:cubicBezTo>
                  <a:cubicBezTo>
                    <a:pt x="92" y="165"/>
                    <a:pt x="91" y="160"/>
                    <a:pt x="93" y="155"/>
                  </a:cubicBezTo>
                  <a:cubicBezTo>
                    <a:pt x="92" y="150"/>
                    <a:pt x="93" y="145"/>
                    <a:pt x="94" y="140"/>
                  </a:cubicBezTo>
                  <a:cubicBezTo>
                    <a:pt x="91" y="137"/>
                    <a:pt x="89" y="133"/>
                    <a:pt x="92" y="128"/>
                  </a:cubicBezTo>
                  <a:cubicBezTo>
                    <a:pt x="96" y="126"/>
                    <a:pt x="98" y="122"/>
                    <a:pt x="97" y="116"/>
                  </a:cubicBezTo>
                  <a:cubicBezTo>
                    <a:pt x="97" y="106"/>
                    <a:pt x="100" y="96"/>
                    <a:pt x="99" y="86"/>
                  </a:cubicBezTo>
                  <a:cubicBezTo>
                    <a:pt x="99" y="69"/>
                    <a:pt x="97" y="52"/>
                    <a:pt x="97" y="35"/>
                  </a:cubicBezTo>
                  <a:cubicBezTo>
                    <a:pt x="98" y="31"/>
                    <a:pt x="93" y="23"/>
                    <a:pt x="97" y="21"/>
                  </a:cubicBezTo>
                  <a:cubicBezTo>
                    <a:pt x="101" y="21"/>
                    <a:pt x="104" y="17"/>
                    <a:pt x="105" y="11"/>
                  </a:cubicBezTo>
                  <a:cubicBezTo>
                    <a:pt x="104" y="6"/>
                    <a:pt x="111" y="0"/>
                    <a:pt x="113" y="5"/>
                  </a:cubicBezTo>
                  <a:cubicBezTo>
                    <a:pt x="117" y="12"/>
                    <a:pt x="121" y="20"/>
                    <a:pt x="121" y="29"/>
                  </a:cubicBezTo>
                  <a:cubicBezTo>
                    <a:pt x="121" y="37"/>
                    <a:pt x="127" y="40"/>
                    <a:pt x="129" y="46"/>
                  </a:cubicBezTo>
                  <a:cubicBezTo>
                    <a:pt x="129" y="55"/>
                    <a:pt x="123" y="64"/>
                    <a:pt x="127" y="73"/>
                  </a:cubicBezTo>
                  <a:cubicBezTo>
                    <a:pt x="131" y="81"/>
                    <a:pt x="136" y="88"/>
                    <a:pt x="137" y="97"/>
                  </a:cubicBezTo>
                  <a:cubicBezTo>
                    <a:pt x="139" y="105"/>
                    <a:pt x="139" y="116"/>
                    <a:pt x="142" y="124"/>
                  </a:cubicBezTo>
                  <a:cubicBezTo>
                    <a:pt x="146" y="127"/>
                    <a:pt x="152" y="122"/>
                    <a:pt x="156" y="129"/>
                  </a:cubicBezTo>
                  <a:cubicBezTo>
                    <a:pt x="155" y="136"/>
                    <a:pt x="153" y="144"/>
                    <a:pt x="150" y="151"/>
                  </a:cubicBezTo>
                  <a:cubicBezTo>
                    <a:pt x="144" y="156"/>
                    <a:pt x="136" y="157"/>
                    <a:pt x="130" y="163"/>
                  </a:cubicBezTo>
                  <a:cubicBezTo>
                    <a:pt x="126" y="167"/>
                    <a:pt x="133" y="173"/>
                    <a:pt x="129" y="177"/>
                  </a:cubicBezTo>
                  <a:cubicBezTo>
                    <a:pt x="125" y="183"/>
                    <a:pt x="127" y="191"/>
                    <a:pt x="131" y="196"/>
                  </a:cubicBezTo>
                  <a:cubicBezTo>
                    <a:pt x="131" y="201"/>
                    <a:pt x="125" y="205"/>
                    <a:pt x="128" y="210"/>
                  </a:cubicBezTo>
                  <a:cubicBezTo>
                    <a:pt x="131" y="213"/>
                    <a:pt x="136" y="220"/>
                    <a:pt x="130" y="222"/>
                  </a:cubicBezTo>
                  <a:cubicBezTo>
                    <a:pt x="125" y="221"/>
                    <a:pt x="121" y="222"/>
                    <a:pt x="120" y="229"/>
                  </a:cubicBezTo>
                  <a:cubicBezTo>
                    <a:pt x="117" y="240"/>
                    <a:pt x="109" y="247"/>
                    <a:pt x="106" y="258"/>
                  </a:cubicBezTo>
                  <a:cubicBezTo>
                    <a:pt x="104" y="264"/>
                    <a:pt x="101" y="270"/>
                    <a:pt x="103" y="277"/>
                  </a:cubicBezTo>
                  <a:cubicBezTo>
                    <a:pt x="103" y="283"/>
                    <a:pt x="105" y="290"/>
                    <a:pt x="103" y="295"/>
                  </a:cubicBezTo>
                  <a:cubicBezTo>
                    <a:pt x="97" y="297"/>
                    <a:pt x="95" y="305"/>
                    <a:pt x="94" y="311"/>
                  </a:cubicBezTo>
                  <a:cubicBezTo>
                    <a:pt x="92" y="318"/>
                    <a:pt x="91" y="324"/>
                    <a:pt x="94" y="330"/>
                  </a:cubicBezTo>
                  <a:cubicBezTo>
                    <a:pt x="98" y="344"/>
                    <a:pt x="102" y="358"/>
                    <a:pt x="104" y="373"/>
                  </a:cubicBezTo>
                  <a:cubicBezTo>
                    <a:pt x="106" y="383"/>
                    <a:pt x="98" y="391"/>
                    <a:pt x="95" y="400"/>
                  </a:cubicBezTo>
                  <a:cubicBezTo>
                    <a:pt x="92" y="404"/>
                    <a:pt x="92" y="409"/>
                    <a:pt x="94" y="414"/>
                  </a:cubicBezTo>
                  <a:cubicBezTo>
                    <a:pt x="95" y="420"/>
                    <a:pt x="95" y="426"/>
                    <a:pt x="91" y="428"/>
                  </a:cubicBezTo>
                  <a:cubicBezTo>
                    <a:pt x="86" y="433"/>
                    <a:pt x="80" y="437"/>
                    <a:pt x="81" y="446"/>
                  </a:cubicBezTo>
                  <a:cubicBezTo>
                    <a:pt x="79" y="459"/>
                    <a:pt x="81" y="472"/>
                    <a:pt x="86" y="483"/>
                  </a:cubicBezTo>
                  <a:cubicBezTo>
                    <a:pt x="82" y="487"/>
                    <a:pt x="75" y="488"/>
                    <a:pt x="75" y="496"/>
                  </a:cubicBezTo>
                  <a:cubicBezTo>
                    <a:pt x="73" y="506"/>
                    <a:pt x="73" y="517"/>
                    <a:pt x="68" y="526"/>
                  </a:cubicBezTo>
                  <a:cubicBezTo>
                    <a:pt x="67" y="534"/>
                    <a:pt x="68" y="542"/>
                    <a:pt x="69" y="550"/>
                  </a:cubicBezTo>
                  <a:cubicBezTo>
                    <a:pt x="70" y="554"/>
                    <a:pt x="73" y="562"/>
                    <a:pt x="67" y="563"/>
                  </a:cubicBezTo>
                  <a:cubicBezTo>
                    <a:pt x="61" y="566"/>
                    <a:pt x="64" y="575"/>
                    <a:pt x="64" y="582"/>
                  </a:cubicBezTo>
                  <a:cubicBezTo>
                    <a:pt x="68" y="584"/>
                    <a:pt x="71" y="585"/>
                    <a:pt x="70" y="592"/>
                  </a:cubicBezTo>
                  <a:cubicBezTo>
                    <a:pt x="70" y="599"/>
                    <a:pt x="67" y="608"/>
                    <a:pt x="73" y="613"/>
                  </a:cubicBezTo>
                  <a:cubicBezTo>
                    <a:pt x="75" y="614"/>
                    <a:pt x="84" y="614"/>
                    <a:pt x="81" y="619"/>
                  </a:cubicBezTo>
                  <a:cubicBezTo>
                    <a:pt x="76" y="624"/>
                    <a:pt x="70" y="621"/>
                    <a:pt x="65" y="623"/>
                  </a:cubicBezTo>
                  <a:cubicBezTo>
                    <a:pt x="68" y="628"/>
                    <a:pt x="75" y="628"/>
                    <a:pt x="76" y="634"/>
                  </a:cubicBezTo>
                  <a:cubicBezTo>
                    <a:pt x="73" y="639"/>
                    <a:pt x="68" y="642"/>
                    <a:pt x="69" y="648"/>
                  </a:cubicBezTo>
                  <a:cubicBezTo>
                    <a:pt x="68" y="656"/>
                    <a:pt x="72" y="664"/>
                    <a:pt x="69" y="672"/>
                  </a:cubicBezTo>
                  <a:cubicBezTo>
                    <a:pt x="68" y="678"/>
                    <a:pt x="65" y="682"/>
                    <a:pt x="60" y="682"/>
                  </a:cubicBezTo>
                  <a:cubicBezTo>
                    <a:pt x="57" y="685"/>
                    <a:pt x="55" y="692"/>
                    <a:pt x="58" y="696"/>
                  </a:cubicBezTo>
                  <a:cubicBezTo>
                    <a:pt x="61" y="700"/>
                    <a:pt x="57" y="706"/>
                    <a:pt x="57" y="712"/>
                  </a:cubicBezTo>
                  <a:cubicBezTo>
                    <a:pt x="55" y="718"/>
                    <a:pt x="49" y="719"/>
                    <a:pt x="45" y="723"/>
                  </a:cubicBezTo>
                  <a:cubicBezTo>
                    <a:pt x="41" y="725"/>
                    <a:pt x="36" y="730"/>
                    <a:pt x="38" y="736"/>
                  </a:cubicBezTo>
                  <a:cubicBezTo>
                    <a:pt x="39" y="744"/>
                    <a:pt x="41" y="752"/>
                    <a:pt x="44" y="759"/>
                  </a:cubicBezTo>
                  <a:cubicBezTo>
                    <a:pt x="49" y="760"/>
                    <a:pt x="54" y="756"/>
                    <a:pt x="59" y="755"/>
                  </a:cubicBezTo>
                  <a:cubicBezTo>
                    <a:pt x="62" y="761"/>
                    <a:pt x="61" y="769"/>
                    <a:pt x="62" y="775"/>
                  </a:cubicBezTo>
                  <a:cubicBezTo>
                    <a:pt x="61" y="781"/>
                    <a:pt x="65" y="785"/>
                    <a:pt x="69" y="787"/>
                  </a:cubicBezTo>
                  <a:cubicBezTo>
                    <a:pt x="80" y="788"/>
                    <a:pt x="91" y="787"/>
                    <a:pt x="102" y="788"/>
                  </a:cubicBezTo>
                  <a:cubicBezTo>
                    <a:pt x="111" y="788"/>
                    <a:pt x="120" y="793"/>
                    <a:pt x="129" y="795"/>
                  </a:cubicBezTo>
                  <a:close/>
                  <a:moveTo>
                    <a:pt x="33" y="592"/>
                  </a:moveTo>
                  <a:cubicBezTo>
                    <a:pt x="30" y="590"/>
                    <a:pt x="22" y="591"/>
                    <a:pt x="24" y="585"/>
                  </a:cubicBezTo>
                  <a:cubicBezTo>
                    <a:pt x="27" y="579"/>
                    <a:pt x="26" y="572"/>
                    <a:pt x="26" y="565"/>
                  </a:cubicBezTo>
                  <a:cubicBezTo>
                    <a:pt x="27" y="559"/>
                    <a:pt x="30" y="556"/>
                    <a:pt x="35" y="557"/>
                  </a:cubicBezTo>
                  <a:cubicBezTo>
                    <a:pt x="40" y="560"/>
                    <a:pt x="39" y="566"/>
                    <a:pt x="34" y="567"/>
                  </a:cubicBezTo>
                  <a:cubicBezTo>
                    <a:pt x="29" y="571"/>
                    <a:pt x="38" y="576"/>
                    <a:pt x="35" y="581"/>
                  </a:cubicBezTo>
                  <a:cubicBezTo>
                    <a:pt x="35" y="585"/>
                    <a:pt x="35" y="589"/>
                    <a:pt x="33" y="592"/>
                  </a:cubicBezTo>
                  <a:close/>
                  <a:moveTo>
                    <a:pt x="45" y="809"/>
                  </a:moveTo>
                  <a:cubicBezTo>
                    <a:pt x="38" y="809"/>
                    <a:pt x="46" y="797"/>
                    <a:pt x="40" y="798"/>
                  </a:cubicBezTo>
                  <a:cubicBezTo>
                    <a:pt x="35" y="802"/>
                    <a:pt x="33" y="792"/>
                    <a:pt x="38" y="792"/>
                  </a:cubicBezTo>
                  <a:cubicBezTo>
                    <a:pt x="42" y="795"/>
                    <a:pt x="47" y="788"/>
                    <a:pt x="49" y="792"/>
                  </a:cubicBezTo>
                  <a:cubicBezTo>
                    <a:pt x="51" y="798"/>
                    <a:pt x="48" y="802"/>
                    <a:pt x="46" y="807"/>
                  </a:cubicBezTo>
                  <a:cubicBezTo>
                    <a:pt x="46" y="806"/>
                    <a:pt x="45" y="809"/>
                    <a:pt x="45" y="809"/>
                  </a:cubicBezTo>
                  <a:close/>
                  <a:moveTo>
                    <a:pt x="124" y="851"/>
                  </a:moveTo>
                  <a:cubicBezTo>
                    <a:pt x="118" y="852"/>
                    <a:pt x="112" y="852"/>
                    <a:pt x="107" y="848"/>
                  </a:cubicBezTo>
                  <a:cubicBezTo>
                    <a:pt x="100" y="848"/>
                    <a:pt x="94" y="852"/>
                    <a:pt x="88" y="852"/>
                  </a:cubicBezTo>
                  <a:cubicBezTo>
                    <a:pt x="91" y="848"/>
                    <a:pt x="88" y="841"/>
                    <a:pt x="93" y="841"/>
                  </a:cubicBezTo>
                  <a:cubicBezTo>
                    <a:pt x="99" y="840"/>
                    <a:pt x="104" y="840"/>
                    <a:pt x="109" y="842"/>
                  </a:cubicBezTo>
                  <a:cubicBezTo>
                    <a:pt x="111" y="846"/>
                    <a:pt x="122" y="846"/>
                    <a:pt x="116" y="841"/>
                  </a:cubicBezTo>
                  <a:cubicBezTo>
                    <a:pt x="113" y="835"/>
                    <a:pt x="107" y="834"/>
                    <a:pt x="103" y="834"/>
                  </a:cubicBezTo>
                  <a:cubicBezTo>
                    <a:pt x="99" y="830"/>
                    <a:pt x="96" y="824"/>
                    <a:pt x="103" y="824"/>
                  </a:cubicBezTo>
                  <a:cubicBezTo>
                    <a:pt x="106" y="822"/>
                    <a:pt x="115" y="821"/>
                    <a:pt x="110" y="816"/>
                  </a:cubicBezTo>
                  <a:cubicBezTo>
                    <a:pt x="105" y="816"/>
                    <a:pt x="99" y="819"/>
                    <a:pt x="94" y="818"/>
                  </a:cubicBezTo>
                  <a:cubicBezTo>
                    <a:pt x="90" y="815"/>
                    <a:pt x="96" y="809"/>
                    <a:pt x="99" y="808"/>
                  </a:cubicBezTo>
                  <a:cubicBezTo>
                    <a:pt x="104" y="806"/>
                    <a:pt x="108" y="802"/>
                    <a:pt x="112" y="798"/>
                  </a:cubicBezTo>
                  <a:cubicBezTo>
                    <a:pt x="115" y="802"/>
                    <a:pt x="120" y="801"/>
                    <a:pt x="124" y="801"/>
                  </a:cubicBezTo>
                  <a:cubicBezTo>
                    <a:pt x="124" y="818"/>
                    <a:pt x="124" y="834"/>
                    <a:pt x="124" y="85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0" name="Freeform 371">
              <a:extLst>
                <a:ext uri="{FF2B5EF4-FFF2-40B4-BE49-F238E27FC236}">
                  <a16:creationId xmlns:a16="http://schemas.microsoft.com/office/drawing/2014/main" id="{2CE9DFBB-050E-4234-AB8B-7D21AEA67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8449" y="4428406"/>
              <a:ext cx="179561" cy="392105"/>
            </a:xfrm>
            <a:custGeom>
              <a:avLst/>
              <a:gdLst/>
              <a:ahLst/>
              <a:cxnLst>
                <a:cxn ang="0">
                  <a:pos x="92" y="702"/>
                </a:cxn>
                <a:cxn ang="0">
                  <a:pos x="87" y="712"/>
                </a:cxn>
                <a:cxn ang="0">
                  <a:pos x="92" y="694"/>
                </a:cxn>
                <a:cxn ang="0">
                  <a:pos x="32" y="686"/>
                </a:cxn>
                <a:cxn ang="0">
                  <a:pos x="22" y="654"/>
                </a:cxn>
                <a:cxn ang="0">
                  <a:pos x="1" y="628"/>
                </a:cxn>
                <a:cxn ang="0">
                  <a:pos x="22" y="597"/>
                </a:cxn>
                <a:cxn ang="0">
                  <a:pos x="32" y="573"/>
                </a:cxn>
                <a:cxn ang="0">
                  <a:pos x="36" y="538"/>
                </a:cxn>
                <a:cxn ang="0">
                  <a:pos x="34" y="521"/>
                </a:cxn>
                <a:cxn ang="0">
                  <a:pos x="33" y="507"/>
                </a:cxn>
                <a:cxn ang="0">
                  <a:pos x="27" y="474"/>
                </a:cxn>
                <a:cxn ang="0">
                  <a:pos x="31" y="447"/>
                </a:cxn>
                <a:cxn ang="0">
                  <a:pos x="39" y="390"/>
                </a:cxn>
                <a:cxn ang="0">
                  <a:pos x="45" y="338"/>
                </a:cxn>
                <a:cxn ang="0">
                  <a:pos x="57" y="301"/>
                </a:cxn>
                <a:cxn ang="0">
                  <a:pos x="60" y="238"/>
                </a:cxn>
                <a:cxn ang="0">
                  <a:pos x="62" y="196"/>
                </a:cxn>
                <a:cxn ang="0">
                  <a:pos x="67" y="162"/>
                </a:cxn>
                <a:cxn ang="0">
                  <a:pos x="85" y="121"/>
                </a:cxn>
                <a:cxn ang="0">
                  <a:pos x="91" y="102"/>
                </a:cxn>
                <a:cxn ang="0">
                  <a:pos x="93" y="72"/>
                </a:cxn>
                <a:cxn ang="0">
                  <a:pos x="114" y="48"/>
                </a:cxn>
                <a:cxn ang="0">
                  <a:pos x="120" y="17"/>
                </a:cxn>
                <a:cxn ang="0">
                  <a:pos x="149" y="5"/>
                </a:cxn>
                <a:cxn ang="0">
                  <a:pos x="171" y="15"/>
                </a:cxn>
                <a:cxn ang="0">
                  <a:pos x="199" y="6"/>
                </a:cxn>
                <a:cxn ang="0">
                  <a:pos x="242" y="49"/>
                </a:cxn>
                <a:cxn ang="0">
                  <a:pos x="286" y="78"/>
                </a:cxn>
                <a:cxn ang="0">
                  <a:pos x="277" y="110"/>
                </a:cxn>
                <a:cxn ang="0">
                  <a:pos x="285" y="120"/>
                </a:cxn>
                <a:cxn ang="0">
                  <a:pos x="323" y="123"/>
                </a:cxn>
                <a:cxn ang="0">
                  <a:pos x="345" y="86"/>
                </a:cxn>
                <a:cxn ang="0">
                  <a:pos x="360" y="106"/>
                </a:cxn>
                <a:cxn ang="0">
                  <a:pos x="331" y="140"/>
                </a:cxn>
                <a:cxn ang="0">
                  <a:pos x="280" y="246"/>
                </a:cxn>
                <a:cxn ang="0">
                  <a:pos x="273" y="283"/>
                </a:cxn>
                <a:cxn ang="0">
                  <a:pos x="295" y="308"/>
                </a:cxn>
                <a:cxn ang="0">
                  <a:pos x="302" y="332"/>
                </a:cxn>
                <a:cxn ang="0">
                  <a:pos x="289" y="366"/>
                </a:cxn>
                <a:cxn ang="0">
                  <a:pos x="219" y="389"/>
                </a:cxn>
                <a:cxn ang="0">
                  <a:pos x="205" y="399"/>
                </a:cxn>
                <a:cxn ang="0">
                  <a:pos x="203" y="426"/>
                </a:cxn>
                <a:cxn ang="0">
                  <a:pos x="167" y="434"/>
                </a:cxn>
                <a:cxn ang="0">
                  <a:pos x="155" y="446"/>
                </a:cxn>
                <a:cxn ang="0">
                  <a:pos x="168" y="467"/>
                </a:cxn>
                <a:cxn ang="0">
                  <a:pos x="179" y="469"/>
                </a:cxn>
                <a:cxn ang="0">
                  <a:pos x="162" y="471"/>
                </a:cxn>
                <a:cxn ang="0">
                  <a:pos x="166" y="480"/>
                </a:cxn>
                <a:cxn ang="0">
                  <a:pos x="147" y="510"/>
                </a:cxn>
                <a:cxn ang="0">
                  <a:pos x="120" y="531"/>
                </a:cxn>
                <a:cxn ang="0">
                  <a:pos x="126" y="571"/>
                </a:cxn>
                <a:cxn ang="0">
                  <a:pos x="139" y="591"/>
                </a:cxn>
                <a:cxn ang="0">
                  <a:pos x="106" y="622"/>
                </a:cxn>
                <a:cxn ang="0">
                  <a:pos x="86" y="646"/>
                </a:cxn>
                <a:cxn ang="0">
                  <a:pos x="93" y="693"/>
                </a:cxn>
                <a:cxn ang="0">
                  <a:pos x="87" y="712"/>
                </a:cxn>
                <a:cxn ang="0">
                  <a:pos x="119" y="738"/>
                </a:cxn>
                <a:cxn ang="0">
                  <a:pos x="150" y="746"/>
                </a:cxn>
                <a:cxn ang="0">
                  <a:pos x="120" y="752"/>
                </a:cxn>
                <a:cxn ang="0">
                  <a:pos x="87" y="737"/>
                </a:cxn>
              </a:cxnLst>
              <a:rect l="0" t="0" r="r" b="b"/>
              <a:pathLst>
                <a:path w="361" h="756">
                  <a:moveTo>
                    <a:pt x="87" y="712"/>
                  </a:moveTo>
                  <a:cubicBezTo>
                    <a:pt x="88" y="707"/>
                    <a:pt x="85" y="697"/>
                    <a:pt x="92" y="702"/>
                  </a:cubicBezTo>
                  <a:cubicBezTo>
                    <a:pt x="98" y="704"/>
                    <a:pt x="91" y="710"/>
                    <a:pt x="88" y="712"/>
                  </a:cubicBezTo>
                  <a:cubicBezTo>
                    <a:pt x="87" y="712"/>
                    <a:pt x="87" y="712"/>
                    <a:pt x="87" y="712"/>
                  </a:cubicBezTo>
                  <a:cubicBezTo>
                    <a:pt x="87" y="712"/>
                    <a:pt x="87" y="712"/>
                    <a:pt x="87" y="712"/>
                  </a:cubicBezTo>
                  <a:close/>
                  <a:moveTo>
                    <a:pt x="92" y="694"/>
                  </a:moveTo>
                  <a:cubicBezTo>
                    <a:pt x="82" y="691"/>
                    <a:pt x="72" y="686"/>
                    <a:pt x="61" y="687"/>
                  </a:cubicBezTo>
                  <a:cubicBezTo>
                    <a:pt x="51" y="685"/>
                    <a:pt x="42" y="687"/>
                    <a:pt x="32" y="686"/>
                  </a:cubicBezTo>
                  <a:cubicBezTo>
                    <a:pt x="28" y="683"/>
                    <a:pt x="24" y="680"/>
                    <a:pt x="25" y="673"/>
                  </a:cubicBezTo>
                  <a:cubicBezTo>
                    <a:pt x="24" y="667"/>
                    <a:pt x="25" y="659"/>
                    <a:pt x="22" y="654"/>
                  </a:cubicBezTo>
                  <a:cubicBezTo>
                    <a:pt x="17" y="655"/>
                    <a:pt x="12" y="659"/>
                    <a:pt x="7" y="658"/>
                  </a:cubicBezTo>
                  <a:cubicBezTo>
                    <a:pt x="4" y="649"/>
                    <a:pt x="0" y="639"/>
                    <a:pt x="1" y="628"/>
                  </a:cubicBezTo>
                  <a:cubicBezTo>
                    <a:pt x="6" y="621"/>
                    <a:pt x="15" y="619"/>
                    <a:pt x="20" y="612"/>
                  </a:cubicBezTo>
                  <a:cubicBezTo>
                    <a:pt x="20" y="607"/>
                    <a:pt x="23" y="601"/>
                    <a:pt x="22" y="597"/>
                  </a:cubicBezTo>
                  <a:cubicBezTo>
                    <a:pt x="18" y="593"/>
                    <a:pt x="19" y="586"/>
                    <a:pt x="22" y="582"/>
                  </a:cubicBezTo>
                  <a:cubicBezTo>
                    <a:pt x="26" y="580"/>
                    <a:pt x="31" y="579"/>
                    <a:pt x="32" y="573"/>
                  </a:cubicBezTo>
                  <a:cubicBezTo>
                    <a:pt x="34" y="566"/>
                    <a:pt x="33" y="559"/>
                    <a:pt x="32" y="553"/>
                  </a:cubicBezTo>
                  <a:cubicBezTo>
                    <a:pt x="33" y="547"/>
                    <a:pt x="31" y="541"/>
                    <a:pt x="36" y="538"/>
                  </a:cubicBezTo>
                  <a:cubicBezTo>
                    <a:pt x="41" y="534"/>
                    <a:pt x="38" y="529"/>
                    <a:pt x="34" y="527"/>
                  </a:cubicBezTo>
                  <a:cubicBezTo>
                    <a:pt x="28" y="524"/>
                    <a:pt x="28" y="521"/>
                    <a:pt x="34" y="521"/>
                  </a:cubicBezTo>
                  <a:cubicBezTo>
                    <a:pt x="38" y="521"/>
                    <a:pt x="44" y="521"/>
                    <a:pt x="45" y="515"/>
                  </a:cubicBezTo>
                  <a:cubicBezTo>
                    <a:pt x="41" y="511"/>
                    <a:pt x="34" y="515"/>
                    <a:pt x="33" y="507"/>
                  </a:cubicBezTo>
                  <a:cubicBezTo>
                    <a:pt x="30" y="500"/>
                    <a:pt x="35" y="492"/>
                    <a:pt x="33" y="484"/>
                  </a:cubicBezTo>
                  <a:cubicBezTo>
                    <a:pt x="30" y="482"/>
                    <a:pt x="25" y="481"/>
                    <a:pt x="27" y="474"/>
                  </a:cubicBezTo>
                  <a:cubicBezTo>
                    <a:pt x="25" y="469"/>
                    <a:pt x="27" y="463"/>
                    <a:pt x="32" y="461"/>
                  </a:cubicBezTo>
                  <a:cubicBezTo>
                    <a:pt x="36" y="459"/>
                    <a:pt x="32" y="451"/>
                    <a:pt x="31" y="447"/>
                  </a:cubicBezTo>
                  <a:cubicBezTo>
                    <a:pt x="32" y="437"/>
                    <a:pt x="28" y="427"/>
                    <a:pt x="34" y="419"/>
                  </a:cubicBezTo>
                  <a:cubicBezTo>
                    <a:pt x="36" y="409"/>
                    <a:pt x="37" y="399"/>
                    <a:pt x="39" y="390"/>
                  </a:cubicBezTo>
                  <a:cubicBezTo>
                    <a:pt x="41" y="386"/>
                    <a:pt x="47" y="385"/>
                    <a:pt x="49" y="381"/>
                  </a:cubicBezTo>
                  <a:cubicBezTo>
                    <a:pt x="43" y="368"/>
                    <a:pt x="42" y="352"/>
                    <a:pt x="45" y="338"/>
                  </a:cubicBezTo>
                  <a:cubicBezTo>
                    <a:pt x="48" y="331"/>
                    <a:pt x="55" y="329"/>
                    <a:pt x="57" y="322"/>
                  </a:cubicBezTo>
                  <a:cubicBezTo>
                    <a:pt x="58" y="315"/>
                    <a:pt x="53" y="307"/>
                    <a:pt x="57" y="301"/>
                  </a:cubicBezTo>
                  <a:cubicBezTo>
                    <a:pt x="60" y="292"/>
                    <a:pt x="66" y="285"/>
                    <a:pt x="67" y="276"/>
                  </a:cubicBezTo>
                  <a:cubicBezTo>
                    <a:pt x="67" y="263"/>
                    <a:pt x="63" y="251"/>
                    <a:pt x="60" y="238"/>
                  </a:cubicBezTo>
                  <a:cubicBezTo>
                    <a:pt x="59" y="232"/>
                    <a:pt x="55" y="226"/>
                    <a:pt x="55" y="220"/>
                  </a:cubicBezTo>
                  <a:cubicBezTo>
                    <a:pt x="56" y="212"/>
                    <a:pt x="57" y="203"/>
                    <a:pt x="62" y="196"/>
                  </a:cubicBezTo>
                  <a:cubicBezTo>
                    <a:pt x="67" y="195"/>
                    <a:pt x="67" y="189"/>
                    <a:pt x="66" y="184"/>
                  </a:cubicBezTo>
                  <a:cubicBezTo>
                    <a:pt x="66" y="177"/>
                    <a:pt x="63" y="169"/>
                    <a:pt x="67" y="162"/>
                  </a:cubicBezTo>
                  <a:cubicBezTo>
                    <a:pt x="70" y="154"/>
                    <a:pt x="73" y="145"/>
                    <a:pt x="79" y="139"/>
                  </a:cubicBezTo>
                  <a:cubicBezTo>
                    <a:pt x="81" y="133"/>
                    <a:pt x="84" y="127"/>
                    <a:pt x="85" y="121"/>
                  </a:cubicBezTo>
                  <a:cubicBezTo>
                    <a:pt x="89" y="120"/>
                    <a:pt x="96" y="123"/>
                    <a:pt x="96" y="115"/>
                  </a:cubicBezTo>
                  <a:cubicBezTo>
                    <a:pt x="93" y="112"/>
                    <a:pt x="89" y="108"/>
                    <a:pt x="91" y="102"/>
                  </a:cubicBezTo>
                  <a:cubicBezTo>
                    <a:pt x="95" y="98"/>
                    <a:pt x="94" y="94"/>
                    <a:pt x="91" y="89"/>
                  </a:cubicBezTo>
                  <a:cubicBezTo>
                    <a:pt x="89" y="83"/>
                    <a:pt x="90" y="77"/>
                    <a:pt x="93" y="72"/>
                  </a:cubicBezTo>
                  <a:cubicBezTo>
                    <a:pt x="92" y="68"/>
                    <a:pt x="90" y="61"/>
                    <a:pt x="96" y="59"/>
                  </a:cubicBezTo>
                  <a:cubicBezTo>
                    <a:pt x="101" y="55"/>
                    <a:pt x="109" y="54"/>
                    <a:pt x="114" y="48"/>
                  </a:cubicBezTo>
                  <a:cubicBezTo>
                    <a:pt x="116" y="41"/>
                    <a:pt x="118" y="35"/>
                    <a:pt x="119" y="28"/>
                  </a:cubicBezTo>
                  <a:cubicBezTo>
                    <a:pt x="113" y="24"/>
                    <a:pt x="117" y="21"/>
                    <a:pt x="120" y="17"/>
                  </a:cubicBezTo>
                  <a:cubicBezTo>
                    <a:pt x="125" y="11"/>
                    <a:pt x="129" y="5"/>
                    <a:pt x="134" y="0"/>
                  </a:cubicBezTo>
                  <a:cubicBezTo>
                    <a:pt x="138" y="4"/>
                    <a:pt x="143" y="7"/>
                    <a:pt x="149" y="5"/>
                  </a:cubicBezTo>
                  <a:cubicBezTo>
                    <a:pt x="155" y="4"/>
                    <a:pt x="164" y="5"/>
                    <a:pt x="166" y="14"/>
                  </a:cubicBezTo>
                  <a:cubicBezTo>
                    <a:pt x="167" y="22"/>
                    <a:pt x="169" y="22"/>
                    <a:pt x="171" y="15"/>
                  </a:cubicBezTo>
                  <a:cubicBezTo>
                    <a:pt x="174" y="11"/>
                    <a:pt x="174" y="2"/>
                    <a:pt x="179" y="3"/>
                  </a:cubicBezTo>
                  <a:cubicBezTo>
                    <a:pt x="186" y="4"/>
                    <a:pt x="193" y="3"/>
                    <a:pt x="199" y="6"/>
                  </a:cubicBezTo>
                  <a:cubicBezTo>
                    <a:pt x="206" y="18"/>
                    <a:pt x="215" y="29"/>
                    <a:pt x="223" y="39"/>
                  </a:cubicBezTo>
                  <a:cubicBezTo>
                    <a:pt x="229" y="45"/>
                    <a:pt x="235" y="48"/>
                    <a:pt x="242" y="49"/>
                  </a:cubicBezTo>
                  <a:cubicBezTo>
                    <a:pt x="252" y="53"/>
                    <a:pt x="259" y="64"/>
                    <a:pt x="269" y="68"/>
                  </a:cubicBezTo>
                  <a:cubicBezTo>
                    <a:pt x="275" y="72"/>
                    <a:pt x="281" y="73"/>
                    <a:pt x="286" y="78"/>
                  </a:cubicBezTo>
                  <a:cubicBezTo>
                    <a:pt x="285" y="84"/>
                    <a:pt x="282" y="90"/>
                    <a:pt x="279" y="96"/>
                  </a:cubicBezTo>
                  <a:cubicBezTo>
                    <a:pt x="276" y="100"/>
                    <a:pt x="274" y="105"/>
                    <a:pt x="277" y="110"/>
                  </a:cubicBezTo>
                  <a:cubicBezTo>
                    <a:pt x="275" y="115"/>
                    <a:pt x="269" y="117"/>
                    <a:pt x="268" y="123"/>
                  </a:cubicBezTo>
                  <a:cubicBezTo>
                    <a:pt x="274" y="124"/>
                    <a:pt x="279" y="118"/>
                    <a:pt x="285" y="120"/>
                  </a:cubicBezTo>
                  <a:cubicBezTo>
                    <a:pt x="294" y="125"/>
                    <a:pt x="304" y="126"/>
                    <a:pt x="313" y="121"/>
                  </a:cubicBezTo>
                  <a:cubicBezTo>
                    <a:pt x="317" y="119"/>
                    <a:pt x="321" y="129"/>
                    <a:pt x="323" y="123"/>
                  </a:cubicBezTo>
                  <a:cubicBezTo>
                    <a:pt x="328" y="114"/>
                    <a:pt x="339" y="111"/>
                    <a:pt x="340" y="99"/>
                  </a:cubicBezTo>
                  <a:cubicBezTo>
                    <a:pt x="342" y="95"/>
                    <a:pt x="341" y="86"/>
                    <a:pt x="345" y="86"/>
                  </a:cubicBezTo>
                  <a:cubicBezTo>
                    <a:pt x="349" y="86"/>
                    <a:pt x="355" y="83"/>
                    <a:pt x="357" y="89"/>
                  </a:cubicBezTo>
                  <a:cubicBezTo>
                    <a:pt x="359" y="95"/>
                    <a:pt x="361" y="100"/>
                    <a:pt x="360" y="106"/>
                  </a:cubicBezTo>
                  <a:cubicBezTo>
                    <a:pt x="359" y="112"/>
                    <a:pt x="360" y="121"/>
                    <a:pt x="354" y="123"/>
                  </a:cubicBezTo>
                  <a:cubicBezTo>
                    <a:pt x="346" y="128"/>
                    <a:pt x="337" y="131"/>
                    <a:pt x="331" y="140"/>
                  </a:cubicBezTo>
                  <a:cubicBezTo>
                    <a:pt x="315" y="158"/>
                    <a:pt x="299" y="177"/>
                    <a:pt x="285" y="198"/>
                  </a:cubicBezTo>
                  <a:cubicBezTo>
                    <a:pt x="283" y="214"/>
                    <a:pt x="276" y="230"/>
                    <a:pt x="280" y="246"/>
                  </a:cubicBezTo>
                  <a:cubicBezTo>
                    <a:pt x="282" y="254"/>
                    <a:pt x="275" y="258"/>
                    <a:pt x="274" y="264"/>
                  </a:cubicBezTo>
                  <a:cubicBezTo>
                    <a:pt x="272" y="270"/>
                    <a:pt x="278" y="277"/>
                    <a:pt x="273" y="283"/>
                  </a:cubicBezTo>
                  <a:cubicBezTo>
                    <a:pt x="268" y="288"/>
                    <a:pt x="275" y="292"/>
                    <a:pt x="278" y="295"/>
                  </a:cubicBezTo>
                  <a:cubicBezTo>
                    <a:pt x="283" y="300"/>
                    <a:pt x="292" y="300"/>
                    <a:pt x="295" y="308"/>
                  </a:cubicBezTo>
                  <a:cubicBezTo>
                    <a:pt x="294" y="313"/>
                    <a:pt x="289" y="317"/>
                    <a:pt x="292" y="323"/>
                  </a:cubicBezTo>
                  <a:cubicBezTo>
                    <a:pt x="293" y="329"/>
                    <a:pt x="299" y="329"/>
                    <a:pt x="302" y="332"/>
                  </a:cubicBezTo>
                  <a:cubicBezTo>
                    <a:pt x="304" y="338"/>
                    <a:pt x="305" y="343"/>
                    <a:pt x="301" y="347"/>
                  </a:cubicBezTo>
                  <a:cubicBezTo>
                    <a:pt x="298" y="354"/>
                    <a:pt x="292" y="359"/>
                    <a:pt x="289" y="366"/>
                  </a:cubicBezTo>
                  <a:cubicBezTo>
                    <a:pt x="287" y="376"/>
                    <a:pt x="278" y="377"/>
                    <a:pt x="272" y="380"/>
                  </a:cubicBezTo>
                  <a:cubicBezTo>
                    <a:pt x="255" y="386"/>
                    <a:pt x="237" y="388"/>
                    <a:pt x="219" y="389"/>
                  </a:cubicBezTo>
                  <a:cubicBezTo>
                    <a:pt x="214" y="388"/>
                    <a:pt x="208" y="388"/>
                    <a:pt x="203" y="386"/>
                  </a:cubicBezTo>
                  <a:cubicBezTo>
                    <a:pt x="201" y="390"/>
                    <a:pt x="201" y="396"/>
                    <a:pt x="205" y="399"/>
                  </a:cubicBezTo>
                  <a:cubicBezTo>
                    <a:pt x="210" y="401"/>
                    <a:pt x="204" y="407"/>
                    <a:pt x="203" y="411"/>
                  </a:cubicBezTo>
                  <a:cubicBezTo>
                    <a:pt x="199" y="415"/>
                    <a:pt x="200" y="421"/>
                    <a:pt x="203" y="426"/>
                  </a:cubicBezTo>
                  <a:cubicBezTo>
                    <a:pt x="206" y="432"/>
                    <a:pt x="198" y="433"/>
                    <a:pt x="195" y="435"/>
                  </a:cubicBezTo>
                  <a:cubicBezTo>
                    <a:pt x="186" y="439"/>
                    <a:pt x="176" y="439"/>
                    <a:pt x="167" y="434"/>
                  </a:cubicBezTo>
                  <a:cubicBezTo>
                    <a:pt x="163" y="433"/>
                    <a:pt x="158" y="429"/>
                    <a:pt x="153" y="430"/>
                  </a:cubicBezTo>
                  <a:cubicBezTo>
                    <a:pt x="149" y="435"/>
                    <a:pt x="153" y="442"/>
                    <a:pt x="155" y="446"/>
                  </a:cubicBezTo>
                  <a:cubicBezTo>
                    <a:pt x="157" y="452"/>
                    <a:pt x="151" y="458"/>
                    <a:pt x="156" y="462"/>
                  </a:cubicBezTo>
                  <a:cubicBezTo>
                    <a:pt x="159" y="466"/>
                    <a:pt x="163" y="468"/>
                    <a:pt x="168" y="467"/>
                  </a:cubicBezTo>
                  <a:cubicBezTo>
                    <a:pt x="172" y="464"/>
                    <a:pt x="164" y="459"/>
                    <a:pt x="173" y="460"/>
                  </a:cubicBezTo>
                  <a:cubicBezTo>
                    <a:pt x="178" y="456"/>
                    <a:pt x="178" y="464"/>
                    <a:pt x="179" y="469"/>
                  </a:cubicBezTo>
                  <a:cubicBezTo>
                    <a:pt x="181" y="474"/>
                    <a:pt x="176" y="476"/>
                    <a:pt x="172" y="476"/>
                  </a:cubicBezTo>
                  <a:cubicBezTo>
                    <a:pt x="170" y="472"/>
                    <a:pt x="167" y="469"/>
                    <a:pt x="162" y="471"/>
                  </a:cubicBezTo>
                  <a:cubicBezTo>
                    <a:pt x="159" y="471"/>
                    <a:pt x="149" y="474"/>
                    <a:pt x="155" y="477"/>
                  </a:cubicBezTo>
                  <a:cubicBezTo>
                    <a:pt x="159" y="477"/>
                    <a:pt x="166" y="478"/>
                    <a:pt x="166" y="480"/>
                  </a:cubicBezTo>
                  <a:cubicBezTo>
                    <a:pt x="161" y="484"/>
                    <a:pt x="153" y="485"/>
                    <a:pt x="150" y="492"/>
                  </a:cubicBezTo>
                  <a:cubicBezTo>
                    <a:pt x="147" y="498"/>
                    <a:pt x="153" y="506"/>
                    <a:pt x="147" y="510"/>
                  </a:cubicBezTo>
                  <a:cubicBezTo>
                    <a:pt x="144" y="514"/>
                    <a:pt x="141" y="519"/>
                    <a:pt x="146" y="522"/>
                  </a:cubicBezTo>
                  <a:cubicBezTo>
                    <a:pt x="138" y="525"/>
                    <a:pt x="128" y="523"/>
                    <a:pt x="120" y="531"/>
                  </a:cubicBezTo>
                  <a:cubicBezTo>
                    <a:pt x="115" y="535"/>
                    <a:pt x="111" y="541"/>
                    <a:pt x="109" y="548"/>
                  </a:cubicBezTo>
                  <a:cubicBezTo>
                    <a:pt x="109" y="560"/>
                    <a:pt x="118" y="567"/>
                    <a:pt x="126" y="571"/>
                  </a:cubicBezTo>
                  <a:cubicBezTo>
                    <a:pt x="130" y="575"/>
                    <a:pt x="136" y="573"/>
                    <a:pt x="141" y="576"/>
                  </a:cubicBezTo>
                  <a:cubicBezTo>
                    <a:pt x="142" y="581"/>
                    <a:pt x="140" y="586"/>
                    <a:pt x="139" y="591"/>
                  </a:cubicBezTo>
                  <a:cubicBezTo>
                    <a:pt x="135" y="599"/>
                    <a:pt x="126" y="600"/>
                    <a:pt x="120" y="605"/>
                  </a:cubicBezTo>
                  <a:cubicBezTo>
                    <a:pt x="115" y="609"/>
                    <a:pt x="108" y="614"/>
                    <a:pt x="106" y="622"/>
                  </a:cubicBezTo>
                  <a:cubicBezTo>
                    <a:pt x="105" y="626"/>
                    <a:pt x="108" y="632"/>
                    <a:pt x="104" y="636"/>
                  </a:cubicBezTo>
                  <a:cubicBezTo>
                    <a:pt x="100" y="642"/>
                    <a:pt x="92" y="643"/>
                    <a:pt x="86" y="646"/>
                  </a:cubicBezTo>
                  <a:cubicBezTo>
                    <a:pt x="80" y="649"/>
                    <a:pt x="79" y="659"/>
                    <a:pt x="79" y="666"/>
                  </a:cubicBezTo>
                  <a:cubicBezTo>
                    <a:pt x="81" y="677"/>
                    <a:pt x="88" y="685"/>
                    <a:pt x="93" y="693"/>
                  </a:cubicBezTo>
                  <a:cubicBezTo>
                    <a:pt x="93" y="694"/>
                    <a:pt x="92" y="693"/>
                    <a:pt x="92" y="694"/>
                  </a:cubicBezTo>
                  <a:close/>
                  <a:moveTo>
                    <a:pt x="87" y="712"/>
                  </a:moveTo>
                  <a:cubicBezTo>
                    <a:pt x="90" y="718"/>
                    <a:pt x="97" y="711"/>
                    <a:pt x="99" y="717"/>
                  </a:cubicBezTo>
                  <a:cubicBezTo>
                    <a:pt x="105" y="726"/>
                    <a:pt x="112" y="731"/>
                    <a:pt x="119" y="738"/>
                  </a:cubicBezTo>
                  <a:cubicBezTo>
                    <a:pt x="124" y="740"/>
                    <a:pt x="129" y="745"/>
                    <a:pt x="135" y="744"/>
                  </a:cubicBezTo>
                  <a:cubicBezTo>
                    <a:pt x="139" y="747"/>
                    <a:pt x="145" y="746"/>
                    <a:pt x="150" y="746"/>
                  </a:cubicBezTo>
                  <a:cubicBezTo>
                    <a:pt x="150" y="753"/>
                    <a:pt x="143" y="750"/>
                    <a:pt x="139" y="751"/>
                  </a:cubicBezTo>
                  <a:cubicBezTo>
                    <a:pt x="133" y="751"/>
                    <a:pt x="126" y="756"/>
                    <a:pt x="120" y="752"/>
                  </a:cubicBezTo>
                  <a:cubicBezTo>
                    <a:pt x="110" y="748"/>
                    <a:pt x="100" y="749"/>
                    <a:pt x="90" y="749"/>
                  </a:cubicBezTo>
                  <a:cubicBezTo>
                    <a:pt x="84" y="752"/>
                    <a:pt x="88" y="741"/>
                    <a:pt x="87" y="737"/>
                  </a:cubicBezTo>
                  <a:cubicBezTo>
                    <a:pt x="87" y="729"/>
                    <a:pt x="87" y="720"/>
                    <a:pt x="87" y="71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1" name="Freeform 372">
              <a:extLst>
                <a:ext uri="{FF2B5EF4-FFF2-40B4-BE49-F238E27FC236}">
                  <a16:creationId xmlns:a16="http://schemas.microsoft.com/office/drawing/2014/main" id="{D87E1241-1AA2-41F6-B60F-19810CBBD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134" y="3746802"/>
              <a:ext cx="106272" cy="97110"/>
            </a:xfrm>
            <a:custGeom>
              <a:avLst/>
              <a:gdLst/>
              <a:ahLst/>
              <a:cxnLst>
                <a:cxn ang="0">
                  <a:pos x="197" y="20"/>
                </a:cxn>
                <a:cxn ang="0">
                  <a:pos x="206" y="30"/>
                </a:cxn>
                <a:cxn ang="0">
                  <a:pos x="207" y="63"/>
                </a:cxn>
                <a:cxn ang="0">
                  <a:pos x="217" y="77"/>
                </a:cxn>
                <a:cxn ang="0">
                  <a:pos x="213" y="90"/>
                </a:cxn>
                <a:cxn ang="0">
                  <a:pos x="186" y="90"/>
                </a:cxn>
                <a:cxn ang="0">
                  <a:pos x="176" y="98"/>
                </a:cxn>
                <a:cxn ang="0">
                  <a:pos x="168" y="106"/>
                </a:cxn>
                <a:cxn ang="0">
                  <a:pos x="165" y="117"/>
                </a:cxn>
                <a:cxn ang="0">
                  <a:pos x="148" y="125"/>
                </a:cxn>
                <a:cxn ang="0">
                  <a:pos x="123" y="140"/>
                </a:cxn>
                <a:cxn ang="0">
                  <a:pos x="114" y="147"/>
                </a:cxn>
                <a:cxn ang="0">
                  <a:pos x="102" y="151"/>
                </a:cxn>
                <a:cxn ang="0">
                  <a:pos x="82" y="166"/>
                </a:cxn>
                <a:cxn ang="0">
                  <a:pos x="81" y="190"/>
                </a:cxn>
                <a:cxn ang="0">
                  <a:pos x="0" y="191"/>
                </a:cxn>
                <a:cxn ang="0">
                  <a:pos x="17" y="180"/>
                </a:cxn>
                <a:cxn ang="0">
                  <a:pos x="50" y="154"/>
                </a:cxn>
                <a:cxn ang="0">
                  <a:pos x="63" y="126"/>
                </a:cxn>
                <a:cxn ang="0">
                  <a:pos x="63" y="100"/>
                </a:cxn>
                <a:cxn ang="0">
                  <a:pos x="70" y="80"/>
                </a:cxn>
                <a:cxn ang="0">
                  <a:pos x="80" y="66"/>
                </a:cxn>
                <a:cxn ang="0">
                  <a:pos x="116" y="40"/>
                </a:cxn>
                <a:cxn ang="0">
                  <a:pos x="130" y="5"/>
                </a:cxn>
                <a:cxn ang="0">
                  <a:pos x="140" y="6"/>
                </a:cxn>
                <a:cxn ang="0">
                  <a:pos x="155" y="18"/>
                </a:cxn>
                <a:cxn ang="0">
                  <a:pos x="183" y="12"/>
                </a:cxn>
                <a:cxn ang="0">
                  <a:pos x="193" y="20"/>
                </a:cxn>
                <a:cxn ang="0">
                  <a:pos x="197" y="20"/>
                </a:cxn>
              </a:cxnLst>
              <a:rect l="0" t="0" r="r" b="b"/>
              <a:pathLst>
                <a:path w="217" h="191">
                  <a:moveTo>
                    <a:pt x="197" y="20"/>
                  </a:moveTo>
                  <a:cubicBezTo>
                    <a:pt x="198" y="26"/>
                    <a:pt x="203" y="26"/>
                    <a:pt x="206" y="30"/>
                  </a:cubicBezTo>
                  <a:cubicBezTo>
                    <a:pt x="208" y="41"/>
                    <a:pt x="206" y="52"/>
                    <a:pt x="207" y="63"/>
                  </a:cubicBezTo>
                  <a:cubicBezTo>
                    <a:pt x="209" y="69"/>
                    <a:pt x="212" y="74"/>
                    <a:pt x="217" y="77"/>
                  </a:cubicBezTo>
                  <a:cubicBezTo>
                    <a:pt x="217" y="81"/>
                    <a:pt x="217" y="90"/>
                    <a:pt x="213" y="90"/>
                  </a:cubicBezTo>
                  <a:cubicBezTo>
                    <a:pt x="204" y="89"/>
                    <a:pt x="195" y="90"/>
                    <a:pt x="186" y="90"/>
                  </a:cubicBezTo>
                  <a:cubicBezTo>
                    <a:pt x="185" y="95"/>
                    <a:pt x="181" y="98"/>
                    <a:pt x="176" y="98"/>
                  </a:cubicBezTo>
                  <a:cubicBezTo>
                    <a:pt x="172" y="98"/>
                    <a:pt x="166" y="99"/>
                    <a:pt x="168" y="106"/>
                  </a:cubicBezTo>
                  <a:cubicBezTo>
                    <a:pt x="172" y="111"/>
                    <a:pt x="171" y="116"/>
                    <a:pt x="165" y="117"/>
                  </a:cubicBezTo>
                  <a:cubicBezTo>
                    <a:pt x="160" y="121"/>
                    <a:pt x="154" y="123"/>
                    <a:pt x="148" y="125"/>
                  </a:cubicBezTo>
                  <a:cubicBezTo>
                    <a:pt x="143" y="137"/>
                    <a:pt x="132" y="140"/>
                    <a:pt x="123" y="140"/>
                  </a:cubicBezTo>
                  <a:cubicBezTo>
                    <a:pt x="123" y="147"/>
                    <a:pt x="119" y="149"/>
                    <a:pt x="114" y="147"/>
                  </a:cubicBezTo>
                  <a:cubicBezTo>
                    <a:pt x="110" y="146"/>
                    <a:pt x="106" y="147"/>
                    <a:pt x="102" y="151"/>
                  </a:cubicBezTo>
                  <a:cubicBezTo>
                    <a:pt x="95" y="156"/>
                    <a:pt x="89" y="162"/>
                    <a:pt x="82" y="166"/>
                  </a:cubicBezTo>
                  <a:cubicBezTo>
                    <a:pt x="81" y="174"/>
                    <a:pt x="81" y="182"/>
                    <a:pt x="81" y="190"/>
                  </a:cubicBezTo>
                  <a:cubicBezTo>
                    <a:pt x="54" y="191"/>
                    <a:pt x="27" y="190"/>
                    <a:pt x="0" y="191"/>
                  </a:cubicBezTo>
                  <a:cubicBezTo>
                    <a:pt x="3" y="182"/>
                    <a:pt x="11" y="183"/>
                    <a:pt x="17" y="180"/>
                  </a:cubicBezTo>
                  <a:cubicBezTo>
                    <a:pt x="30" y="177"/>
                    <a:pt x="40" y="164"/>
                    <a:pt x="50" y="154"/>
                  </a:cubicBezTo>
                  <a:cubicBezTo>
                    <a:pt x="56" y="146"/>
                    <a:pt x="65" y="138"/>
                    <a:pt x="63" y="126"/>
                  </a:cubicBezTo>
                  <a:cubicBezTo>
                    <a:pt x="59" y="118"/>
                    <a:pt x="57" y="108"/>
                    <a:pt x="63" y="100"/>
                  </a:cubicBezTo>
                  <a:cubicBezTo>
                    <a:pt x="66" y="94"/>
                    <a:pt x="72" y="88"/>
                    <a:pt x="70" y="80"/>
                  </a:cubicBezTo>
                  <a:cubicBezTo>
                    <a:pt x="71" y="73"/>
                    <a:pt x="77" y="71"/>
                    <a:pt x="80" y="66"/>
                  </a:cubicBezTo>
                  <a:cubicBezTo>
                    <a:pt x="90" y="53"/>
                    <a:pt x="107" y="55"/>
                    <a:pt x="116" y="40"/>
                  </a:cubicBezTo>
                  <a:cubicBezTo>
                    <a:pt x="123" y="29"/>
                    <a:pt x="126" y="17"/>
                    <a:pt x="130" y="5"/>
                  </a:cubicBezTo>
                  <a:cubicBezTo>
                    <a:pt x="134" y="2"/>
                    <a:pt x="138" y="0"/>
                    <a:pt x="140" y="6"/>
                  </a:cubicBezTo>
                  <a:cubicBezTo>
                    <a:pt x="143" y="13"/>
                    <a:pt x="150" y="15"/>
                    <a:pt x="155" y="18"/>
                  </a:cubicBezTo>
                  <a:cubicBezTo>
                    <a:pt x="164" y="18"/>
                    <a:pt x="175" y="20"/>
                    <a:pt x="183" y="12"/>
                  </a:cubicBezTo>
                  <a:cubicBezTo>
                    <a:pt x="185" y="18"/>
                    <a:pt x="189" y="20"/>
                    <a:pt x="193" y="20"/>
                  </a:cubicBezTo>
                  <a:cubicBezTo>
                    <a:pt x="195" y="20"/>
                    <a:pt x="196" y="20"/>
                    <a:pt x="197" y="2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2" name="Freeform 373">
              <a:extLst>
                <a:ext uri="{FF2B5EF4-FFF2-40B4-BE49-F238E27FC236}">
                  <a16:creationId xmlns:a16="http://schemas.microsoft.com/office/drawing/2014/main" id="{AA6CA02B-D858-49D4-9650-B02B2C6F0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611" y="3732144"/>
              <a:ext cx="185057" cy="212543"/>
            </a:xfrm>
            <a:custGeom>
              <a:avLst/>
              <a:gdLst/>
              <a:ahLst/>
              <a:cxnLst>
                <a:cxn ang="0">
                  <a:pos x="0" y="227"/>
                </a:cxn>
                <a:cxn ang="0">
                  <a:pos x="1" y="194"/>
                </a:cxn>
                <a:cxn ang="0">
                  <a:pos x="27" y="175"/>
                </a:cxn>
                <a:cxn ang="0">
                  <a:pos x="40" y="175"/>
                </a:cxn>
                <a:cxn ang="0">
                  <a:pos x="49" y="168"/>
                </a:cxn>
                <a:cxn ang="0">
                  <a:pos x="67" y="153"/>
                </a:cxn>
                <a:cxn ang="0">
                  <a:pos x="89" y="142"/>
                </a:cxn>
                <a:cxn ang="0">
                  <a:pos x="88" y="127"/>
                </a:cxn>
                <a:cxn ang="0">
                  <a:pos x="104" y="119"/>
                </a:cxn>
                <a:cxn ang="0">
                  <a:pos x="116" y="118"/>
                </a:cxn>
                <a:cxn ang="0">
                  <a:pos x="134" y="118"/>
                </a:cxn>
                <a:cxn ang="0">
                  <a:pos x="134" y="103"/>
                </a:cxn>
                <a:cxn ang="0">
                  <a:pos x="126" y="82"/>
                </a:cxn>
                <a:cxn ang="0">
                  <a:pos x="124" y="57"/>
                </a:cxn>
                <a:cxn ang="0">
                  <a:pos x="118" y="48"/>
                </a:cxn>
                <a:cxn ang="0">
                  <a:pos x="132" y="38"/>
                </a:cxn>
                <a:cxn ang="0">
                  <a:pos x="146" y="31"/>
                </a:cxn>
                <a:cxn ang="0">
                  <a:pos x="157" y="30"/>
                </a:cxn>
                <a:cxn ang="0">
                  <a:pos x="184" y="15"/>
                </a:cxn>
                <a:cxn ang="0">
                  <a:pos x="207" y="10"/>
                </a:cxn>
                <a:cxn ang="0">
                  <a:pos x="222" y="8"/>
                </a:cxn>
                <a:cxn ang="0">
                  <a:pos x="239" y="8"/>
                </a:cxn>
                <a:cxn ang="0">
                  <a:pos x="261" y="9"/>
                </a:cxn>
                <a:cxn ang="0">
                  <a:pos x="272" y="3"/>
                </a:cxn>
                <a:cxn ang="0">
                  <a:pos x="285" y="5"/>
                </a:cxn>
                <a:cxn ang="0">
                  <a:pos x="297" y="8"/>
                </a:cxn>
                <a:cxn ang="0">
                  <a:pos x="311" y="7"/>
                </a:cxn>
                <a:cxn ang="0">
                  <a:pos x="306" y="17"/>
                </a:cxn>
                <a:cxn ang="0">
                  <a:pos x="306" y="54"/>
                </a:cxn>
                <a:cxn ang="0">
                  <a:pos x="293" y="72"/>
                </a:cxn>
                <a:cxn ang="0">
                  <a:pos x="297" y="93"/>
                </a:cxn>
                <a:cxn ang="0">
                  <a:pos x="309" y="109"/>
                </a:cxn>
                <a:cxn ang="0">
                  <a:pos x="319" y="119"/>
                </a:cxn>
                <a:cxn ang="0">
                  <a:pos x="329" y="158"/>
                </a:cxn>
                <a:cxn ang="0">
                  <a:pos x="329" y="172"/>
                </a:cxn>
                <a:cxn ang="0">
                  <a:pos x="333" y="206"/>
                </a:cxn>
                <a:cxn ang="0">
                  <a:pos x="332" y="225"/>
                </a:cxn>
                <a:cxn ang="0">
                  <a:pos x="333" y="245"/>
                </a:cxn>
                <a:cxn ang="0">
                  <a:pos x="326" y="255"/>
                </a:cxn>
                <a:cxn ang="0">
                  <a:pos x="338" y="280"/>
                </a:cxn>
                <a:cxn ang="0">
                  <a:pos x="347" y="289"/>
                </a:cxn>
                <a:cxn ang="0">
                  <a:pos x="363" y="294"/>
                </a:cxn>
                <a:cxn ang="0">
                  <a:pos x="372" y="311"/>
                </a:cxn>
                <a:cxn ang="0">
                  <a:pos x="333" y="339"/>
                </a:cxn>
                <a:cxn ang="0">
                  <a:pos x="287" y="375"/>
                </a:cxn>
                <a:cxn ang="0">
                  <a:pos x="260" y="403"/>
                </a:cxn>
                <a:cxn ang="0">
                  <a:pos x="214" y="414"/>
                </a:cxn>
                <a:cxn ang="0">
                  <a:pos x="213" y="395"/>
                </a:cxn>
                <a:cxn ang="0">
                  <a:pos x="198" y="388"/>
                </a:cxn>
                <a:cxn ang="0">
                  <a:pos x="188" y="385"/>
                </a:cxn>
                <a:cxn ang="0">
                  <a:pos x="177" y="372"/>
                </a:cxn>
                <a:cxn ang="0">
                  <a:pos x="171" y="361"/>
                </a:cxn>
                <a:cxn ang="0">
                  <a:pos x="75" y="282"/>
                </a:cxn>
                <a:cxn ang="0">
                  <a:pos x="16" y="238"/>
                </a:cxn>
                <a:cxn ang="0">
                  <a:pos x="0" y="227"/>
                </a:cxn>
              </a:cxnLst>
              <a:rect l="0" t="0" r="r" b="b"/>
              <a:pathLst>
                <a:path w="372" h="414">
                  <a:moveTo>
                    <a:pt x="0" y="227"/>
                  </a:moveTo>
                  <a:cubicBezTo>
                    <a:pt x="0" y="216"/>
                    <a:pt x="0" y="205"/>
                    <a:pt x="1" y="194"/>
                  </a:cubicBezTo>
                  <a:cubicBezTo>
                    <a:pt x="10" y="189"/>
                    <a:pt x="18" y="179"/>
                    <a:pt x="27" y="175"/>
                  </a:cubicBezTo>
                  <a:cubicBezTo>
                    <a:pt x="32" y="175"/>
                    <a:pt x="36" y="176"/>
                    <a:pt x="40" y="175"/>
                  </a:cubicBezTo>
                  <a:cubicBezTo>
                    <a:pt x="40" y="168"/>
                    <a:pt x="44" y="167"/>
                    <a:pt x="49" y="168"/>
                  </a:cubicBezTo>
                  <a:cubicBezTo>
                    <a:pt x="56" y="166"/>
                    <a:pt x="64" y="162"/>
                    <a:pt x="67" y="153"/>
                  </a:cubicBezTo>
                  <a:cubicBezTo>
                    <a:pt x="75" y="151"/>
                    <a:pt x="83" y="147"/>
                    <a:pt x="89" y="142"/>
                  </a:cubicBezTo>
                  <a:cubicBezTo>
                    <a:pt x="90" y="138"/>
                    <a:pt x="84" y="131"/>
                    <a:pt x="88" y="127"/>
                  </a:cubicBezTo>
                  <a:cubicBezTo>
                    <a:pt x="94" y="124"/>
                    <a:pt x="102" y="128"/>
                    <a:pt x="104" y="119"/>
                  </a:cubicBezTo>
                  <a:cubicBezTo>
                    <a:pt x="107" y="115"/>
                    <a:pt x="113" y="119"/>
                    <a:pt x="116" y="118"/>
                  </a:cubicBezTo>
                  <a:cubicBezTo>
                    <a:pt x="122" y="118"/>
                    <a:pt x="128" y="118"/>
                    <a:pt x="134" y="118"/>
                  </a:cubicBezTo>
                  <a:cubicBezTo>
                    <a:pt x="134" y="113"/>
                    <a:pt x="139" y="106"/>
                    <a:pt x="134" y="103"/>
                  </a:cubicBezTo>
                  <a:cubicBezTo>
                    <a:pt x="129" y="98"/>
                    <a:pt x="125" y="91"/>
                    <a:pt x="126" y="82"/>
                  </a:cubicBezTo>
                  <a:cubicBezTo>
                    <a:pt x="126" y="74"/>
                    <a:pt x="127" y="64"/>
                    <a:pt x="124" y="57"/>
                  </a:cubicBezTo>
                  <a:cubicBezTo>
                    <a:pt x="121" y="56"/>
                    <a:pt x="114" y="50"/>
                    <a:pt x="118" y="48"/>
                  </a:cubicBezTo>
                  <a:cubicBezTo>
                    <a:pt x="124" y="48"/>
                    <a:pt x="130" y="45"/>
                    <a:pt x="132" y="38"/>
                  </a:cubicBezTo>
                  <a:cubicBezTo>
                    <a:pt x="136" y="33"/>
                    <a:pt x="142" y="34"/>
                    <a:pt x="146" y="31"/>
                  </a:cubicBezTo>
                  <a:cubicBezTo>
                    <a:pt x="149" y="28"/>
                    <a:pt x="154" y="36"/>
                    <a:pt x="157" y="30"/>
                  </a:cubicBezTo>
                  <a:cubicBezTo>
                    <a:pt x="163" y="20"/>
                    <a:pt x="174" y="15"/>
                    <a:pt x="184" y="15"/>
                  </a:cubicBezTo>
                  <a:cubicBezTo>
                    <a:pt x="192" y="14"/>
                    <a:pt x="200" y="16"/>
                    <a:pt x="207" y="10"/>
                  </a:cubicBezTo>
                  <a:cubicBezTo>
                    <a:pt x="212" y="14"/>
                    <a:pt x="217" y="12"/>
                    <a:pt x="222" y="8"/>
                  </a:cubicBezTo>
                  <a:cubicBezTo>
                    <a:pt x="227" y="7"/>
                    <a:pt x="233" y="7"/>
                    <a:pt x="239" y="8"/>
                  </a:cubicBezTo>
                  <a:cubicBezTo>
                    <a:pt x="246" y="12"/>
                    <a:pt x="254" y="12"/>
                    <a:pt x="261" y="9"/>
                  </a:cubicBezTo>
                  <a:cubicBezTo>
                    <a:pt x="266" y="10"/>
                    <a:pt x="268" y="1"/>
                    <a:pt x="272" y="3"/>
                  </a:cubicBezTo>
                  <a:cubicBezTo>
                    <a:pt x="276" y="5"/>
                    <a:pt x="281" y="11"/>
                    <a:pt x="285" y="5"/>
                  </a:cubicBezTo>
                  <a:cubicBezTo>
                    <a:pt x="288" y="0"/>
                    <a:pt x="295" y="2"/>
                    <a:pt x="297" y="8"/>
                  </a:cubicBezTo>
                  <a:cubicBezTo>
                    <a:pt x="301" y="10"/>
                    <a:pt x="306" y="6"/>
                    <a:pt x="311" y="7"/>
                  </a:cubicBezTo>
                  <a:cubicBezTo>
                    <a:pt x="314" y="9"/>
                    <a:pt x="305" y="13"/>
                    <a:pt x="306" y="17"/>
                  </a:cubicBezTo>
                  <a:cubicBezTo>
                    <a:pt x="305" y="30"/>
                    <a:pt x="307" y="42"/>
                    <a:pt x="306" y="54"/>
                  </a:cubicBezTo>
                  <a:cubicBezTo>
                    <a:pt x="304" y="63"/>
                    <a:pt x="296" y="65"/>
                    <a:pt x="293" y="72"/>
                  </a:cubicBezTo>
                  <a:cubicBezTo>
                    <a:pt x="291" y="79"/>
                    <a:pt x="295" y="86"/>
                    <a:pt x="297" y="93"/>
                  </a:cubicBezTo>
                  <a:cubicBezTo>
                    <a:pt x="304" y="93"/>
                    <a:pt x="306" y="103"/>
                    <a:pt x="309" y="109"/>
                  </a:cubicBezTo>
                  <a:cubicBezTo>
                    <a:pt x="312" y="113"/>
                    <a:pt x="317" y="114"/>
                    <a:pt x="319" y="119"/>
                  </a:cubicBezTo>
                  <a:cubicBezTo>
                    <a:pt x="322" y="132"/>
                    <a:pt x="325" y="146"/>
                    <a:pt x="329" y="158"/>
                  </a:cubicBezTo>
                  <a:cubicBezTo>
                    <a:pt x="324" y="162"/>
                    <a:pt x="326" y="167"/>
                    <a:pt x="329" y="172"/>
                  </a:cubicBezTo>
                  <a:cubicBezTo>
                    <a:pt x="334" y="182"/>
                    <a:pt x="335" y="194"/>
                    <a:pt x="333" y="206"/>
                  </a:cubicBezTo>
                  <a:cubicBezTo>
                    <a:pt x="335" y="212"/>
                    <a:pt x="332" y="218"/>
                    <a:pt x="332" y="225"/>
                  </a:cubicBezTo>
                  <a:cubicBezTo>
                    <a:pt x="334" y="231"/>
                    <a:pt x="337" y="239"/>
                    <a:pt x="333" y="245"/>
                  </a:cubicBezTo>
                  <a:cubicBezTo>
                    <a:pt x="331" y="248"/>
                    <a:pt x="324" y="249"/>
                    <a:pt x="326" y="255"/>
                  </a:cubicBezTo>
                  <a:cubicBezTo>
                    <a:pt x="331" y="263"/>
                    <a:pt x="337" y="270"/>
                    <a:pt x="338" y="280"/>
                  </a:cubicBezTo>
                  <a:cubicBezTo>
                    <a:pt x="340" y="283"/>
                    <a:pt x="342" y="293"/>
                    <a:pt x="347" y="289"/>
                  </a:cubicBezTo>
                  <a:cubicBezTo>
                    <a:pt x="352" y="288"/>
                    <a:pt x="358" y="292"/>
                    <a:pt x="363" y="294"/>
                  </a:cubicBezTo>
                  <a:cubicBezTo>
                    <a:pt x="367" y="299"/>
                    <a:pt x="368" y="306"/>
                    <a:pt x="372" y="311"/>
                  </a:cubicBezTo>
                  <a:cubicBezTo>
                    <a:pt x="359" y="321"/>
                    <a:pt x="346" y="329"/>
                    <a:pt x="333" y="339"/>
                  </a:cubicBezTo>
                  <a:cubicBezTo>
                    <a:pt x="317" y="350"/>
                    <a:pt x="301" y="361"/>
                    <a:pt x="287" y="375"/>
                  </a:cubicBezTo>
                  <a:cubicBezTo>
                    <a:pt x="278" y="384"/>
                    <a:pt x="269" y="395"/>
                    <a:pt x="260" y="403"/>
                  </a:cubicBezTo>
                  <a:cubicBezTo>
                    <a:pt x="245" y="407"/>
                    <a:pt x="229" y="411"/>
                    <a:pt x="214" y="414"/>
                  </a:cubicBezTo>
                  <a:cubicBezTo>
                    <a:pt x="211" y="408"/>
                    <a:pt x="217" y="401"/>
                    <a:pt x="213" y="395"/>
                  </a:cubicBezTo>
                  <a:cubicBezTo>
                    <a:pt x="210" y="388"/>
                    <a:pt x="202" y="394"/>
                    <a:pt x="198" y="388"/>
                  </a:cubicBezTo>
                  <a:cubicBezTo>
                    <a:pt x="195" y="380"/>
                    <a:pt x="192" y="390"/>
                    <a:pt x="188" y="385"/>
                  </a:cubicBezTo>
                  <a:cubicBezTo>
                    <a:pt x="185" y="381"/>
                    <a:pt x="180" y="377"/>
                    <a:pt x="177" y="372"/>
                  </a:cubicBezTo>
                  <a:cubicBezTo>
                    <a:pt x="178" y="367"/>
                    <a:pt x="175" y="363"/>
                    <a:pt x="171" y="361"/>
                  </a:cubicBezTo>
                  <a:cubicBezTo>
                    <a:pt x="138" y="337"/>
                    <a:pt x="107" y="308"/>
                    <a:pt x="75" y="282"/>
                  </a:cubicBezTo>
                  <a:cubicBezTo>
                    <a:pt x="56" y="267"/>
                    <a:pt x="36" y="252"/>
                    <a:pt x="16" y="238"/>
                  </a:cubicBezTo>
                  <a:cubicBezTo>
                    <a:pt x="11" y="234"/>
                    <a:pt x="5" y="231"/>
                    <a:pt x="0" y="22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3" name="Freeform 374">
              <a:extLst>
                <a:ext uri="{FF2B5EF4-FFF2-40B4-BE49-F238E27FC236}">
                  <a16:creationId xmlns:a16="http://schemas.microsoft.com/office/drawing/2014/main" id="{01C20E27-DCF3-4231-ADB2-00A1B48B0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360" y="3728480"/>
              <a:ext cx="34814" cy="84284"/>
            </a:xfrm>
            <a:custGeom>
              <a:avLst/>
              <a:gdLst/>
              <a:ahLst/>
              <a:cxnLst>
                <a:cxn ang="0">
                  <a:pos x="72" y="95"/>
                </a:cxn>
                <a:cxn ang="0">
                  <a:pos x="72" y="112"/>
                </a:cxn>
                <a:cxn ang="0">
                  <a:pos x="62" y="121"/>
                </a:cxn>
                <a:cxn ang="0">
                  <a:pos x="48" y="134"/>
                </a:cxn>
                <a:cxn ang="0">
                  <a:pos x="48" y="151"/>
                </a:cxn>
                <a:cxn ang="0">
                  <a:pos x="38" y="162"/>
                </a:cxn>
                <a:cxn ang="0">
                  <a:pos x="27" y="123"/>
                </a:cxn>
                <a:cxn ang="0">
                  <a:pos x="18" y="113"/>
                </a:cxn>
                <a:cxn ang="0">
                  <a:pos x="6" y="97"/>
                </a:cxn>
                <a:cxn ang="0">
                  <a:pos x="2" y="75"/>
                </a:cxn>
                <a:cxn ang="0">
                  <a:pos x="15" y="58"/>
                </a:cxn>
                <a:cxn ang="0">
                  <a:pos x="15" y="20"/>
                </a:cxn>
                <a:cxn ang="0">
                  <a:pos x="22" y="10"/>
                </a:cxn>
                <a:cxn ang="0">
                  <a:pos x="39" y="1"/>
                </a:cxn>
                <a:cxn ang="0">
                  <a:pos x="49" y="9"/>
                </a:cxn>
                <a:cxn ang="0">
                  <a:pos x="58" y="10"/>
                </a:cxn>
                <a:cxn ang="0">
                  <a:pos x="63" y="13"/>
                </a:cxn>
                <a:cxn ang="0">
                  <a:pos x="55" y="29"/>
                </a:cxn>
                <a:cxn ang="0">
                  <a:pos x="64" y="39"/>
                </a:cxn>
                <a:cxn ang="0">
                  <a:pos x="63" y="54"/>
                </a:cxn>
                <a:cxn ang="0">
                  <a:pos x="51" y="67"/>
                </a:cxn>
                <a:cxn ang="0">
                  <a:pos x="48" y="79"/>
                </a:cxn>
                <a:cxn ang="0">
                  <a:pos x="60" y="87"/>
                </a:cxn>
                <a:cxn ang="0">
                  <a:pos x="69" y="94"/>
                </a:cxn>
                <a:cxn ang="0">
                  <a:pos x="72" y="95"/>
                </a:cxn>
              </a:cxnLst>
              <a:rect l="0" t="0" r="r" b="b"/>
              <a:pathLst>
                <a:path w="72" h="162">
                  <a:moveTo>
                    <a:pt x="72" y="95"/>
                  </a:moveTo>
                  <a:cubicBezTo>
                    <a:pt x="72" y="101"/>
                    <a:pt x="72" y="107"/>
                    <a:pt x="72" y="112"/>
                  </a:cubicBezTo>
                  <a:cubicBezTo>
                    <a:pt x="70" y="117"/>
                    <a:pt x="65" y="117"/>
                    <a:pt x="62" y="121"/>
                  </a:cubicBezTo>
                  <a:cubicBezTo>
                    <a:pt x="57" y="125"/>
                    <a:pt x="52" y="129"/>
                    <a:pt x="48" y="134"/>
                  </a:cubicBezTo>
                  <a:cubicBezTo>
                    <a:pt x="46" y="140"/>
                    <a:pt x="51" y="146"/>
                    <a:pt x="48" y="151"/>
                  </a:cubicBezTo>
                  <a:cubicBezTo>
                    <a:pt x="47" y="157"/>
                    <a:pt x="41" y="159"/>
                    <a:pt x="38" y="162"/>
                  </a:cubicBezTo>
                  <a:cubicBezTo>
                    <a:pt x="34" y="149"/>
                    <a:pt x="31" y="136"/>
                    <a:pt x="27" y="123"/>
                  </a:cubicBezTo>
                  <a:cubicBezTo>
                    <a:pt x="26" y="117"/>
                    <a:pt x="20" y="117"/>
                    <a:pt x="18" y="113"/>
                  </a:cubicBezTo>
                  <a:cubicBezTo>
                    <a:pt x="15" y="107"/>
                    <a:pt x="13" y="97"/>
                    <a:pt x="6" y="97"/>
                  </a:cubicBezTo>
                  <a:cubicBezTo>
                    <a:pt x="4" y="90"/>
                    <a:pt x="0" y="83"/>
                    <a:pt x="2" y="75"/>
                  </a:cubicBezTo>
                  <a:cubicBezTo>
                    <a:pt x="6" y="69"/>
                    <a:pt x="13" y="66"/>
                    <a:pt x="15" y="58"/>
                  </a:cubicBezTo>
                  <a:cubicBezTo>
                    <a:pt x="16" y="46"/>
                    <a:pt x="13" y="33"/>
                    <a:pt x="15" y="20"/>
                  </a:cubicBezTo>
                  <a:cubicBezTo>
                    <a:pt x="16" y="16"/>
                    <a:pt x="21" y="13"/>
                    <a:pt x="22" y="10"/>
                  </a:cubicBezTo>
                  <a:cubicBezTo>
                    <a:pt x="28" y="7"/>
                    <a:pt x="33" y="0"/>
                    <a:pt x="39" y="1"/>
                  </a:cubicBezTo>
                  <a:cubicBezTo>
                    <a:pt x="44" y="1"/>
                    <a:pt x="49" y="3"/>
                    <a:pt x="49" y="9"/>
                  </a:cubicBezTo>
                  <a:cubicBezTo>
                    <a:pt x="50" y="16"/>
                    <a:pt x="56" y="14"/>
                    <a:pt x="58" y="10"/>
                  </a:cubicBezTo>
                  <a:cubicBezTo>
                    <a:pt x="62" y="5"/>
                    <a:pt x="67" y="6"/>
                    <a:pt x="63" y="13"/>
                  </a:cubicBezTo>
                  <a:cubicBezTo>
                    <a:pt x="61" y="19"/>
                    <a:pt x="54" y="21"/>
                    <a:pt x="55" y="29"/>
                  </a:cubicBezTo>
                  <a:cubicBezTo>
                    <a:pt x="56" y="33"/>
                    <a:pt x="60" y="38"/>
                    <a:pt x="64" y="39"/>
                  </a:cubicBezTo>
                  <a:cubicBezTo>
                    <a:pt x="65" y="44"/>
                    <a:pt x="67" y="50"/>
                    <a:pt x="63" y="54"/>
                  </a:cubicBezTo>
                  <a:cubicBezTo>
                    <a:pt x="61" y="60"/>
                    <a:pt x="55" y="61"/>
                    <a:pt x="51" y="67"/>
                  </a:cubicBezTo>
                  <a:cubicBezTo>
                    <a:pt x="48" y="70"/>
                    <a:pt x="44" y="74"/>
                    <a:pt x="48" y="79"/>
                  </a:cubicBezTo>
                  <a:cubicBezTo>
                    <a:pt x="52" y="82"/>
                    <a:pt x="56" y="88"/>
                    <a:pt x="60" y="87"/>
                  </a:cubicBezTo>
                  <a:cubicBezTo>
                    <a:pt x="65" y="82"/>
                    <a:pt x="66" y="91"/>
                    <a:pt x="69" y="94"/>
                  </a:cubicBezTo>
                  <a:cubicBezTo>
                    <a:pt x="70" y="94"/>
                    <a:pt x="71" y="95"/>
                    <a:pt x="72" y="9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4" name="Freeform 375">
              <a:extLst>
                <a:ext uri="{FF2B5EF4-FFF2-40B4-BE49-F238E27FC236}">
                  <a16:creationId xmlns:a16="http://schemas.microsoft.com/office/drawing/2014/main" id="{081BEDE6-0F6A-49AA-ACC0-018C778C9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436" y="3798106"/>
              <a:ext cx="108102" cy="115432"/>
            </a:xfrm>
            <a:custGeom>
              <a:avLst/>
              <a:gdLst/>
              <a:ahLst/>
              <a:cxnLst>
                <a:cxn ang="0">
                  <a:pos x="172" y="8"/>
                </a:cxn>
                <a:cxn ang="0">
                  <a:pos x="186" y="49"/>
                </a:cxn>
                <a:cxn ang="0">
                  <a:pos x="177" y="77"/>
                </a:cxn>
                <a:cxn ang="0">
                  <a:pos x="170" y="86"/>
                </a:cxn>
                <a:cxn ang="0">
                  <a:pos x="155" y="62"/>
                </a:cxn>
                <a:cxn ang="0">
                  <a:pos x="148" y="48"/>
                </a:cxn>
                <a:cxn ang="0">
                  <a:pos x="141" y="42"/>
                </a:cxn>
                <a:cxn ang="0">
                  <a:pos x="143" y="58"/>
                </a:cxn>
                <a:cxn ang="0">
                  <a:pos x="158" y="85"/>
                </a:cxn>
                <a:cxn ang="0">
                  <a:pos x="168" y="114"/>
                </a:cxn>
                <a:cxn ang="0">
                  <a:pos x="184" y="149"/>
                </a:cxn>
                <a:cxn ang="0">
                  <a:pos x="199" y="173"/>
                </a:cxn>
                <a:cxn ang="0">
                  <a:pos x="196" y="184"/>
                </a:cxn>
                <a:cxn ang="0">
                  <a:pos x="206" y="202"/>
                </a:cxn>
                <a:cxn ang="0">
                  <a:pos x="215" y="212"/>
                </a:cxn>
                <a:cxn ang="0">
                  <a:pos x="215" y="220"/>
                </a:cxn>
                <a:cxn ang="0">
                  <a:pos x="12" y="220"/>
                </a:cxn>
                <a:cxn ang="0">
                  <a:pos x="6" y="212"/>
                </a:cxn>
                <a:cxn ang="0">
                  <a:pos x="6" y="93"/>
                </a:cxn>
                <a:cxn ang="0">
                  <a:pos x="6" y="55"/>
                </a:cxn>
                <a:cxn ang="0">
                  <a:pos x="2" y="32"/>
                </a:cxn>
                <a:cxn ang="0">
                  <a:pos x="5" y="17"/>
                </a:cxn>
                <a:cxn ang="0">
                  <a:pos x="8" y="4"/>
                </a:cxn>
                <a:cxn ang="0">
                  <a:pos x="19" y="2"/>
                </a:cxn>
                <a:cxn ang="0">
                  <a:pos x="52" y="8"/>
                </a:cxn>
                <a:cxn ang="0">
                  <a:pos x="62" y="13"/>
                </a:cxn>
                <a:cxn ang="0">
                  <a:pos x="79" y="18"/>
                </a:cxn>
                <a:cxn ang="0">
                  <a:pos x="95" y="10"/>
                </a:cxn>
                <a:cxn ang="0">
                  <a:pos x="113" y="3"/>
                </a:cxn>
                <a:cxn ang="0">
                  <a:pos x="128" y="4"/>
                </a:cxn>
                <a:cxn ang="0">
                  <a:pos x="138" y="12"/>
                </a:cxn>
                <a:cxn ang="0">
                  <a:pos x="149" y="12"/>
                </a:cxn>
                <a:cxn ang="0">
                  <a:pos x="161" y="14"/>
                </a:cxn>
                <a:cxn ang="0">
                  <a:pos x="172" y="8"/>
                </a:cxn>
              </a:cxnLst>
              <a:rect l="0" t="0" r="r" b="b"/>
              <a:pathLst>
                <a:path w="221" h="222">
                  <a:moveTo>
                    <a:pt x="172" y="8"/>
                  </a:moveTo>
                  <a:cubicBezTo>
                    <a:pt x="176" y="22"/>
                    <a:pt x="181" y="36"/>
                    <a:pt x="186" y="49"/>
                  </a:cubicBezTo>
                  <a:cubicBezTo>
                    <a:pt x="180" y="56"/>
                    <a:pt x="179" y="67"/>
                    <a:pt x="177" y="77"/>
                  </a:cubicBezTo>
                  <a:cubicBezTo>
                    <a:pt x="176" y="82"/>
                    <a:pt x="174" y="90"/>
                    <a:pt x="170" y="86"/>
                  </a:cubicBezTo>
                  <a:cubicBezTo>
                    <a:pt x="165" y="78"/>
                    <a:pt x="156" y="73"/>
                    <a:pt x="155" y="62"/>
                  </a:cubicBezTo>
                  <a:cubicBezTo>
                    <a:pt x="154" y="56"/>
                    <a:pt x="149" y="55"/>
                    <a:pt x="148" y="48"/>
                  </a:cubicBezTo>
                  <a:cubicBezTo>
                    <a:pt x="147" y="44"/>
                    <a:pt x="145" y="36"/>
                    <a:pt x="141" y="42"/>
                  </a:cubicBezTo>
                  <a:cubicBezTo>
                    <a:pt x="137" y="47"/>
                    <a:pt x="142" y="53"/>
                    <a:pt x="143" y="58"/>
                  </a:cubicBezTo>
                  <a:cubicBezTo>
                    <a:pt x="145" y="69"/>
                    <a:pt x="153" y="76"/>
                    <a:pt x="158" y="85"/>
                  </a:cubicBezTo>
                  <a:cubicBezTo>
                    <a:pt x="160" y="95"/>
                    <a:pt x="166" y="104"/>
                    <a:pt x="168" y="114"/>
                  </a:cubicBezTo>
                  <a:cubicBezTo>
                    <a:pt x="175" y="124"/>
                    <a:pt x="178" y="137"/>
                    <a:pt x="184" y="149"/>
                  </a:cubicBezTo>
                  <a:cubicBezTo>
                    <a:pt x="187" y="158"/>
                    <a:pt x="192" y="167"/>
                    <a:pt x="199" y="173"/>
                  </a:cubicBezTo>
                  <a:cubicBezTo>
                    <a:pt x="201" y="177"/>
                    <a:pt x="192" y="177"/>
                    <a:pt x="196" y="184"/>
                  </a:cubicBezTo>
                  <a:cubicBezTo>
                    <a:pt x="197" y="192"/>
                    <a:pt x="200" y="198"/>
                    <a:pt x="206" y="202"/>
                  </a:cubicBezTo>
                  <a:cubicBezTo>
                    <a:pt x="210" y="204"/>
                    <a:pt x="212" y="208"/>
                    <a:pt x="215" y="212"/>
                  </a:cubicBezTo>
                  <a:cubicBezTo>
                    <a:pt x="219" y="216"/>
                    <a:pt x="221" y="222"/>
                    <a:pt x="215" y="220"/>
                  </a:cubicBezTo>
                  <a:cubicBezTo>
                    <a:pt x="147" y="220"/>
                    <a:pt x="80" y="220"/>
                    <a:pt x="12" y="220"/>
                  </a:cubicBezTo>
                  <a:cubicBezTo>
                    <a:pt x="7" y="222"/>
                    <a:pt x="4" y="220"/>
                    <a:pt x="6" y="212"/>
                  </a:cubicBezTo>
                  <a:cubicBezTo>
                    <a:pt x="6" y="173"/>
                    <a:pt x="5" y="133"/>
                    <a:pt x="6" y="93"/>
                  </a:cubicBezTo>
                  <a:cubicBezTo>
                    <a:pt x="5" y="80"/>
                    <a:pt x="6" y="67"/>
                    <a:pt x="6" y="55"/>
                  </a:cubicBezTo>
                  <a:cubicBezTo>
                    <a:pt x="3" y="48"/>
                    <a:pt x="0" y="40"/>
                    <a:pt x="2" y="32"/>
                  </a:cubicBezTo>
                  <a:cubicBezTo>
                    <a:pt x="4" y="27"/>
                    <a:pt x="7" y="23"/>
                    <a:pt x="5" y="17"/>
                  </a:cubicBezTo>
                  <a:cubicBezTo>
                    <a:pt x="3" y="12"/>
                    <a:pt x="2" y="6"/>
                    <a:pt x="8" y="4"/>
                  </a:cubicBezTo>
                  <a:cubicBezTo>
                    <a:pt x="9" y="0"/>
                    <a:pt x="15" y="5"/>
                    <a:pt x="19" y="2"/>
                  </a:cubicBezTo>
                  <a:cubicBezTo>
                    <a:pt x="30" y="0"/>
                    <a:pt x="41" y="6"/>
                    <a:pt x="52" y="8"/>
                  </a:cubicBezTo>
                  <a:cubicBezTo>
                    <a:pt x="57" y="7"/>
                    <a:pt x="58" y="15"/>
                    <a:pt x="62" y="13"/>
                  </a:cubicBezTo>
                  <a:cubicBezTo>
                    <a:pt x="68" y="13"/>
                    <a:pt x="74" y="16"/>
                    <a:pt x="79" y="18"/>
                  </a:cubicBezTo>
                  <a:cubicBezTo>
                    <a:pt x="86" y="21"/>
                    <a:pt x="89" y="11"/>
                    <a:pt x="95" y="10"/>
                  </a:cubicBezTo>
                  <a:cubicBezTo>
                    <a:pt x="101" y="7"/>
                    <a:pt x="107" y="6"/>
                    <a:pt x="113" y="3"/>
                  </a:cubicBezTo>
                  <a:cubicBezTo>
                    <a:pt x="118" y="3"/>
                    <a:pt x="123" y="3"/>
                    <a:pt x="128" y="4"/>
                  </a:cubicBezTo>
                  <a:cubicBezTo>
                    <a:pt x="129" y="10"/>
                    <a:pt x="134" y="15"/>
                    <a:pt x="138" y="12"/>
                  </a:cubicBezTo>
                  <a:cubicBezTo>
                    <a:pt x="141" y="12"/>
                    <a:pt x="146" y="17"/>
                    <a:pt x="149" y="12"/>
                  </a:cubicBezTo>
                  <a:cubicBezTo>
                    <a:pt x="152" y="9"/>
                    <a:pt x="156" y="15"/>
                    <a:pt x="161" y="14"/>
                  </a:cubicBezTo>
                  <a:cubicBezTo>
                    <a:pt x="165" y="14"/>
                    <a:pt x="168" y="11"/>
                    <a:pt x="172" y="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5" name="Freeform 376">
              <a:extLst>
                <a:ext uri="{FF2B5EF4-FFF2-40B4-BE49-F238E27FC236}">
                  <a16:creationId xmlns:a16="http://schemas.microsoft.com/office/drawing/2014/main" id="{DF0DFC7D-02ED-4509-B20D-4D7974EAE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785" y="3909874"/>
              <a:ext cx="150245" cy="219872"/>
            </a:xfrm>
            <a:custGeom>
              <a:avLst/>
              <a:gdLst/>
              <a:ahLst/>
              <a:cxnLst>
                <a:cxn ang="0">
                  <a:pos x="223" y="409"/>
                </a:cxn>
                <a:cxn ang="0">
                  <a:pos x="209" y="417"/>
                </a:cxn>
                <a:cxn ang="0">
                  <a:pos x="190" y="419"/>
                </a:cxn>
                <a:cxn ang="0">
                  <a:pos x="167" y="419"/>
                </a:cxn>
                <a:cxn ang="0">
                  <a:pos x="158" y="412"/>
                </a:cxn>
                <a:cxn ang="0">
                  <a:pos x="144" y="397"/>
                </a:cxn>
                <a:cxn ang="0">
                  <a:pos x="135" y="403"/>
                </a:cxn>
                <a:cxn ang="0">
                  <a:pos x="124" y="402"/>
                </a:cxn>
                <a:cxn ang="0">
                  <a:pos x="114" y="401"/>
                </a:cxn>
                <a:cxn ang="0">
                  <a:pos x="102" y="385"/>
                </a:cxn>
                <a:cxn ang="0">
                  <a:pos x="99" y="370"/>
                </a:cxn>
                <a:cxn ang="0">
                  <a:pos x="84" y="360"/>
                </a:cxn>
                <a:cxn ang="0">
                  <a:pos x="79" y="345"/>
                </a:cxn>
                <a:cxn ang="0">
                  <a:pos x="65" y="330"/>
                </a:cxn>
                <a:cxn ang="0">
                  <a:pos x="58" y="319"/>
                </a:cxn>
                <a:cxn ang="0">
                  <a:pos x="44" y="306"/>
                </a:cxn>
                <a:cxn ang="0">
                  <a:pos x="33" y="302"/>
                </a:cxn>
                <a:cxn ang="0">
                  <a:pos x="36" y="279"/>
                </a:cxn>
                <a:cxn ang="0">
                  <a:pos x="21" y="252"/>
                </a:cxn>
                <a:cxn ang="0">
                  <a:pos x="16" y="235"/>
                </a:cxn>
                <a:cxn ang="0">
                  <a:pos x="11" y="212"/>
                </a:cxn>
                <a:cxn ang="0">
                  <a:pos x="4" y="206"/>
                </a:cxn>
                <a:cxn ang="0">
                  <a:pos x="9" y="190"/>
                </a:cxn>
                <a:cxn ang="0">
                  <a:pos x="14" y="179"/>
                </a:cxn>
                <a:cxn ang="0">
                  <a:pos x="16" y="164"/>
                </a:cxn>
                <a:cxn ang="0">
                  <a:pos x="23" y="145"/>
                </a:cxn>
                <a:cxn ang="0">
                  <a:pos x="40" y="143"/>
                </a:cxn>
                <a:cxn ang="0">
                  <a:pos x="42" y="128"/>
                </a:cxn>
                <a:cxn ang="0">
                  <a:pos x="41" y="83"/>
                </a:cxn>
                <a:cxn ang="0">
                  <a:pos x="42" y="46"/>
                </a:cxn>
                <a:cxn ang="0">
                  <a:pos x="59" y="46"/>
                </a:cxn>
                <a:cxn ang="0">
                  <a:pos x="60" y="23"/>
                </a:cxn>
                <a:cxn ang="0">
                  <a:pos x="60" y="3"/>
                </a:cxn>
                <a:cxn ang="0">
                  <a:pos x="107" y="2"/>
                </a:cxn>
                <a:cxn ang="0">
                  <a:pos x="274" y="2"/>
                </a:cxn>
                <a:cxn ang="0">
                  <a:pos x="280" y="28"/>
                </a:cxn>
                <a:cxn ang="0">
                  <a:pos x="285" y="71"/>
                </a:cxn>
                <a:cxn ang="0">
                  <a:pos x="301" y="85"/>
                </a:cxn>
                <a:cxn ang="0">
                  <a:pos x="303" y="95"/>
                </a:cxn>
                <a:cxn ang="0">
                  <a:pos x="290" y="106"/>
                </a:cxn>
                <a:cxn ang="0">
                  <a:pos x="281" y="114"/>
                </a:cxn>
                <a:cxn ang="0">
                  <a:pos x="275" y="126"/>
                </a:cxn>
                <a:cxn ang="0">
                  <a:pos x="267" y="158"/>
                </a:cxn>
                <a:cxn ang="0">
                  <a:pos x="265" y="194"/>
                </a:cxn>
                <a:cxn ang="0">
                  <a:pos x="262" y="210"/>
                </a:cxn>
                <a:cxn ang="0">
                  <a:pos x="247" y="222"/>
                </a:cxn>
                <a:cxn ang="0">
                  <a:pos x="240" y="254"/>
                </a:cxn>
                <a:cxn ang="0">
                  <a:pos x="229" y="258"/>
                </a:cxn>
                <a:cxn ang="0">
                  <a:pos x="225" y="294"/>
                </a:cxn>
                <a:cxn ang="0">
                  <a:pos x="223" y="309"/>
                </a:cxn>
                <a:cxn ang="0">
                  <a:pos x="207" y="310"/>
                </a:cxn>
                <a:cxn ang="0">
                  <a:pos x="207" y="325"/>
                </a:cxn>
                <a:cxn ang="0">
                  <a:pos x="222" y="333"/>
                </a:cxn>
                <a:cxn ang="0">
                  <a:pos x="238" y="358"/>
                </a:cxn>
                <a:cxn ang="0">
                  <a:pos x="252" y="380"/>
                </a:cxn>
                <a:cxn ang="0">
                  <a:pos x="256" y="395"/>
                </a:cxn>
                <a:cxn ang="0">
                  <a:pos x="244" y="397"/>
                </a:cxn>
                <a:cxn ang="0">
                  <a:pos x="230" y="398"/>
                </a:cxn>
                <a:cxn ang="0">
                  <a:pos x="223" y="409"/>
                </a:cxn>
              </a:cxnLst>
              <a:rect l="0" t="0" r="r" b="b"/>
              <a:pathLst>
                <a:path w="307" h="424">
                  <a:moveTo>
                    <a:pt x="223" y="409"/>
                  </a:moveTo>
                  <a:cubicBezTo>
                    <a:pt x="219" y="413"/>
                    <a:pt x="214" y="420"/>
                    <a:pt x="209" y="417"/>
                  </a:cubicBezTo>
                  <a:cubicBezTo>
                    <a:pt x="203" y="412"/>
                    <a:pt x="196" y="418"/>
                    <a:pt x="190" y="419"/>
                  </a:cubicBezTo>
                  <a:cubicBezTo>
                    <a:pt x="183" y="422"/>
                    <a:pt x="175" y="415"/>
                    <a:pt x="167" y="419"/>
                  </a:cubicBezTo>
                  <a:cubicBezTo>
                    <a:pt x="163" y="424"/>
                    <a:pt x="161" y="415"/>
                    <a:pt x="158" y="412"/>
                  </a:cubicBezTo>
                  <a:cubicBezTo>
                    <a:pt x="153" y="407"/>
                    <a:pt x="149" y="400"/>
                    <a:pt x="144" y="397"/>
                  </a:cubicBezTo>
                  <a:cubicBezTo>
                    <a:pt x="140" y="397"/>
                    <a:pt x="139" y="409"/>
                    <a:pt x="135" y="403"/>
                  </a:cubicBezTo>
                  <a:cubicBezTo>
                    <a:pt x="132" y="399"/>
                    <a:pt x="128" y="397"/>
                    <a:pt x="124" y="402"/>
                  </a:cubicBezTo>
                  <a:cubicBezTo>
                    <a:pt x="122" y="407"/>
                    <a:pt x="116" y="405"/>
                    <a:pt x="114" y="401"/>
                  </a:cubicBezTo>
                  <a:cubicBezTo>
                    <a:pt x="110" y="396"/>
                    <a:pt x="107" y="390"/>
                    <a:pt x="102" y="385"/>
                  </a:cubicBezTo>
                  <a:cubicBezTo>
                    <a:pt x="99" y="381"/>
                    <a:pt x="104" y="374"/>
                    <a:pt x="99" y="370"/>
                  </a:cubicBezTo>
                  <a:cubicBezTo>
                    <a:pt x="95" y="364"/>
                    <a:pt x="87" y="368"/>
                    <a:pt x="84" y="360"/>
                  </a:cubicBezTo>
                  <a:cubicBezTo>
                    <a:pt x="83" y="355"/>
                    <a:pt x="84" y="348"/>
                    <a:pt x="79" y="345"/>
                  </a:cubicBezTo>
                  <a:cubicBezTo>
                    <a:pt x="74" y="340"/>
                    <a:pt x="67" y="337"/>
                    <a:pt x="65" y="330"/>
                  </a:cubicBezTo>
                  <a:cubicBezTo>
                    <a:pt x="68" y="324"/>
                    <a:pt x="62" y="320"/>
                    <a:pt x="58" y="319"/>
                  </a:cubicBezTo>
                  <a:cubicBezTo>
                    <a:pt x="53" y="317"/>
                    <a:pt x="46" y="313"/>
                    <a:pt x="44" y="306"/>
                  </a:cubicBezTo>
                  <a:cubicBezTo>
                    <a:pt x="41" y="302"/>
                    <a:pt x="35" y="308"/>
                    <a:pt x="33" y="302"/>
                  </a:cubicBezTo>
                  <a:cubicBezTo>
                    <a:pt x="31" y="294"/>
                    <a:pt x="36" y="287"/>
                    <a:pt x="36" y="279"/>
                  </a:cubicBezTo>
                  <a:cubicBezTo>
                    <a:pt x="33" y="268"/>
                    <a:pt x="26" y="261"/>
                    <a:pt x="21" y="252"/>
                  </a:cubicBezTo>
                  <a:cubicBezTo>
                    <a:pt x="24" y="246"/>
                    <a:pt x="21" y="239"/>
                    <a:pt x="16" y="235"/>
                  </a:cubicBezTo>
                  <a:cubicBezTo>
                    <a:pt x="13" y="228"/>
                    <a:pt x="14" y="219"/>
                    <a:pt x="11" y="212"/>
                  </a:cubicBezTo>
                  <a:cubicBezTo>
                    <a:pt x="7" y="213"/>
                    <a:pt x="0" y="213"/>
                    <a:pt x="4" y="206"/>
                  </a:cubicBezTo>
                  <a:cubicBezTo>
                    <a:pt x="5" y="200"/>
                    <a:pt x="13" y="196"/>
                    <a:pt x="9" y="190"/>
                  </a:cubicBezTo>
                  <a:cubicBezTo>
                    <a:pt x="4" y="184"/>
                    <a:pt x="11" y="182"/>
                    <a:pt x="14" y="179"/>
                  </a:cubicBezTo>
                  <a:cubicBezTo>
                    <a:pt x="15" y="174"/>
                    <a:pt x="12" y="168"/>
                    <a:pt x="16" y="164"/>
                  </a:cubicBezTo>
                  <a:cubicBezTo>
                    <a:pt x="20" y="159"/>
                    <a:pt x="20" y="151"/>
                    <a:pt x="23" y="145"/>
                  </a:cubicBezTo>
                  <a:cubicBezTo>
                    <a:pt x="29" y="142"/>
                    <a:pt x="35" y="144"/>
                    <a:pt x="40" y="143"/>
                  </a:cubicBezTo>
                  <a:cubicBezTo>
                    <a:pt x="43" y="141"/>
                    <a:pt x="41" y="133"/>
                    <a:pt x="42" y="128"/>
                  </a:cubicBezTo>
                  <a:cubicBezTo>
                    <a:pt x="41" y="113"/>
                    <a:pt x="42" y="98"/>
                    <a:pt x="41" y="83"/>
                  </a:cubicBezTo>
                  <a:cubicBezTo>
                    <a:pt x="42" y="71"/>
                    <a:pt x="41" y="58"/>
                    <a:pt x="42" y="46"/>
                  </a:cubicBezTo>
                  <a:cubicBezTo>
                    <a:pt x="48" y="46"/>
                    <a:pt x="53" y="46"/>
                    <a:pt x="59" y="46"/>
                  </a:cubicBezTo>
                  <a:cubicBezTo>
                    <a:pt x="61" y="39"/>
                    <a:pt x="59" y="31"/>
                    <a:pt x="60" y="23"/>
                  </a:cubicBezTo>
                  <a:cubicBezTo>
                    <a:pt x="59" y="16"/>
                    <a:pt x="59" y="9"/>
                    <a:pt x="60" y="3"/>
                  </a:cubicBezTo>
                  <a:cubicBezTo>
                    <a:pt x="75" y="0"/>
                    <a:pt x="91" y="2"/>
                    <a:pt x="107" y="2"/>
                  </a:cubicBezTo>
                  <a:cubicBezTo>
                    <a:pt x="163" y="2"/>
                    <a:pt x="218" y="2"/>
                    <a:pt x="274" y="2"/>
                  </a:cubicBezTo>
                  <a:cubicBezTo>
                    <a:pt x="277" y="10"/>
                    <a:pt x="281" y="19"/>
                    <a:pt x="280" y="28"/>
                  </a:cubicBezTo>
                  <a:cubicBezTo>
                    <a:pt x="281" y="42"/>
                    <a:pt x="281" y="57"/>
                    <a:pt x="285" y="71"/>
                  </a:cubicBezTo>
                  <a:cubicBezTo>
                    <a:pt x="290" y="76"/>
                    <a:pt x="296" y="79"/>
                    <a:pt x="301" y="85"/>
                  </a:cubicBezTo>
                  <a:cubicBezTo>
                    <a:pt x="307" y="87"/>
                    <a:pt x="307" y="91"/>
                    <a:pt x="303" y="95"/>
                  </a:cubicBezTo>
                  <a:cubicBezTo>
                    <a:pt x="301" y="102"/>
                    <a:pt x="295" y="104"/>
                    <a:pt x="290" y="106"/>
                  </a:cubicBezTo>
                  <a:cubicBezTo>
                    <a:pt x="287" y="110"/>
                    <a:pt x="286" y="116"/>
                    <a:pt x="281" y="114"/>
                  </a:cubicBezTo>
                  <a:cubicBezTo>
                    <a:pt x="276" y="113"/>
                    <a:pt x="276" y="122"/>
                    <a:pt x="275" y="126"/>
                  </a:cubicBezTo>
                  <a:cubicBezTo>
                    <a:pt x="274" y="137"/>
                    <a:pt x="269" y="147"/>
                    <a:pt x="267" y="158"/>
                  </a:cubicBezTo>
                  <a:cubicBezTo>
                    <a:pt x="268" y="170"/>
                    <a:pt x="268" y="183"/>
                    <a:pt x="265" y="194"/>
                  </a:cubicBezTo>
                  <a:cubicBezTo>
                    <a:pt x="263" y="199"/>
                    <a:pt x="262" y="204"/>
                    <a:pt x="262" y="210"/>
                  </a:cubicBezTo>
                  <a:cubicBezTo>
                    <a:pt x="256" y="212"/>
                    <a:pt x="250" y="214"/>
                    <a:pt x="247" y="222"/>
                  </a:cubicBezTo>
                  <a:cubicBezTo>
                    <a:pt x="241" y="231"/>
                    <a:pt x="242" y="243"/>
                    <a:pt x="240" y="254"/>
                  </a:cubicBezTo>
                  <a:cubicBezTo>
                    <a:pt x="238" y="260"/>
                    <a:pt x="231" y="252"/>
                    <a:pt x="229" y="258"/>
                  </a:cubicBezTo>
                  <a:cubicBezTo>
                    <a:pt x="228" y="270"/>
                    <a:pt x="226" y="282"/>
                    <a:pt x="225" y="294"/>
                  </a:cubicBezTo>
                  <a:cubicBezTo>
                    <a:pt x="225" y="299"/>
                    <a:pt x="225" y="306"/>
                    <a:pt x="223" y="309"/>
                  </a:cubicBezTo>
                  <a:cubicBezTo>
                    <a:pt x="218" y="314"/>
                    <a:pt x="212" y="309"/>
                    <a:pt x="207" y="310"/>
                  </a:cubicBezTo>
                  <a:cubicBezTo>
                    <a:pt x="207" y="315"/>
                    <a:pt x="204" y="322"/>
                    <a:pt x="207" y="325"/>
                  </a:cubicBezTo>
                  <a:cubicBezTo>
                    <a:pt x="212" y="327"/>
                    <a:pt x="219" y="326"/>
                    <a:pt x="222" y="333"/>
                  </a:cubicBezTo>
                  <a:cubicBezTo>
                    <a:pt x="227" y="342"/>
                    <a:pt x="235" y="348"/>
                    <a:pt x="238" y="358"/>
                  </a:cubicBezTo>
                  <a:cubicBezTo>
                    <a:pt x="241" y="366"/>
                    <a:pt x="243" y="378"/>
                    <a:pt x="252" y="380"/>
                  </a:cubicBezTo>
                  <a:cubicBezTo>
                    <a:pt x="256" y="383"/>
                    <a:pt x="256" y="390"/>
                    <a:pt x="256" y="395"/>
                  </a:cubicBezTo>
                  <a:cubicBezTo>
                    <a:pt x="254" y="397"/>
                    <a:pt x="248" y="396"/>
                    <a:pt x="244" y="397"/>
                  </a:cubicBezTo>
                  <a:cubicBezTo>
                    <a:pt x="240" y="398"/>
                    <a:pt x="234" y="397"/>
                    <a:pt x="230" y="398"/>
                  </a:cubicBezTo>
                  <a:cubicBezTo>
                    <a:pt x="228" y="401"/>
                    <a:pt x="225" y="405"/>
                    <a:pt x="223" y="40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6" name="Freeform 377">
              <a:extLst>
                <a:ext uri="{FF2B5EF4-FFF2-40B4-BE49-F238E27FC236}">
                  <a16:creationId xmlns:a16="http://schemas.microsoft.com/office/drawing/2014/main" id="{029F77C4-B7FD-45C3-8DD9-1F94B60F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296" y="3873228"/>
              <a:ext cx="146581" cy="17956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229" y="80"/>
                </a:cxn>
                <a:cxn ang="0">
                  <a:pos x="241" y="90"/>
                </a:cxn>
                <a:cxn ang="0">
                  <a:pos x="247" y="102"/>
                </a:cxn>
                <a:cxn ang="0">
                  <a:pos x="258" y="108"/>
                </a:cxn>
                <a:cxn ang="0">
                  <a:pos x="268" y="114"/>
                </a:cxn>
                <a:cxn ang="0">
                  <a:pos x="278" y="123"/>
                </a:cxn>
                <a:cxn ang="0">
                  <a:pos x="280" y="137"/>
                </a:cxn>
                <a:cxn ang="0">
                  <a:pos x="296" y="133"/>
                </a:cxn>
                <a:cxn ang="0">
                  <a:pos x="295" y="195"/>
                </a:cxn>
                <a:cxn ang="0">
                  <a:pos x="281" y="219"/>
                </a:cxn>
                <a:cxn ang="0">
                  <a:pos x="245" y="222"/>
                </a:cxn>
                <a:cxn ang="0">
                  <a:pos x="230" y="229"/>
                </a:cxn>
                <a:cxn ang="0">
                  <a:pos x="210" y="224"/>
                </a:cxn>
                <a:cxn ang="0">
                  <a:pos x="190" y="237"/>
                </a:cxn>
                <a:cxn ang="0">
                  <a:pos x="183" y="247"/>
                </a:cxn>
                <a:cxn ang="0">
                  <a:pos x="172" y="247"/>
                </a:cxn>
                <a:cxn ang="0">
                  <a:pos x="160" y="268"/>
                </a:cxn>
                <a:cxn ang="0">
                  <a:pos x="149" y="263"/>
                </a:cxn>
                <a:cxn ang="0">
                  <a:pos x="141" y="281"/>
                </a:cxn>
                <a:cxn ang="0">
                  <a:pos x="132" y="297"/>
                </a:cxn>
                <a:cxn ang="0">
                  <a:pos x="125" y="306"/>
                </a:cxn>
                <a:cxn ang="0">
                  <a:pos x="120" y="333"/>
                </a:cxn>
                <a:cxn ang="0">
                  <a:pos x="110" y="337"/>
                </a:cxn>
                <a:cxn ang="0">
                  <a:pos x="104" y="327"/>
                </a:cxn>
                <a:cxn ang="0">
                  <a:pos x="93" y="340"/>
                </a:cxn>
                <a:cxn ang="0">
                  <a:pos x="81" y="334"/>
                </a:cxn>
                <a:cxn ang="0">
                  <a:pos x="73" y="329"/>
                </a:cxn>
                <a:cxn ang="0">
                  <a:pos x="65" y="305"/>
                </a:cxn>
                <a:cxn ang="0">
                  <a:pos x="60" y="288"/>
                </a:cxn>
                <a:cxn ang="0">
                  <a:pos x="48" y="291"/>
                </a:cxn>
                <a:cxn ang="0">
                  <a:pos x="36" y="292"/>
                </a:cxn>
                <a:cxn ang="0">
                  <a:pos x="26" y="298"/>
                </a:cxn>
                <a:cxn ang="0">
                  <a:pos x="14" y="286"/>
                </a:cxn>
                <a:cxn ang="0">
                  <a:pos x="13" y="270"/>
                </a:cxn>
                <a:cxn ang="0">
                  <a:pos x="4" y="258"/>
                </a:cxn>
                <a:cxn ang="0">
                  <a:pos x="1" y="235"/>
                </a:cxn>
                <a:cxn ang="0">
                  <a:pos x="8" y="223"/>
                </a:cxn>
                <a:cxn ang="0">
                  <a:pos x="17" y="214"/>
                </a:cxn>
                <a:cxn ang="0">
                  <a:pos x="27" y="225"/>
                </a:cxn>
                <a:cxn ang="0">
                  <a:pos x="33" y="219"/>
                </a:cxn>
                <a:cxn ang="0">
                  <a:pos x="52" y="217"/>
                </a:cxn>
                <a:cxn ang="0">
                  <a:pos x="113" y="216"/>
                </a:cxn>
                <a:cxn ang="0">
                  <a:pos x="122" y="209"/>
                </a:cxn>
                <a:cxn ang="0">
                  <a:pos x="120" y="195"/>
                </a:cxn>
                <a:cxn ang="0">
                  <a:pos x="117" y="177"/>
                </a:cxn>
                <a:cxn ang="0">
                  <a:pos x="104" y="26"/>
                </a:cxn>
                <a:cxn ang="0">
                  <a:pos x="102" y="2"/>
                </a:cxn>
                <a:cxn ang="0">
                  <a:pos x="132" y="0"/>
                </a:cxn>
              </a:cxnLst>
              <a:rect l="0" t="0" r="r" b="b"/>
              <a:pathLst>
                <a:path w="298" h="342">
                  <a:moveTo>
                    <a:pt x="132" y="0"/>
                  </a:moveTo>
                  <a:cubicBezTo>
                    <a:pt x="165" y="25"/>
                    <a:pt x="196" y="55"/>
                    <a:pt x="229" y="80"/>
                  </a:cubicBezTo>
                  <a:cubicBezTo>
                    <a:pt x="233" y="83"/>
                    <a:pt x="238" y="85"/>
                    <a:pt x="241" y="90"/>
                  </a:cubicBezTo>
                  <a:cubicBezTo>
                    <a:pt x="238" y="96"/>
                    <a:pt x="244" y="98"/>
                    <a:pt x="247" y="102"/>
                  </a:cubicBezTo>
                  <a:cubicBezTo>
                    <a:pt x="250" y="105"/>
                    <a:pt x="253" y="113"/>
                    <a:pt x="258" y="108"/>
                  </a:cubicBezTo>
                  <a:cubicBezTo>
                    <a:pt x="261" y="105"/>
                    <a:pt x="263" y="115"/>
                    <a:pt x="268" y="114"/>
                  </a:cubicBezTo>
                  <a:cubicBezTo>
                    <a:pt x="272" y="113"/>
                    <a:pt x="278" y="116"/>
                    <a:pt x="278" y="123"/>
                  </a:cubicBezTo>
                  <a:cubicBezTo>
                    <a:pt x="279" y="127"/>
                    <a:pt x="275" y="136"/>
                    <a:pt x="280" y="137"/>
                  </a:cubicBezTo>
                  <a:cubicBezTo>
                    <a:pt x="285" y="136"/>
                    <a:pt x="291" y="134"/>
                    <a:pt x="296" y="133"/>
                  </a:cubicBezTo>
                  <a:cubicBezTo>
                    <a:pt x="297" y="154"/>
                    <a:pt x="298" y="175"/>
                    <a:pt x="295" y="195"/>
                  </a:cubicBezTo>
                  <a:cubicBezTo>
                    <a:pt x="293" y="205"/>
                    <a:pt x="289" y="215"/>
                    <a:pt x="281" y="219"/>
                  </a:cubicBezTo>
                  <a:cubicBezTo>
                    <a:pt x="269" y="220"/>
                    <a:pt x="257" y="220"/>
                    <a:pt x="245" y="222"/>
                  </a:cubicBezTo>
                  <a:cubicBezTo>
                    <a:pt x="240" y="227"/>
                    <a:pt x="235" y="231"/>
                    <a:pt x="230" y="229"/>
                  </a:cubicBezTo>
                  <a:cubicBezTo>
                    <a:pt x="223" y="228"/>
                    <a:pt x="216" y="226"/>
                    <a:pt x="210" y="224"/>
                  </a:cubicBezTo>
                  <a:cubicBezTo>
                    <a:pt x="203" y="227"/>
                    <a:pt x="197" y="234"/>
                    <a:pt x="190" y="237"/>
                  </a:cubicBezTo>
                  <a:cubicBezTo>
                    <a:pt x="186" y="238"/>
                    <a:pt x="188" y="248"/>
                    <a:pt x="183" y="247"/>
                  </a:cubicBezTo>
                  <a:cubicBezTo>
                    <a:pt x="179" y="245"/>
                    <a:pt x="174" y="241"/>
                    <a:pt x="172" y="247"/>
                  </a:cubicBezTo>
                  <a:cubicBezTo>
                    <a:pt x="166" y="252"/>
                    <a:pt x="164" y="261"/>
                    <a:pt x="160" y="268"/>
                  </a:cubicBezTo>
                  <a:cubicBezTo>
                    <a:pt x="156" y="271"/>
                    <a:pt x="152" y="266"/>
                    <a:pt x="149" y="263"/>
                  </a:cubicBezTo>
                  <a:cubicBezTo>
                    <a:pt x="142" y="264"/>
                    <a:pt x="143" y="275"/>
                    <a:pt x="141" y="281"/>
                  </a:cubicBezTo>
                  <a:cubicBezTo>
                    <a:pt x="140" y="288"/>
                    <a:pt x="138" y="295"/>
                    <a:pt x="132" y="297"/>
                  </a:cubicBezTo>
                  <a:cubicBezTo>
                    <a:pt x="128" y="298"/>
                    <a:pt x="123" y="299"/>
                    <a:pt x="125" y="306"/>
                  </a:cubicBezTo>
                  <a:cubicBezTo>
                    <a:pt x="125" y="315"/>
                    <a:pt x="123" y="325"/>
                    <a:pt x="120" y="333"/>
                  </a:cubicBezTo>
                  <a:cubicBezTo>
                    <a:pt x="117" y="334"/>
                    <a:pt x="112" y="341"/>
                    <a:pt x="110" y="337"/>
                  </a:cubicBezTo>
                  <a:cubicBezTo>
                    <a:pt x="108" y="333"/>
                    <a:pt x="109" y="324"/>
                    <a:pt x="104" y="327"/>
                  </a:cubicBezTo>
                  <a:cubicBezTo>
                    <a:pt x="99" y="330"/>
                    <a:pt x="97" y="337"/>
                    <a:pt x="93" y="340"/>
                  </a:cubicBezTo>
                  <a:cubicBezTo>
                    <a:pt x="90" y="336"/>
                    <a:pt x="85" y="329"/>
                    <a:pt x="81" y="334"/>
                  </a:cubicBezTo>
                  <a:cubicBezTo>
                    <a:pt x="77" y="342"/>
                    <a:pt x="75" y="333"/>
                    <a:pt x="73" y="329"/>
                  </a:cubicBezTo>
                  <a:cubicBezTo>
                    <a:pt x="72" y="320"/>
                    <a:pt x="70" y="311"/>
                    <a:pt x="65" y="305"/>
                  </a:cubicBezTo>
                  <a:cubicBezTo>
                    <a:pt x="62" y="300"/>
                    <a:pt x="61" y="293"/>
                    <a:pt x="60" y="288"/>
                  </a:cubicBezTo>
                  <a:cubicBezTo>
                    <a:pt x="56" y="282"/>
                    <a:pt x="51" y="288"/>
                    <a:pt x="48" y="291"/>
                  </a:cubicBezTo>
                  <a:cubicBezTo>
                    <a:pt x="45" y="297"/>
                    <a:pt x="40" y="294"/>
                    <a:pt x="36" y="292"/>
                  </a:cubicBezTo>
                  <a:cubicBezTo>
                    <a:pt x="32" y="289"/>
                    <a:pt x="30" y="300"/>
                    <a:pt x="26" y="298"/>
                  </a:cubicBezTo>
                  <a:cubicBezTo>
                    <a:pt x="22" y="295"/>
                    <a:pt x="18" y="290"/>
                    <a:pt x="14" y="286"/>
                  </a:cubicBezTo>
                  <a:cubicBezTo>
                    <a:pt x="15" y="281"/>
                    <a:pt x="14" y="275"/>
                    <a:pt x="13" y="270"/>
                  </a:cubicBezTo>
                  <a:cubicBezTo>
                    <a:pt x="11" y="265"/>
                    <a:pt x="5" y="264"/>
                    <a:pt x="4" y="258"/>
                  </a:cubicBezTo>
                  <a:cubicBezTo>
                    <a:pt x="3" y="250"/>
                    <a:pt x="0" y="243"/>
                    <a:pt x="1" y="235"/>
                  </a:cubicBezTo>
                  <a:cubicBezTo>
                    <a:pt x="4" y="232"/>
                    <a:pt x="9" y="229"/>
                    <a:pt x="8" y="223"/>
                  </a:cubicBezTo>
                  <a:cubicBezTo>
                    <a:pt x="8" y="217"/>
                    <a:pt x="12" y="211"/>
                    <a:pt x="17" y="214"/>
                  </a:cubicBezTo>
                  <a:cubicBezTo>
                    <a:pt x="20" y="219"/>
                    <a:pt x="22" y="226"/>
                    <a:pt x="27" y="225"/>
                  </a:cubicBezTo>
                  <a:cubicBezTo>
                    <a:pt x="28" y="220"/>
                    <a:pt x="27" y="215"/>
                    <a:pt x="33" y="219"/>
                  </a:cubicBezTo>
                  <a:cubicBezTo>
                    <a:pt x="39" y="221"/>
                    <a:pt x="46" y="221"/>
                    <a:pt x="52" y="217"/>
                  </a:cubicBezTo>
                  <a:cubicBezTo>
                    <a:pt x="72" y="216"/>
                    <a:pt x="93" y="217"/>
                    <a:pt x="113" y="216"/>
                  </a:cubicBezTo>
                  <a:cubicBezTo>
                    <a:pt x="118" y="217"/>
                    <a:pt x="123" y="217"/>
                    <a:pt x="122" y="209"/>
                  </a:cubicBezTo>
                  <a:cubicBezTo>
                    <a:pt x="124" y="204"/>
                    <a:pt x="125" y="198"/>
                    <a:pt x="120" y="195"/>
                  </a:cubicBezTo>
                  <a:cubicBezTo>
                    <a:pt x="116" y="190"/>
                    <a:pt x="118" y="183"/>
                    <a:pt x="117" y="177"/>
                  </a:cubicBezTo>
                  <a:cubicBezTo>
                    <a:pt x="113" y="127"/>
                    <a:pt x="108" y="77"/>
                    <a:pt x="104" y="26"/>
                  </a:cubicBezTo>
                  <a:cubicBezTo>
                    <a:pt x="103" y="18"/>
                    <a:pt x="102" y="10"/>
                    <a:pt x="102" y="2"/>
                  </a:cubicBezTo>
                  <a:cubicBezTo>
                    <a:pt x="112" y="1"/>
                    <a:pt x="122" y="3"/>
                    <a:pt x="132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7" name="Freeform 378">
              <a:extLst>
                <a:ext uri="{FF2B5EF4-FFF2-40B4-BE49-F238E27FC236}">
                  <a16:creationId xmlns:a16="http://schemas.microsoft.com/office/drawing/2014/main" id="{2C69BF50-5217-4914-B718-785783D60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849" y="3777950"/>
              <a:ext cx="141083" cy="163072"/>
            </a:xfrm>
            <a:custGeom>
              <a:avLst/>
              <a:gdLst/>
              <a:ahLst/>
              <a:cxnLst>
                <a:cxn ang="0">
                  <a:pos x="282" y="259"/>
                </a:cxn>
                <a:cxn ang="0">
                  <a:pos x="281" y="301"/>
                </a:cxn>
                <a:cxn ang="0">
                  <a:pos x="269" y="302"/>
                </a:cxn>
                <a:cxn ang="0">
                  <a:pos x="264" y="313"/>
                </a:cxn>
                <a:cxn ang="0">
                  <a:pos x="252" y="306"/>
                </a:cxn>
                <a:cxn ang="0">
                  <a:pos x="151" y="244"/>
                </a:cxn>
                <a:cxn ang="0">
                  <a:pos x="119" y="225"/>
                </a:cxn>
                <a:cxn ang="0">
                  <a:pos x="96" y="237"/>
                </a:cxn>
                <a:cxn ang="0">
                  <a:pos x="85" y="241"/>
                </a:cxn>
                <a:cxn ang="0">
                  <a:pos x="68" y="229"/>
                </a:cxn>
                <a:cxn ang="0">
                  <a:pos x="46" y="222"/>
                </a:cxn>
                <a:cxn ang="0">
                  <a:pos x="37" y="204"/>
                </a:cxn>
                <a:cxn ang="0">
                  <a:pos x="19" y="201"/>
                </a:cxn>
                <a:cxn ang="0">
                  <a:pos x="11" y="182"/>
                </a:cxn>
                <a:cxn ang="0">
                  <a:pos x="0" y="164"/>
                </a:cxn>
                <a:cxn ang="0">
                  <a:pos x="10" y="150"/>
                </a:cxn>
                <a:cxn ang="0">
                  <a:pos x="8" y="130"/>
                </a:cxn>
                <a:cxn ang="0">
                  <a:pos x="9" y="108"/>
                </a:cxn>
                <a:cxn ang="0">
                  <a:pos x="3" y="82"/>
                </a:cxn>
                <a:cxn ang="0">
                  <a:pos x="5" y="69"/>
                </a:cxn>
                <a:cxn ang="0">
                  <a:pos x="15" y="53"/>
                </a:cxn>
                <a:cxn ang="0">
                  <a:pos x="16" y="38"/>
                </a:cxn>
                <a:cxn ang="0">
                  <a:pos x="37" y="21"/>
                </a:cxn>
                <a:cxn ang="0">
                  <a:pos x="38" y="4"/>
                </a:cxn>
                <a:cxn ang="0">
                  <a:pos x="49" y="8"/>
                </a:cxn>
                <a:cxn ang="0">
                  <a:pos x="69" y="10"/>
                </a:cxn>
                <a:cxn ang="0">
                  <a:pos x="87" y="14"/>
                </a:cxn>
                <a:cxn ang="0">
                  <a:pos x="103" y="21"/>
                </a:cxn>
                <a:cxn ang="0">
                  <a:pos x="111" y="38"/>
                </a:cxn>
                <a:cxn ang="0">
                  <a:pos x="127" y="48"/>
                </a:cxn>
                <a:cxn ang="0">
                  <a:pos x="163" y="62"/>
                </a:cxn>
                <a:cxn ang="0">
                  <a:pos x="181" y="68"/>
                </a:cxn>
                <a:cxn ang="0">
                  <a:pos x="194" y="50"/>
                </a:cxn>
                <a:cxn ang="0">
                  <a:pos x="197" y="24"/>
                </a:cxn>
                <a:cxn ang="0">
                  <a:pos x="222" y="10"/>
                </a:cxn>
                <a:cxn ang="0">
                  <a:pos x="247" y="18"/>
                </a:cxn>
                <a:cxn ang="0">
                  <a:pos x="255" y="26"/>
                </a:cxn>
                <a:cxn ang="0">
                  <a:pos x="271" y="30"/>
                </a:cxn>
                <a:cxn ang="0">
                  <a:pos x="282" y="36"/>
                </a:cxn>
                <a:cxn ang="0">
                  <a:pos x="279" y="48"/>
                </a:cxn>
                <a:cxn ang="0">
                  <a:pos x="280" y="66"/>
                </a:cxn>
                <a:cxn ang="0">
                  <a:pos x="281" y="91"/>
                </a:cxn>
                <a:cxn ang="0">
                  <a:pos x="282" y="120"/>
                </a:cxn>
                <a:cxn ang="0">
                  <a:pos x="282" y="226"/>
                </a:cxn>
                <a:cxn ang="0">
                  <a:pos x="282" y="259"/>
                </a:cxn>
              </a:cxnLst>
              <a:rect l="0" t="0" r="r" b="b"/>
              <a:pathLst>
                <a:path w="288" h="313">
                  <a:moveTo>
                    <a:pt x="282" y="259"/>
                  </a:moveTo>
                  <a:cubicBezTo>
                    <a:pt x="281" y="273"/>
                    <a:pt x="282" y="287"/>
                    <a:pt x="281" y="301"/>
                  </a:cubicBezTo>
                  <a:cubicBezTo>
                    <a:pt x="278" y="303"/>
                    <a:pt x="273" y="301"/>
                    <a:pt x="269" y="302"/>
                  </a:cubicBezTo>
                  <a:cubicBezTo>
                    <a:pt x="262" y="299"/>
                    <a:pt x="264" y="307"/>
                    <a:pt x="264" y="313"/>
                  </a:cubicBezTo>
                  <a:cubicBezTo>
                    <a:pt x="261" y="312"/>
                    <a:pt x="256" y="308"/>
                    <a:pt x="252" y="306"/>
                  </a:cubicBezTo>
                  <a:cubicBezTo>
                    <a:pt x="218" y="285"/>
                    <a:pt x="185" y="264"/>
                    <a:pt x="151" y="244"/>
                  </a:cubicBezTo>
                  <a:cubicBezTo>
                    <a:pt x="140" y="237"/>
                    <a:pt x="130" y="231"/>
                    <a:pt x="119" y="225"/>
                  </a:cubicBezTo>
                  <a:cubicBezTo>
                    <a:pt x="111" y="226"/>
                    <a:pt x="104" y="233"/>
                    <a:pt x="96" y="237"/>
                  </a:cubicBezTo>
                  <a:cubicBezTo>
                    <a:pt x="92" y="238"/>
                    <a:pt x="88" y="246"/>
                    <a:pt x="85" y="241"/>
                  </a:cubicBezTo>
                  <a:cubicBezTo>
                    <a:pt x="80" y="235"/>
                    <a:pt x="75" y="230"/>
                    <a:pt x="68" y="229"/>
                  </a:cubicBezTo>
                  <a:cubicBezTo>
                    <a:pt x="61" y="226"/>
                    <a:pt x="53" y="224"/>
                    <a:pt x="46" y="222"/>
                  </a:cubicBezTo>
                  <a:cubicBezTo>
                    <a:pt x="43" y="216"/>
                    <a:pt x="42" y="208"/>
                    <a:pt x="37" y="204"/>
                  </a:cubicBezTo>
                  <a:cubicBezTo>
                    <a:pt x="31" y="202"/>
                    <a:pt x="25" y="197"/>
                    <a:pt x="19" y="201"/>
                  </a:cubicBezTo>
                  <a:cubicBezTo>
                    <a:pt x="14" y="197"/>
                    <a:pt x="12" y="189"/>
                    <a:pt x="11" y="182"/>
                  </a:cubicBezTo>
                  <a:cubicBezTo>
                    <a:pt x="7" y="176"/>
                    <a:pt x="4" y="170"/>
                    <a:pt x="0" y="164"/>
                  </a:cubicBezTo>
                  <a:cubicBezTo>
                    <a:pt x="2" y="158"/>
                    <a:pt x="11" y="158"/>
                    <a:pt x="10" y="150"/>
                  </a:cubicBezTo>
                  <a:cubicBezTo>
                    <a:pt x="11" y="143"/>
                    <a:pt x="4" y="137"/>
                    <a:pt x="8" y="130"/>
                  </a:cubicBezTo>
                  <a:cubicBezTo>
                    <a:pt x="10" y="123"/>
                    <a:pt x="7" y="116"/>
                    <a:pt x="9" y="108"/>
                  </a:cubicBezTo>
                  <a:cubicBezTo>
                    <a:pt x="9" y="99"/>
                    <a:pt x="8" y="89"/>
                    <a:pt x="3" y="82"/>
                  </a:cubicBezTo>
                  <a:cubicBezTo>
                    <a:pt x="0" y="77"/>
                    <a:pt x="0" y="71"/>
                    <a:pt x="5" y="69"/>
                  </a:cubicBezTo>
                  <a:cubicBezTo>
                    <a:pt x="9" y="65"/>
                    <a:pt x="16" y="61"/>
                    <a:pt x="15" y="53"/>
                  </a:cubicBezTo>
                  <a:cubicBezTo>
                    <a:pt x="14" y="48"/>
                    <a:pt x="11" y="41"/>
                    <a:pt x="16" y="38"/>
                  </a:cubicBezTo>
                  <a:cubicBezTo>
                    <a:pt x="23" y="31"/>
                    <a:pt x="30" y="26"/>
                    <a:pt x="37" y="21"/>
                  </a:cubicBezTo>
                  <a:cubicBezTo>
                    <a:pt x="39" y="16"/>
                    <a:pt x="37" y="10"/>
                    <a:pt x="38" y="4"/>
                  </a:cubicBezTo>
                  <a:cubicBezTo>
                    <a:pt x="39" y="0"/>
                    <a:pt x="46" y="8"/>
                    <a:pt x="49" y="8"/>
                  </a:cubicBezTo>
                  <a:cubicBezTo>
                    <a:pt x="55" y="12"/>
                    <a:pt x="62" y="13"/>
                    <a:pt x="69" y="10"/>
                  </a:cubicBezTo>
                  <a:cubicBezTo>
                    <a:pt x="75" y="11"/>
                    <a:pt x="82" y="12"/>
                    <a:pt x="87" y="14"/>
                  </a:cubicBezTo>
                  <a:cubicBezTo>
                    <a:pt x="91" y="19"/>
                    <a:pt x="97" y="20"/>
                    <a:pt x="103" y="21"/>
                  </a:cubicBezTo>
                  <a:cubicBezTo>
                    <a:pt x="108" y="24"/>
                    <a:pt x="107" y="33"/>
                    <a:pt x="111" y="38"/>
                  </a:cubicBezTo>
                  <a:cubicBezTo>
                    <a:pt x="115" y="44"/>
                    <a:pt x="121" y="47"/>
                    <a:pt x="127" y="48"/>
                  </a:cubicBezTo>
                  <a:cubicBezTo>
                    <a:pt x="140" y="48"/>
                    <a:pt x="152" y="53"/>
                    <a:pt x="163" y="62"/>
                  </a:cubicBezTo>
                  <a:cubicBezTo>
                    <a:pt x="168" y="66"/>
                    <a:pt x="174" y="73"/>
                    <a:pt x="181" y="68"/>
                  </a:cubicBezTo>
                  <a:cubicBezTo>
                    <a:pt x="186" y="64"/>
                    <a:pt x="194" y="59"/>
                    <a:pt x="194" y="50"/>
                  </a:cubicBezTo>
                  <a:cubicBezTo>
                    <a:pt x="190" y="42"/>
                    <a:pt x="190" y="30"/>
                    <a:pt x="197" y="24"/>
                  </a:cubicBezTo>
                  <a:cubicBezTo>
                    <a:pt x="204" y="16"/>
                    <a:pt x="214" y="13"/>
                    <a:pt x="222" y="10"/>
                  </a:cubicBezTo>
                  <a:cubicBezTo>
                    <a:pt x="231" y="10"/>
                    <a:pt x="240" y="11"/>
                    <a:pt x="247" y="18"/>
                  </a:cubicBezTo>
                  <a:cubicBezTo>
                    <a:pt x="246" y="24"/>
                    <a:pt x="250" y="26"/>
                    <a:pt x="255" y="26"/>
                  </a:cubicBezTo>
                  <a:cubicBezTo>
                    <a:pt x="260" y="26"/>
                    <a:pt x="265" y="31"/>
                    <a:pt x="271" y="30"/>
                  </a:cubicBezTo>
                  <a:cubicBezTo>
                    <a:pt x="275" y="31"/>
                    <a:pt x="283" y="29"/>
                    <a:pt x="282" y="36"/>
                  </a:cubicBezTo>
                  <a:cubicBezTo>
                    <a:pt x="288" y="41"/>
                    <a:pt x="279" y="43"/>
                    <a:pt x="279" y="48"/>
                  </a:cubicBezTo>
                  <a:cubicBezTo>
                    <a:pt x="280" y="54"/>
                    <a:pt x="284" y="61"/>
                    <a:pt x="280" y="66"/>
                  </a:cubicBezTo>
                  <a:cubicBezTo>
                    <a:pt x="275" y="73"/>
                    <a:pt x="278" y="83"/>
                    <a:pt x="281" y="91"/>
                  </a:cubicBezTo>
                  <a:cubicBezTo>
                    <a:pt x="283" y="100"/>
                    <a:pt x="281" y="111"/>
                    <a:pt x="282" y="120"/>
                  </a:cubicBezTo>
                  <a:cubicBezTo>
                    <a:pt x="281" y="156"/>
                    <a:pt x="281" y="191"/>
                    <a:pt x="282" y="226"/>
                  </a:cubicBezTo>
                  <a:cubicBezTo>
                    <a:pt x="282" y="237"/>
                    <a:pt x="282" y="248"/>
                    <a:pt x="282" y="25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8" name="Freeform 379">
              <a:extLst>
                <a:ext uri="{FF2B5EF4-FFF2-40B4-BE49-F238E27FC236}">
                  <a16:creationId xmlns:a16="http://schemas.microsoft.com/office/drawing/2014/main" id="{524D43A0-226A-49D0-AAB9-EFB236096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89" y="3843912"/>
              <a:ext cx="75122" cy="73291"/>
            </a:xfrm>
            <a:custGeom>
              <a:avLst/>
              <a:gdLst/>
              <a:ahLst/>
              <a:cxnLst>
                <a:cxn ang="0">
                  <a:pos x="0" y="143"/>
                </a:cxn>
                <a:cxn ang="0">
                  <a:pos x="10" y="119"/>
                </a:cxn>
                <a:cxn ang="0">
                  <a:pos x="22" y="88"/>
                </a:cxn>
                <a:cxn ang="0">
                  <a:pos x="40" y="64"/>
                </a:cxn>
                <a:cxn ang="0">
                  <a:pos x="49" y="31"/>
                </a:cxn>
                <a:cxn ang="0">
                  <a:pos x="65" y="14"/>
                </a:cxn>
                <a:cxn ang="0">
                  <a:pos x="72" y="1"/>
                </a:cxn>
                <a:cxn ang="0">
                  <a:pos x="151" y="0"/>
                </a:cxn>
                <a:cxn ang="0">
                  <a:pos x="151" y="36"/>
                </a:cxn>
                <a:cxn ang="0">
                  <a:pos x="139" y="38"/>
                </a:cxn>
                <a:cxn ang="0">
                  <a:pos x="93" y="38"/>
                </a:cxn>
                <a:cxn ang="0">
                  <a:pos x="92" y="54"/>
                </a:cxn>
                <a:cxn ang="0">
                  <a:pos x="91" y="93"/>
                </a:cxn>
                <a:cxn ang="0">
                  <a:pos x="70" y="109"/>
                </a:cxn>
                <a:cxn ang="0">
                  <a:pos x="72" y="143"/>
                </a:cxn>
                <a:cxn ang="0">
                  <a:pos x="0" y="143"/>
                </a:cxn>
              </a:cxnLst>
              <a:rect l="0" t="0" r="r" b="b"/>
              <a:pathLst>
                <a:path w="151" h="143">
                  <a:moveTo>
                    <a:pt x="0" y="143"/>
                  </a:moveTo>
                  <a:cubicBezTo>
                    <a:pt x="0" y="133"/>
                    <a:pt x="5" y="125"/>
                    <a:pt x="10" y="119"/>
                  </a:cubicBezTo>
                  <a:cubicBezTo>
                    <a:pt x="15" y="110"/>
                    <a:pt x="18" y="98"/>
                    <a:pt x="22" y="88"/>
                  </a:cubicBezTo>
                  <a:cubicBezTo>
                    <a:pt x="25" y="78"/>
                    <a:pt x="36" y="74"/>
                    <a:pt x="40" y="64"/>
                  </a:cubicBezTo>
                  <a:cubicBezTo>
                    <a:pt x="39" y="52"/>
                    <a:pt x="43" y="40"/>
                    <a:pt x="49" y="31"/>
                  </a:cubicBezTo>
                  <a:cubicBezTo>
                    <a:pt x="55" y="26"/>
                    <a:pt x="63" y="24"/>
                    <a:pt x="65" y="14"/>
                  </a:cubicBezTo>
                  <a:cubicBezTo>
                    <a:pt x="67" y="10"/>
                    <a:pt x="68" y="2"/>
                    <a:pt x="72" y="1"/>
                  </a:cubicBezTo>
                  <a:cubicBezTo>
                    <a:pt x="98" y="0"/>
                    <a:pt x="125" y="1"/>
                    <a:pt x="151" y="0"/>
                  </a:cubicBezTo>
                  <a:cubicBezTo>
                    <a:pt x="151" y="12"/>
                    <a:pt x="151" y="24"/>
                    <a:pt x="151" y="36"/>
                  </a:cubicBezTo>
                  <a:cubicBezTo>
                    <a:pt x="149" y="40"/>
                    <a:pt x="143" y="36"/>
                    <a:pt x="139" y="38"/>
                  </a:cubicBezTo>
                  <a:cubicBezTo>
                    <a:pt x="124" y="38"/>
                    <a:pt x="109" y="37"/>
                    <a:pt x="93" y="38"/>
                  </a:cubicBezTo>
                  <a:cubicBezTo>
                    <a:pt x="91" y="41"/>
                    <a:pt x="92" y="49"/>
                    <a:pt x="92" y="54"/>
                  </a:cubicBezTo>
                  <a:cubicBezTo>
                    <a:pt x="91" y="67"/>
                    <a:pt x="91" y="80"/>
                    <a:pt x="91" y="93"/>
                  </a:cubicBezTo>
                  <a:cubicBezTo>
                    <a:pt x="84" y="98"/>
                    <a:pt x="74" y="99"/>
                    <a:pt x="70" y="109"/>
                  </a:cubicBezTo>
                  <a:cubicBezTo>
                    <a:pt x="70" y="121"/>
                    <a:pt x="72" y="132"/>
                    <a:pt x="72" y="143"/>
                  </a:cubicBezTo>
                  <a:cubicBezTo>
                    <a:pt x="48" y="143"/>
                    <a:pt x="24" y="143"/>
                    <a:pt x="0" y="14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9" name="Freeform 380">
              <a:extLst>
                <a:ext uri="{FF2B5EF4-FFF2-40B4-BE49-F238E27FC236}">
                  <a16:creationId xmlns:a16="http://schemas.microsoft.com/office/drawing/2014/main" id="{328CF4C5-61BD-49C6-B9EE-EE9B047BE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89" y="3849409"/>
              <a:ext cx="109935" cy="144749"/>
            </a:xfrm>
            <a:custGeom>
              <a:avLst/>
              <a:gdLst/>
              <a:ahLst/>
              <a:cxnLst>
                <a:cxn ang="0">
                  <a:pos x="94" y="281"/>
                </a:cxn>
                <a:cxn ang="0">
                  <a:pos x="71" y="253"/>
                </a:cxn>
                <a:cxn ang="0">
                  <a:pos x="58" y="244"/>
                </a:cxn>
                <a:cxn ang="0">
                  <a:pos x="43" y="236"/>
                </a:cxn>
                <a:cxn ang="0">
                  <a:pos x="17" y="240"/>
                </a:cxn>
                <a:cxn ang="0">
                  <a:pos x="15" y="233"/>
                </a:cxn>
                <a:cxn ang="0">
                  <a:pos x="16" y="185"/>
                </a:cxn>
                <a:cxn ang="0">
                  <a:pos x="15" y="172"/>
                </a:cxn>
                <a:cxn ang="0">
                  <a:pos x="11" y="148"/>
                </a:cxn>
                <a:cxn ang="0">
                  <a:pos x="2" y="146"/>
                </a:cxn>
                <a:cxn ang="0">
                  <a:pos x="5" y="134"/>
                </a:cxn>
                <a:cxn ang="0">
                  <a:pos x="74" y="134"/>
                </a:cxn>
                <a:cxn ang="0">
                  <a:pos x="73" y="99"/>
                </a:cxn>
                <a:cxn ang="0">
                  <a:pos x="93" y="84"/>
                </a:cxn>
                <a:cxn ang="0">
                  <a:pos x="94" y="29"/>
                </a:cxn>
                <a:cxn ang="0">
                  <a:pos x="139" y="29"/>
                </a:cxn>
                <a:cxn ang="0">
                  <a:pos x="152" y="29"/>
                </a:cxn>
                <a:cxn ang="0">
                  <a:pos x="153" y="0"/>
                </a:cxn>
                <a:cxn ang="0">
                  <a:pos x="221" y="50"/>
                </a:cxn>
                <a:cxn ang="0">
                  <a:pos x="191" y="52"/>
                </a:cxn>
                <a:cxn ang="0">
                  <a:pos x="202" y="184"/>
                </a:cxn>
                <a:cxn ang="0">
                  <a:pos x="207" y="242"/>
                </a:cxn>
                <a:cxn ang="0">
                  <a:pos x="212" y="255"/>
                </a:cxn>
                <a:cxn ang="0">
                  <a:pos x="206" y="266"/>
                </a:cxn>
                <a:cxn ang="0">
                  <a:pos x="141" y="267"/>
                </a:cxn>
                <a:cxn ang="0">
                  <a:pos x="123" y="269"/>
                </a:cxn>
                <a:cxn ang="0">
                  <a:pos x="116" y="274"/>
                </a:cxn>
                <a:cxn ang="0">
                  <a:pos x="108" y="268"/>
                </a:cxn>
                <a:cxn ang="0">
                  <a:pos x="98" y="270"/>
                </a:cxn>
                <a:cxn ang="0">
                  <a:pos x="94" y="281"/>
                </a:cxn>
              </a:cxnLst>
              <a:rect l="0" t="0" r="r" b="b"/>
              <a:pathLst>
                <a:path w="221" h="281">
                  <a:moveTo>
                    <a:pt x="94" y="281"/>
                  </a:moveTo>
                  <a:cubicBezTo>
                    <a:pt x="85" y="274"/>
                    <a:pt x="75" y="266"/>
                    <a:pt x="71" y="253"/>
                  </a:cubicBezTo>
                  <a:cubicBezTo>
                    <a:pt x="69" y="245"/>
                    <a:pt x="62" y="249"/>
                    <a:pt x="58" y="244"/>
                  </a:cubicBezTo>
                  <a:cubicBezTo>
                    <a:pt x="53" y="240"/>
                    <a:pt x="49" y="235"/>
                    <a:pt x="43" y="236"/>
                  </a:cubicBezTo>
                  <a:cubicBezTo>
                    <a:pt x="34" y="237"/>
                    <a:pt x="25" y="237"/>
                    <a:pt x="17" y="240"/>
                  </a:cubicBezTo>
                  <a:cubicBezTo>
                    <a:pt x="11" y="247"/>
                    <a:pt x="13" y="238"/>
                    <a:pt x="15" y="233"/>
                  </a:cubicBezTo>
                  <a:cubicBezTo>
                    <a:pt x="21" y="218"/>
                    <a:pt x="23" y="200"/>
                    <a:pt x="16" y="185"/>
                  </a:cubicBezTo>
                  <a:cubicBezTo>
                    <a:pt x="12" y="180"/>
                    <a:pt x="12" y="177"/>
                    <a:pt x="15" y="172"/>
                  </a:cubicBezTo>
                  <a:cubicBezTo>
                    <a:pt x="16" y="163"/>
                    <a:pt x="17" y="153"/>
                    <a:pt x="11" y="148"/>
                  </a:cubicBezTo>
                  <a:cubicBezTo>
                    <a:pt x="8" y="141"/>
                    <a:pt x="3" y="143"/>
                    <a:pt x="2" y="146"/>
                  </a:cubicBezTo>
                  <a:cubicBezTo>
                    <a:pt x="1" y="142"/>
                    <a:pt x="0" y="132"/>
                    <a:pt x="5" y="134"/>
                  </a:cubicBezTo>
                  <a:cubicBezTo>
                    <a:pt x="28" y="134"/>
                    <a:pt x="51" y="134"/>
                    <a:pt x="74" y="134"/>
                  </a:cubicBezTo>
                  <a:cubicBezTo>
                    <a:pt x="74" y="123"/>
                    <a:pt x="71" y="111"/>
                    <a:pt x="73" y="99"/>
                  </a:cubicBezTo>
                  <a:cubicBezTo>
                    <a:pt x="77" y="90"/>
                    <a:pt x="86" y="89"/>
                    <a:pt x="93" y="84"/>
                  </a:cubicBezTo>
                  <a:cubicBezTo>
                    <a:pt x="93" y="66"/>
                    <a:pt x="93" y="48"/>
                    <a:pt x="94" y="29"/>
                  </a:cubicBezTo>
                  <a:cubicBezTo>
                    <a:pt x="109" y="28"/>
                    <a:pt x="124" y="29"/>
                    <a:pt x="139" y="29"/>
                  </a:cubicBezTo>
                  <a:cubicBezTo>
                    <a:pt x="143" y="29"/>
                    <a:pt x="148" y="29"/>
                    <a:pt x="152" y="29"/>
                  </a:cubicBezTo>
                  <a:cubicBezTo>
                    <a:pt x="154" y="20"/>
                    <a:pt x="153" y="10"/>
                    <a:pt x="153" y="0"/>
                  </a:cubicBezTo>
                  <a:cubicBezTo>
                    <a:pt x="176" y="15"/>
                    <a:pt x="199" y="32"/>
                    <a:pt x="221" y="50"/>
                  </a:cubicBezTo>
                  <a:cubicBezTo>
                    <a:pt x="211" y="53"/>
                    <a:pt x="201" y="51"/>
                    <a:pt x="191" y="52"/>
                  </a:cubicBezTo>
                  <a:cubicBezTo>
                    <a:pt x="194" y="96"/>
                    <a:pt x="199" y="140"/>
                    <a:pt x="202" y="184"/>
                  </a:cubicBezTo>
                  <a:cubicBezTo>
                    <a:pt x="205" y="203"/>
                    <a:pt x="205" y="223"/>
                    <a:pt x="207" y="242"/>
                  </a:cubicBezTo>
                  <a:cubicBezTo>
                    <a:pt x="210" y="246"/>
                    <a:pt x="215" y="249"/>
                    <a:pt x="212" y="255"/>
                  </a:cubicBezTo>
                  <a:cubicBezTo>
                    <a:pt x="211" y="260"/>
                    <a:pt x="212" y="269"/>
                    <a:pt x="206" y="266"/>
                  </a:cubicBezTo>
                  <a:cubicBezTo>
                    <a:pt x="184" y="267"/>
                    <a:pt x="163" y="266"/>
                    <a:pt x="141" y="267"/>
                  </a:cubicBezTo>
                  <a:cubicBezTo>
                    <a:pt x="135" y="271"/>
                    <a:pt x="129" y="271"/>
                    <a:pt x="123" y="269"/>
                  </a:cubicBezTo>
                  <a:cubicBezTo>
                    <a:pt x="118" y="267"/>
                    <a:pt x="116" y="268"/>
                    <a:pt x="116" y="274"/>
                  </a:cubicBezTo>
                  <a:cubicBezTo>
                    <a:pt x="113" y="277"/>
                    <a:pt x="109" y="271"/>
                    <a:pt x="108" y="268"/>
                  </a:cubicBezTo>
                  <a:cubicBezTo>
                    <a:pt x="106" y="260"/>
                    <a:pt x="98" y="263"/>
                    <a:pt x="98" y="270"/>
                  </a:cubicBezTo>
                  <a:cubicBezTo>
                    <a:pt x="96" y="274"/>
                    <a:pt x="98" y="279"/>
                    <a:pt x="94" y="28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0" name="Freeform 381">
              <a:extLst>
                <a:ext uri="{FF2B5EF4-FFF2-40B4-BE49-F238E27FC236}">
                  <a16:creationId xmlns:a16="http://schemas.microsoft.com/office/drawing/2014/main" id="{7C61B77D-8D30-48DD-A89E-D9B1295F7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096" y="3992326"/>
              <a:ext cx="73291" cy="65962"/>
            </a:xfrm>
            <a:custGeom>
              <a:avLst/>
              <a:gdLst/>
              <a:ahLst/>
              <a:cxnLst>
                <a:cxn ang="0">
                  <a:pos x="102" y="93"/>
                </a:cxn>
                <a:cxn ang="0">
                  <a:pos x="90" y="95"/>
                </a:cxn>
                <a:cxn ang="0">
                  <a:pos x="66" y="95"/>
                </a:cxn>
                <a:cxn ang="0">
                  <a:pos x="50" y="97"/>
                </a:cxn>
                <a:cxn ang="0">
                  <a:pos x="51" y="119"/>
                </a:cxn>
                <a:cxn ang="0">
                  <a:pos x="45" y="122"/>
                </a:cxn>
                <a:cxn ang="0">
                  <a:pos x="23" y="126"/>
                </a:cxn>
                <a:cxn ang="0">
                  <a:pos x="10" y="113"/>
                </a:cxn>
                <a:cxn ang="0">
                  <a:pos x="1" y="107"/>
                </a:cxn>
                <a:cxn ang="0">
                  <a:pos x="6" y="77"/>
                </a:cxn>
                <a:cxn ang="0">
                  <a:pos x="17" y="70"/>
                </a:cxn>
                <a:cxn ang="0">
                  <a:pos x="24" y="48"/>
                </a:cxn>
                <a:cxn ang="0">
                  <a:pos x="31" y="40"/>
                </a:cxn>
                <a:cxn ang="0">
                  <a:pos x="42" y="43"/>
                </a:cxn>
                <a:cxn ang="0">
                  <a:pos x="56" y="20"/>
                </a:cxn>
                <a:cxn ang="0">
                  <a:pos x="66" y="23"/>
                </a:cxn>
                <a:cxn ang="0">
                  <a:pos x="74" y="11"/>
                </a:cxn>
                <a:cxn ang="0">
                  <a:pos x="92" y="0"/>
                </a:cxn>
                <a:cxn ang="0">
                  <a:pos x="106" y="4"/>
                </a:cxn>
                <a:cxn ang="0">
                  <a:pos x="107" y="22"/>
                </a:cxn>
                <a:cxn ang="0">
                  <a:pos x="120" y="41"/>
                </a:cxn>
                <a:cxn ang="0">
                  <a:pos x="123" y="53"/>
                </a:cxn>
                <a:cxn ang="0">
                  <a:pos x="136" y="57"/>
                </a:cxn>
                <a:cxn ang="0">
                  <a:pos x="143" y="69"/>
                </a:cxn>
                <a:cxn ang="0">
                  <a:pos x="138" y="84"/>
                </a:cxn>
                <a:cxn ang="0">
                  <a:pos x="124" y="87"/>
                </a:cxn>
                <a:cxn ang="0">
                  <a:pos x="116" y="96"/>
                </a:cxn>
                <a:cxn ang="0">
                  <a:pos x="102" y="93"/>
                </a:cxn>
              </a:cxnLst>
              <a:rect l="0" t="0" r="r" b="b"/>
              <a:pathLst>
                <a:path w="145" h="128">
                  <a:moveTo>
                    <a:pt x="102" y="93"/>
                  </a:moveTo>
                  <a:cubicBezTo>
                    <a:pt x="98" y="90"/>
                    <a:pt x="94" y="92"/>
                    <a:pt x="90" y="95"/>
                  </a:cubicBezTo>
                  <a:cubicBezTo>
                    <a:pt x="82" y="97"/>
                    <a:pt x="74" y="95"/>
                    <a:pt x="66" y="95"/>
                  </a:cubicBezTo>
                  <a:cubicBezTo>
                    <a:pt x="61" y="96"/>
                    <a:pt x="55" y="94"/>
                    <a:pt x="50" y="97"/>
                  </a:cubicBezTo>
                  <a:cubicBezTo>
                    <a:pt x="48" y="104"/>
                    <a:pt x="51" y="112"/>
                    <a:pt x="51" y="119"/>
                  </a:cubicBezTo>
                  <a:cubicBezTo>
                    <a:pt x="53" y="127"/>
                    <a:pt x="48" y="127"/>
                    <a:pt x="45" y="122"/>
                  </a:cubicBezTo>
                  <a:cubicBezTo>
                    <a:pt x="38" y="119"/>
                    <a:pt x="30" y="122"/>
                    <a:pt x="23" y="126"/>
                  </a:cubicBezTo>
                  <a:cubicBezTo>
                    <a:pt x="17" y="128"/>
                    <a:pt x="11" y="120"/>
                    <a:pt x="10" y="113"/>
                  </a:cubicBezTo>
                  <a:cubicBezTo>
                    <a:pt x="8" y="108"/>
                    <a:pt x="0" y="113"/>
                    <a:pt x="1" y="107"/>
                  </a:cubicBezTo>
                  <a:cubicBezTo>
                    <a:pt x="5" y="98"/>
                    <a:pt x="7" y="88"/>
                    <a:pt x="6" y="77"/>
                  </a:cubicBezTo>
                  <a:cubicBezTo>
                    <a:pt x="8" y="73"/>
                    <a:pt x="13" y="74"/>
                    <a:pt x="17" y="70"/>
                  </a:cubicBezTo>
                  <a:cubicBezTo>
                    <a:pt x="22" y="65"/>
                    <a:pt x="21" y="55"/>
                    <a:pt x="24" y="48"/>
                  </a:cubicBezTo>
                  <a:cubicBezTo>
                    <a:pt x="24" y="44"/>
                    <a:pt x="28" y="36"/>
                    <a:pt x="31" y="40"/>
                  </a:cubicBezTo>
                  <a:cubicBezTo>
                    <a:pt x="34" y="43"/>
                    <a:pt x="39" y="48"/>
                    <a:pt x="42" y="43"/>
                  </a:cubicBezTo>
                  <a:cubicBezTo>
                    <a:pt x="45" y="34"/>
                    <a:pt x="49" y="25"/>
                    <a:pt x="56" y="20"/>
                  </a:cubicBezTo>
                  <a:cubicBezTo>
                    <a:pt x="59" y="18"/>
                    <a:pt x="63" y="26"/>
                    <a:pt x="66" y="23"/>
                  </a:cubicBezTo>
                  <a:cubicBezTo>
                    <a:pt x="67" y="17"/>
                    <a:pt x="70" y="13"/>
                    <a:pt x="74" y="11"/>
                  </a:cubicBezTo>
                  <a:cubicBezTo>
                    <a:pt x="80" y="8"/>
                    <a:pt x="85" y="2"/>
                    <a:pt x="92" y="0"/>
                  </a:cubicBezTo>
                  <a:cubicBezTo>
                    <a:pt x="96" y="3"/>
                    <a:pt x="101" y="3"/>
                    <a:pt x="106" y="4"/>
                  </a:cubicBezTo>
                  <a:cubicBezTo>
                    <a:pt x="104" y="10"/>
                    <a:pt x="105" y="17"/>
                    <a:pt x="107" y="22"/>
                  </a:cubicBezTo>
                  <a:cubicBezTo>
                    <a:pt x="110" y="31"/>
                    <a:pt x="119" y="32"/>
                    <a:pt x="120" y="41"/>
                  </a:cubicBezTo>
                  <a:cubicBezTo>
                    <a:pt x="116" y="45"/>
                    <a:pt x="119" y="50"/>
                    <a:pt x="123" y="53"/>
                  </a:cubicBezTo>
                  <a:cubicBezTo>
                    <a:pt x="127" y="57"/>
                    <a:pt x="131" y="58"/>
                    <a:pt x="136" y="57"/>
                  </a:cubicBezTo>
                  <a:cubicBezTo>
                    <a:pt x="140" y="57"/>
                    <a:pt x="141" y="65"/>
                    <a:pt x="143" y="69"/>
                  </a:cubicBezTo>
                  <a:cubicBezTo>
                    <a:pt x="145" y="75"/>
                    <a:pt x="142" y="81"/>
                    <a:pt x="138" y="84"/>
                  </a:cubicBezTo>
                  <a:cubicBezTo>
                    <a:pt x="134" y="87"/>
                    <a:pt x="128" y="82"/>
                    <a:pt x="124" y="87"/>
                  </a:cubicBezTo>
                  <a:cubicBezTo>
                    <a:pt x="121" y="90"/>
                    <a:pt x="120" y="97"/>
                    <a:pt x="116" y="96"/>
                  </a:cubicBezTo>
                  <a:cubicBezTo>
                    <a:pt x="111" y="94"/>
                    <a:pt x="107" y="94"/>
                    <a:pt x="102" y="9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1" name="Freeform 382">
              <a:extLst>
                <a:ext uri="{FF2B5EF4-FFF2-40B4-BE49-F238E27FC236}">
                  <a16:creationId xmlns:a16="http://schemas.microsoft.com/office/drawing/2014/main" id="{2C366575-207D-48E0-82CD-C2A641BAA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398" y="3893384"/>
              <a:ext cx="141084" cy="139252"/>
            </a:xfrm>
            <a:custGeom>
              <a:avLst/>
              <a:gdLst/>
              <a:ahLst/>
              <a:cxnLst>
                <a:cxn ang="0">
                  <a:pos x="39" y="256"/>
                </a:cxn>
                <a:cxn ang="0">
                  <a:pos x="30" y="246"/>
                </a:cxn>
                <a:cxn ang="0">
                  <a:pos x="14" y="236"/>
                </a:cxn>
                <a:cxn ang="0">
                  <a:pos x="13" y="224"/>
                </a:cxn>
                <a:cxn ang="0">
                  <a:pos x="2" y="206"/>
                </a:cxn>
                <a:cxn ang="0">
                  <a:pos x="4" y="193"/>
                </a:cxn>
                <a:cxn ang="0">
                  <a:pos x="19" y="189"/>
                </a:cxn>
                <a:cxn ang="0">
                  <a:pos x="38" y="185"/>
                </a:cxn>
                <a:cxn ang="0">
                  <a:pos x="60" y="184"/>
                </a:cxn>
                <a:cxn ang="0">
                  <a:pos x="73" y="153"/>
                </a:cxn>
                <a:cxn ang="0">
                  <a:pos x="73" y="98"/>
                </a:cxn>
                <a:cxn ang="0">
                  <a:pos x="102" y="90"/>
                </a:cxn>
                <a:cxn ang="0">
                  <a:pos x="147" y="47"/>
                </a:cxn>
                <a:cxn ang="0">
                  <a:pos x="213" y="0"/>
                </a:cxn>
                <a:cxn ang="0">
                  <a:pos x="241" y="9"/>
                </a:cxn>
                <a:cxn ang="0">
                  <a:pos x="253" y="20"/>
                </a:cxn>
                <a:cxn ang="0">
                  <a:pos x="267" y="11"/>
                </a:cxn>
                <a:cxn ang="0">
                  <a:pos x="272" y="48"/>
                </a:cxn>
                <a:cxn ang="0">
                  <a:pos x="285" y="71"/>
                </a:cxn>
                <a:cxn ang="0">
                  <a:pos x="278" y="118"/>
                </a:cxn>
                <a:cxn ang="0">
                  <a:pos x="276" y="150"/>
                </a:cxn>
                <a:cxn ang="0">
                  <a:pos x="246" y="196"/>
                </a:cxn>
                <a:cxn ang="0">
                  <a:pos x="240" y="212"/>
                </a:cxn>
                <a:cxn ang="0">
                  <a:pos x="238" y="223"/>
                </a:cxn>
                <a:cxn ang="0">
                  <a:pos x="220" y="235"/>
                </a:cxn>
                <a:cxn ang="0">
                  <a:pos x="203" y="230"/>
                </a:cxn>
                <a:cxn ang="0">
                  <a:pos x="177" y="235"/>
                </a:cxn>
                <a:cxn ang="0">
                  <a:pos x="162" y="242"/>
                </a:cxn>
                <a:cxn ang="0">
                  <a:pos x="143" y="231"/>
                </a:cxn>
                <a:cxn ang="0">
                  <a:pos x="122" y="237"/>
                </a:cxn>
                <a:cxn ang="0">
                  <a:pos x="107" y="222"/>
                </a:cxn>
                <a:cxn ang="0">
                  <a:pos x="78" y="223"/>
                </a:cxn>
                <a:cxn ang="0">
                  <a:pos x="70" y="236"/>
                </a:cxn>
                <a:cxn ang="0">
                  <a:pos x="63" y="254"/>
                </a:cxn>
                <a:cxn ang="0">
                  <a:pos x="59" y="264"/>
                </a:cxn>
                <a:cxn ang="0">
                  <a:pos x="46" y="253"/>
                </a:cxn>
                <a:cxn ang="0">
                  <a:pos x="39" y="256"/>
                </a:cxn>
              </a:cxnLst>
              <a:rect l="0" t="0" r="r" b="b"/>
              <a:pathLst>
                <a:path w="285" h="270">
                  <a:moveTo>
                    <a:pt x="39" y="256"/>
                  </a:moveTo>
                  <a:cubicBezTo>
                    <a:pt x="36" y="252"/>
                    <a:pt x="36" y="244"/>
                    <a:pt x="30" y="246"/>
                  </a:cubicBezTo>
                  <a:cubicBezTo>
                    <a:pt x="24" y="248"/>
                    <a:pt x="19" y="241"/>
                    <a:pt x="14" y="236"/>
                  </a:cubicBezTo>
                  <a:cubicBezTo>
                    <a:pt x="15" y="232"/>
                    <a:pt x="19" y="227"/>
                    <a:pt x="13" y="224"/>
                  </a:cubicBezTo>
                  <a:cubicBezTo>
                    <a:pt x="8" y="219"/>
                    <a:pt x="3" y="214"/>
                    <a:pt x="2" y="206"/>
                  </a:cubicBezTo>
                  <a:cubicBezTo>
                    <a:pt x="0" y="202"/>
                    <a:pt x="0" y="192"/>
                    <a:pt x="4" y="193"/>
                  </a:cubicBezTo>
                  <a:cubicBezTo>
                    <a:pt x="10" y="195"/>
                    <a:pt x="15" y="194"/>
                    <a:pt x="19" y="189"/>
                  </a:cubicBezTo>
                  <a:cubicBezTo>
                    <a:pt x="24" y="184"/>
                    <a:pt x="32" y="187"/>
                    <a:pt x="38" y="185"/>
                  </a:cubicBezTo>
                  <a:cubicBezTo>
                    <a:pt x="45" y="184"/>
                    <a:pt x="53" y="185"/>
                    <a:pt x="60" y="184"/>
                  </a:cubicBezTo>
                  <a:cubicBezTo>
                    <a:pt x="68" y="177"/>
                    <a:pt x="71" y="164"/>
                    <a:pt x="73" y="153"/>
                  </a:cubicBezTo>
                  <a:cubicBezTo>
                    <a:pt x="75" y="135"/>
                    <a:pt x="74" y="116"/>
                    <a:pt x="73" y="98"/>
                  </a:cubicBezTo>
                  <a:cubicBezTo>
                    <a:pt x="83" y="95"/>
                    <a:pt x="93" y="94"/>
                    <a:pt x="102" y="90"/>
                  </a:cubicBezTo>
                  <a:cubicBezTo>
                    <a:pt x="116" y="75"/>
                    <a:pt x="130" y="58"/>
                    <a:pt x="147" y="47"/>
                  </a:cubicBezTo>
                  <a:cubicBezTo>
                    <a:pt x="168" y="30"/>
                    <a:pt x="191" y="15"/>
                    <a:pt x="213" y="0"/>
                  </a:cubicBezTo>
                  <a:cubicBezTo>
                    <a:pt x="222" y="0"/>
                    <a:pt x="232" y="5"/>
                    <a:pt x="241" y="9"/>
                  </a:cubicBezTo>
                  <a:cubicBezTo>
                    <a:pt x="245" y="12"/>
                    <a:pt x="249" y="16"/>
                    <a:pt x="253" y="20"/>
                  </a:cubicBezTo>
                  <a:cubicBezTo>
                    <a:pt x="258" y="16"/>
                    <a:pt x="263" y="14"/>
                    <a:pt x="267" y="11"/>
                  </a:cubicBezTo>
                  <a:cubicBezTo>
                    <a:pt x="269" y="23"/>
                    <a:pt x="270" y="36"/>
                    <a:pt x="272" y="48"/>
                  </a:cubicBezTo>
                  <a:cubicBezTo>
                    <a:pt x="275" y="57"/>
                    <a:pt x="279" y="65"/>
                    <a:pt x="285" y="71"/>
                  </a:cubicBezTo>
                  <a:cubicBezTo>
                    <a:pt x="279" y="85"/>
                    <a:pt x="278" y="102"/>
                    <a:pt x="278" y="118"/>
                  </a:cubicBezTo>
                  <a:cubicBezTo>
                    <a:pt x="277" y="128"/>
                    <a:pt x="278" y="140"/>
                    <a:pt x="276" y="150"/>
                  </a:cubicBezTo>
                  <a:cubicBezTo>
                    <a:pt x="266" y="165"/>
                    <a:pt x="254" y="178"/>
                    <a:pt x="246" y="196"/>
                  </a:cubicBezTo>
                  <a:cubicBezTo>
                    <a:pt x="243" y="201"/>
                    <a:pt x="239" y="205"/>
                    <a:pt x="240" y="212"/>
                  </a:cubicBezTo>
                  <a:cubicBezTo>
                    <a:pt x="240" y="216"/>
                    <a:pt x="244" y="225"/>
                    <a:pt x="238" y="223"/>
                  </a:cubicBezTo>
                  <a:cubicBezTo>
                    <a:pt x="230" y="222"/>
                    <a:pt x="225" y="231"/>
                    <a:pt x="220" y="235"/>
                  </a:cubicBezTo>
                  <a:cubicBezTo>
                    <a:pt x="214" y="235"/>
                    <a:pt x="209" y="232"/>
                    <a:pt x="203" y="230"/>
                  </a:cubicBezTo>
                  <a:cubicBezTo>
                    <a:pt x="195" y="228"/>
                    <a:pt x="185" y="229"/>
                    <a:pt x="177" y="235"/>
                  </a:cubicBezTo>
                  <a:cubicBezTo>
                    <a:pt x="173" y="240"/>
                    <a:pt x="168" y="243"/>
                    <a:pt x="162" y="242"/>
                  </a:cubicBezTo>
                  <a:cubicBezTo>
                    <a:pt x="155" y="242"/>
                    <a:pt x="149" y="235"/>
                    <a:pt x="143" y="231"/>
                  </a:cubicBezTo>
                  <a:cubicBezTo>
                    <a:pt x="135" y="229"/>
                    <a:pt x="129" y="239"/>
                    <a:pt x="122" y="237"/>
                  </a:cubicBezTo>
                  <a:cubicBezTo>
                    <a:pt x="117" y="232"/>
                    <a:pt x="114" y="223"/>
                    <a:pt x="107" y="222"/>
                  </a:cubicBezTo>
                  <a:cubicBezTo>
                    <a:pt x="98" y="218"/>
                    <a:pt x="87" y="220"/>
                    <a:pt x="78" y="223"/>
                  </a:cubicBezTo>
                  <a:cubicBezTo>
                    <a:pt x="73" y="225"/>
                    <a:pt x="71" y="230"/>
                    <a:pt x="70" y="236"/>
                  </a:cubicBezTo>
                  <a:cubicBezTo>
                    <a:pt x="68" y="243"/>
                    <a:pt x="63" y="247"/>
                    <a:pt x="63" y="254"/>
                  </a:cubicBezTo>
                  <a:cubicBezTo>
                    <a:pt x="62" y="258"/>
                    <a:pt x="64" y="270"/>
                    <a:pt x="59" y="264"/>
                  </a:cubicBezTo>
                  <a:cubicBezTo>
                    <a:pt x="54" y="262"/>
                    <a:pt x="50" y="255"/>
                    <a:pt x="46" y="253"/>
                  </a:cubicBezTo>
                  <a:cubicBezTo>
                    <a:pt x="43" y="253"/>
                    <a:pt x="41" y="255"/>
                    <a:pt x="39" y="25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2" name="Freeform 383">
              <a:extLst>
                <a:ext uri="{FF2B5EF4-FFF2-40B4-BE49-F238E27FC236}">
                  <a16:creationId xmlns:a16="http://schemas.microsoft.com/office/drawing/2014/main" id="{A6981696-A9A2-4526-AD2D-F5ECBF4CF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663" y="3893384"/>
              <a:ext cx="95277" cy="188723"/>
            </a:xfrm>
            <a:custGeom>
              <a:avLst/>
              <a:gdLst/>
              <a:ahLst/>
              <a:cxnLst>
                <a:cxn ang="0">
                  <a:pos x="11" y="234"/>
                </a:cxn>
                <a:cxn ang="0">
                  <a:pos x="2" y="217"/>
                </a:cxn>
                <a:cxn ang="0">
                  <a:pos x="4" y="198"/>
                </a:cxn>
                <a:cxn ang="0">
                  <a:pos x="27" y="162"/>
                </a:cxn>
                <a:cxn ang="0">
                  <a:pos x="38" y="146"/>
                </a:cxn>
                <a:cxn ang="0">
                  <a:pos x="44" y="76"/>
                </a:cxn>
                <a:cxn ang="0">
                  <a:pos x="41" y="63"/>
                </a:cxn>
                <a:cxn ang="0">
                  <a:pos x="31" y="31"/>
                </a:cxn>
                <a:cxn ang="0">
                  <a:pos x="28" y="9"/>
                </a:cxn>
                <a:cxn ang="0">
                  <a:pos x="46" y="0"/>
                </a:cxn>
                <a:cxn ang="0">
                  <a:pos x="176" y="80"/>
                </a:cxn>
                <a:cxn ang="0">
                  <a:pos x="191" y="88"/>
                </a:cxn>
                <a:cxn ang="0">
                  <a:pos x="191" y="142"/>
                </a:cxn>
                <a:cxn ang="0">
                  <a:pos x="191" y="174"/>
                </a:cxn>
                <a:cxn ang="0">
                  <a:pos x="173" y="175"/>
                </a:cxn>
                <a:cxn ang="0">
                  <a:pos x="166" y="193"/>
                </a:cxn>
                <a:cxn ang="0">
                  <a:pos x="164" y="209"/>
                </a:cxn>
                <a:cxn ang="0">
                  <a:pos x="157" y="220"/>
                </a:cxn>
                <a:cxn ang="0">
                  <a:pos x="154" y="234"/>
                </a:cxn>
                <a:cxn ang="0">
                  <a:pos x="157" y="243"/>
                </a:cxn>
                <a:cxn ang="0">
                  <a:pos x="163" y="255"/>
                </a:cxn>
                <a:cxn ang="0">
                  <a:pos x="169" y="270"/>
                </a:cxn>
                <a:cxn ang="0">
                  <a:pos x="169" y="283"/>
                </a:cxn>
                <a:cxn ang="0">
                  <a:pos x="154" y="287"/>
                </a:cxn>
                <a:cxn ang="0">
                  <a:pos x="148" y="299"/>
                </a:cxn>
                <a:cxn ang="0">
                  <a:pos x="125" y="325"/>
                </a:cxn>
                <a:cxn ang="0">
                  <a:pos x="100" y="327"/>
                </a:cxn>
                <a:cxn ang="0">
                  <a:pos x="96" y="342"/>
                </a:cxn>
                <a:cxn ang="0">
                  <a:pos x="88" y="351"/>
                </a:cxn>
                <a:cxn ang="0">
                  <a:pos x="64" y="360"/>
                </a:cxn>
                <a:cxn ang="0">
                  <a:pos x="55" y="354"/>
                </a:cxn>
                <a:cxn ang="0">
                  <a:pos x="40" y="362"/>
                </a:cxn>
                <a:cxn ang="0">
                  <a:pos x="32" y="343"/>
                </a:cxn>
                <a:cxn ang="0">
                  <a:pos x="13" y="319"/>
                </a:cxn>
                <a:cxn ang="0">
                  <a:pos x="13" y="307"/>
                </a:cxn>
                <a:cxn ang="0">
                  <a:pos x="27" y="307"/>
                </a:cxn>
                <a:cxn ang="0">
                  <a:pos x="36" y="303"/>
                </a:cxn>
                <a:cxn ang="0">
                  <a:pos x="29" y="273"/>
                </a:cxn>
                <a:cxn ang="0">
                  <a:pos x="22" y="242"/>
                </a:cxn>
                <a:cxn ang="0">
                  <a:pos x="12" y="234"/>
                </a:cxn>
                <a:cxn ang="0">
                  <a:pos x="11" y="234"/>
                </a:cxn>
              </a:cxnLst>
              <a:rect l="0" t="0" r="r" b="b"/>
              <a:pathLst>
                <a:path w="191" h="364">
                  <a:moveTo>
                    <a:pt x="11" y="234"/>
                  </a:moveTo>
                  <a:cubicBezTo>
                    <a:pt x="8" y="228"/>
                    <a:pt x="2" y="225"/>
                    <a:pt x="2" y="217"/>
                  </a:cubicBezTo>
                  <a:cubicBezTo>
                    <a:pt x="1" y="211"/>
                    <a:pt x="0" y="203"/>
                    <a:pt x="4" y="198"/>
                  </a:cubicBezTo>
                  <a:cubicBezTo>
                    <a:pt x="11" y="186"/>
                    <a:pt x="18" y="173"/>
                    <a:pt x="27" y="162"/>
                  </a:cubicBezTo>
                  <a:cubicBezTo>
                    <a:pt x="30" y="157"/>
                    <a:pt x="35" y="152"/>
                    <a:pt x="38" y="146"/>
                  </a:cubicBezTo>
                  <a:cubicBezTo>
                    <a:pt x="40" y="123"/>
                    <a:pt x="37" y="98"/>
                    <a:pt x="44" y="76"/>
                  </a:cubicBezTo>
                  <a:cubicBezTo>
                    <a:pt x="48" y="70"/>
                    <a:pt x="45" y="66"/>
                    <a:pt x="41" y="63"/>
                  </a:cubicBezTo>
                  <a:cubicBezTo>
                    <a:pt x="35" y="54"/>
                    <a:pt x="32" y="43"/>
                    <a:pt x="31" y="31"/>
                  </a:cubicBezTo>
                  <a:cubicBezTo>
                    <a:pt x="30" y="24"/>
                    <a:pt x="29" y="16"/>
                    <a:pt x="28" y="9"/>
                  </a:cubicBezTo>
                  <a:cubicBezTo>
                    <a:pt x="34" y="6"/>
                    <a:pt x="40" y="1"/>
                    <a:pt x="46" y="0"/>
                  </a:cubicBezTo>
                  <a:cubicBezTo>
                    <a:pt x="90" y="26"/>
                    <a:pt x="133" y="52"/>
                    <a:pt x="176" y="80"/>
                  </a:cubicBezTo>
                  <a:cubicBezTo>
                    <a:pt x="181" y="83"/>
                    <a:pt x="186" y="85"/>
                    <a:pt x="191" y="88"/>
                  </a:cubicBezTo>
                  <a:cubicBezTo>
                    <a:pt x="190" y="106"/>
                    <a:pt x="190" y="124"/>
                    <a:pt x="191" y="142"/>
                  </a:cubicBezTo>
                  <a:cubicBezTo>
                    <a:pt x="190" y="153"/>
                    <a:pt x="191" y="163"/>
                    <a:pt x="191" y="174"/>
                  </a:cubicBezTo>
                  <a:cubicBezTo>
                    <a:pt x="185" y="174"/>
                    <a:pt x="179" y="174"/>
                    <a:pt x="173" y="175"/>
                  </a:cubicBezTo>
                  <a:cubicBezTo>
                    <a:pt x="169" y="179"/>
                    <a:pt x="170" y="188"/>
                    <a:pt x="166" y="193"/>
                  </a:cubicBezTo>
                  <a:cubicBezTo>
                    <a:pt x="163" y="197"/>
                    <a:pt x="162" y="203"/>
                    <a:pt x="164" y="209"/>
                  </a:cubicBezTo>
                  <a:cubicBezTo>
                    <a:pt x="162" y="213"/>
                    <a:pt x="154" y="214"/>
                    <a:pt x="157" y="220"/>
                  </a:cubicBezTo>
                  <a:cubicBezTo>
                    <a:pt x="161" y="225"/>
                    <a:pt x="157" y="230"/>
                    <a:pt x="154" y="234"/>
                  </a:cubicBezTo>
                  <a:cubicBezTo>
                    <a:pt x="151" y="238"/>
                    <a:pt x="151" y="246"/>
                    <a:pt x="157" y="243"/>
                  </a:cubicBezTo>
                  <a:cubicBezTo>
                    <a:pt x="163" y="241"/>
                    <a:pt x="162" y="251"/>
                    <a:pt x="163" y="255"/>
                  </a:cubicBezTo>
                  <a:cubicBezTo>
                    <a:pt x="163" y="261"/>
                    <a:pt x="165" y="267"/>
                    <a:pt x="169" y="270"/>
                  </a:cubicBezTo>
                  <a:cubicBezTo>
                    <a:pt x="171" y="273"/>
                    <a:pt x="173" y="281"/>
                    <a:pt x="169" y="283"/>
                  </a:cubicBezTo>
                  <a:cubicBezTo>
                    <a:pt x="164" y="279"/>
                    <a:pt x="159" y="283"/>
                    <a:pt x="154" y="287"/>
                  </a:cubicBezTo>
                  <a:cubicBezTo>
                    <a:pt x="150" y="289"/>
                    <a:pt x="148" y="294"/>
                    <a:pt x="148" y="299"/>
                  </a:cubicBezTo>
                  <a:cubicBezTo>
                    <a:pt x="141" y="309"/>
                    <a:pt x="133" y="316"/>
                    <a:pt x="125" y="325"/>
                  </a:cubicBezTo>
                  <a:cubicBezTo>
                    <a:pt x="117" y="327"/>
                    <a:pt x="108" y="324"/>
                    <a:pt x="100" y="327"/>
                  </a:cubicBezTo>
                  <a:cubicBezTo>
                    <a:pt x="97" y="331"/>
                    <a:pt x="99" y="338"/>
                    <a:pt x="96" y="342"/>
                  </a:cubicBezTo>
                  <a:cubicBezTo>
                    <a:pt x="94" y="346"/>
                    <a:pt x="93" y="352"/>
                    <a:pt x="88" y="351"/>
                  </a:cubicBezTo>
                  <a:cubicBezTo>
                    <a:pt x="79" y="349"/>
                    <a:pt x="71" y="355"/>
                    <a:pt x="64" y="360"/>
                  </a:cubicBezTo>
                  <a:cubicBezTo>
                    <a:pt x="59" y="364"/>
                    <a:pt x="59" y="351"/>
                    <a:pt x="55" y="354"/>
                  </a:cubicBezTo>
                  <a:cubicBezTo>
                    <a:pt x="50" y="357"/>
                    <a:pt x="45" y="362"/>
                    <a:pt x="40" y="362"/>
                  </a:cubicBezTo>
                  <a:cubicBezTo>
                    <a:pt x="35" y="357"/>
                    <a:pt x="36" y="348"/>
                    <a:pt x="32" y="343"/>
                  </a:cubicBezTo>
                  <a:cubicBezTo>
                    <a:pt x="28" y="333"/>
                    <a:pt x="19" y="328"/>
                    <a:pt x="13" y="319"/>
                  </a:cubicBezTo>
                  <a:cubicBezTo>
                    <a:pt x="9" y="316"/>
                    <a:pt x="9" y="311"/>
                    <a:pt x="13" y="307"/>
                  </a:cubicBezTo>
                  <a:cubicBezTo>
                    <a:pt x="16" y="302"/>
                    <a:pt x="23" y="307"/>
                    <a:pt x="27" y="307"/>
                  </a:cubicBezTo>
                  <a:cubicBezTo>
                    <a:pt x="30" y="307"/>
                    <a:pt x="38" y="308"/>
                    <a:pt x="36" y="303"/>
                  </a:cubicBezTo>
                  <a:cubicBezTo>
                    <a:pt x="30" y="295"/>
                    <a:pt x="28" y="284"/>
                    <a:pt x="29" y="273"/>
                  </a:cubicBezTo>
                  <a:cubicBezTo>
                    <a:pt x="31" y="262"/>
                    <a:pt x="28" y="251"/>
                    <a:pt x="22" y="242"/>
                  </a:cubicBezTo>
                  <a:cubicBezTo>
                    <a:pt x="20" y="237"/>
                    <a:pt x="16" y="234"/>
                    <a:pt x="12" y="234"/>
                  </a:cubicBezTo>
                  <a:cubicBezTo>
                    <a:pt x="11" y="234"/>
                    <a:pt x="11" y="234"/>
                    <a:pt x="11" y="23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3" name="Freeform 384">
              <a:extLst>
                <a:ext uri="{FF2B5EF4-FFF2-40B4-BE49-F238E27FC236}">
                  <a16:creationId xmlns:a16="http://schemas.microsoft.com/office/drawing/2014/main" id="{63219C8B-CC2D-4810-BE9A-B152CEE25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875" y="3955681"/>
              <a:ext cx="60465" cy="69626"/>
            </a:xfrm>
            <a:custGeom>
              <a:avLst/>
              <a:gdLst/>
              <a:ahLst/>
              <a:cxnLst>
                <a:cxn ang="0">
                  <a:pos x="107" y="133"/>
                </a:cxn>
                <a:cxn ang="0">
                  <a:pos x="98" y="123"/>
                </a:cxn>
                <a:cxn ang="0">
                  <a:pos x="90" y="111"/>
                </a:cxn>
                <a:cxn ang="0">
                  <a:pos x="81" y="99"/>
                </a:cxn>
                <a:cxn ang="0">
                  <a:pos x="70" y="91"/>
                </a:cxn>
                <a:cxn ang="0">
                  <a:pos x="59" y="86"/>
                </a:cxn>
                <a:cxn ang="0">
                  <a:pos x="47" y="86"/>
                </a:cxn>
                <a:cxn ang="0">
                  <a:pos x="38" y="86"/>
                </a:cxn>
                <a:cxn ang="0">
                  <a:pos x="27" y="81"/>
                </a:cxn>
                <a:cxn ang="0">
                  <a:pos x="20" y="88"/>
                </a:cxn>
                <a:cxn ang="0">
                  <a:pos x="14" y="86"/>
                </a:cxn>
                <a:cxn ang="0">
                  <a:pos x="3" y="90"/>
                </a:cxn>
                <a:cxn ang="0">
                  <a:pos x="1" y="75"/>
                </a:cxn>
                <a:cxn ang="0">
                  <a:pos x="9" y="43"/>
                </a:cxn>
                <a:cxn ang="0">
                  <a:pos x="12" y="29"/>
                </a:cxn>
                <a:cxn ang="0">
                  <a:pos x="22" y="22"/>
                </a:cxn>
                <a:cxn ang="0">
                  <a:pos x="36" y="11"/>
                </a:cxn>
                <a:cxn ang="0">
                  <a:pos x="43" y="9"/>
                </a:cxn>
                <a:cxn ang="0">
                  <a:pos x="58" y="64"/>
                </a:cxn>
                <a:cxn ang="0">
                  <a:pos x="63" y="64"/>
                </a:cxn>
                <a:cxn ang="0">
                  <a:pos x="70" y="72"/>
                </a:cxn>
                <a:cxn ang="0">
                  <a:pos x="80" y="77"/>
                </a:cxn>
                <a:cxn ang="0">
                  <a:pos x="97" y="98"/>
                </a:cxn>
                <a:cxn ang="0">
                  <a:pos x="107" y="107"/>
                </a:cxn>
                <a:cxn ang="0">
                  <a:pos x="113" y="117"/>
                </a:cxn>
                <a:cxn ang="0">
                  <a:pos x="119" y="129"/>
                </a:cxn>
                <a:cxn ang="0">
                  <a:pos x="109" y="132"/>
                </a:cxn>
                <a:cxn ang="0">
                  <a:pos x="107" y="133"/>
                </a:cxn>
              </a:cxnLst>
              <a:rect l="0" t="0" r="r" b="b"/>
              <a:pathLst>
                <a:path w="123" h="137">
                  <a:moveTo>
                    <a:pt x="107" y="133"/>
                  </a:moveTo>
                  <a:cubicBezTo>
                    <a:pt x="103" y="131"/>
                    <a:pt x="103" y="124"/>
                    <a:pt x="98" y="123"/>
                  </a:cubicBezTo>
                  <a:cubicBezTo>
                    <a:pt x="96" y="118"/>
                    <a:pt x="94" y="113"/>
                    <a:pt x="90" y="111"/>
                  </a:cubicBezTo>
                  <a:cubicBezTo>
                    <a:pt x="85" y="108"/>
                    <a:pt x="83" y="105"/>
                    <a:pt x="81" y="99"/>
                  </a:cubicBezTo>
                  <a:cubicBezTo>
                    <a:pt x="78" y="94"/>
                    <a:pt x="74" y="92"/>
                    <a:pt x="70" y="91"/>
                  </a:cubicBezTo>
                  <a:cubicBezTo>
                    <a:pt x="67" y="86"/>
                    <a:pt x="62" y="87"/>
                    <a:pt x="59" y="86"/>
                  </a:cubicBezTo>
                  <a:cubicBezTo>
                    <a:pt x="55" y="84"/>
                    <a:pt x="52" y="85"/>
                    <a:pt x="47" y="86"/>
                  </a:cubicBezTo>
                  <a:cubicBezTo>
                    <a:pt x="45" y="78"/>
                    <a:pt x="43" y="88"/>
                    <a:pt x="38" y="86"/>
                  </a:cubicBezTo>
                  <a:cubicBezTo>
                    <a:pt x="33" y="90"/>
                    <a:pt x="32" y="81"/>
                    <a:pt x="27" y="81"/>
                  </a:cubicBezTo>
                  <a:cubicBezTo>
                    <a:pt x="23" y="74"/>
                    <a:pt x="22" y="84"/>
                    <a:pt x="20" y="88"/>
                  </a:cubicBezTo>
                  <a:cubicBezTo>
                    <a:pt x="18" y="98"/>
                    <a:pt x="16" y="92"/>
                    <a:pt x="14" y="86"/>
                  </a:cubicBezTo>
                  <a:cubicBezTo>
                    <a:pt x="9" y="85"/>
                    <a:pt x="8" y="92"/>
                    <a:pt x="3" y="90"/>
                  </a:cubicBezTo>
                  <a:cubicBezTo>
                    <a:pt x="0" y="88"/>
                    <a:pt x="3" y="79"/>
                    <a:pt x="1" y="75"/>
                  </a:cubicBezTo>
                  <a:cubicBezTo>
                    <a:pt x="1" y="64"/>
                    <a:pt x="8" y="54"/>
                    <a:pt x="9" y="43"/>
                  </a:cubicBezTo>
                  <a:cubicBezTo>
                    <a:pt x="10" y="39"/>
                    <a:pt x="9" y="32"/>
                    <a:pt x="12" y="29"/>
                  </a:cubicBezTo>
                  <a:cubicBezTo>
                    <a:pt x="17" y="29"/>
                    <a:pt x="21" y="28"/>
                    <a:pt x="22" y="22"/>
                  </a:cubicBezTo>
                  <a:cubicBezTo>
                    <a:pt x="26" y="17"/>
                    <a:pt x="34" y="19"/>
                    <a:pt x="36" y="11"/>
                  </a:cubicBezTo>
                  <a:cubicBezTo>
                    <a:pt x="38" y="6"/>
                    <a:pt x="42" y="0"/>
                    <a:pt x="43" y="9"/>
                  </a:cubicBezTo>
                  <a:cubicBezTo>
                    <a:pt x="48" y="27"/>
                    <a:pt x="51" y="47"/>
                    <a:pt x="58" y="64"/>
                  </a:cubicBezTo>
                  <a:cubicBezTo>
                    <a:pt x="59" y="70"/>
                    <a:pt x="65" y="73"/>
                    <a:pt x="63" y="64"/>
                  </a:cubicBezTo>
                  <a:cubicBezTo>
                    <a:pt x="64" y="58"/>
                    <a:pt x="68" y="69"/>
                    <a:pt x="70" y="72"/>
                  </a:cubicBezTo>
                  <a:cubicBezTo>
                    <a:pt x="72" y="78"/>
                    <a:pt x="78" y="72"/>
                    <a:pt x="80" y="77"/>
                  </a:cubicBezTo>
                  <a:cubicBezTo>
                    <a:pt x="86" y="84"/>
                    <a:pt x="92" y="91"/>
                    <a:pt x="97" y="98"/>
                  </a:cubicBezTo>
                  <a:cubicBezTo>
                    <a:pt x="103" y="97"/>
                    <a:pt x="105" y="102"/>
                    <a:pt x="107" y="107"/>
                  </a:cubicBezTo>
                  <a:cubicBezTo>
                    <a:pt x="107" y="112"/>
                    <a:pt x="109" y="116"/>
                    <a:pt x="113" y="117"/>
                  </a:cubicBezTo>
                  <a:cubicBezTo>
                    <a:pt x="115" y="121"/>
                    <a:pt x="123" y="124"/>
                    <a:pt x="119" y="129"/>
                  </a:cubicBezTo>
                  <a:cubicBezTo>
                    <a:pt x="117" y="137"/>
                    <a:pt x="113" y="132"/>
                    <a:pt x="109" y="132"/>
                  </a:cubicBezTo>
                  <a:cubicBezTo>
                    <a:pt x="108" y="132"/>
                    <a:pt x="107" y="132"/>
                    <a:pt x="107" y="13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4" name="Freeform 385">
              <a:extLst>
                <a:ext uri="{FF2B5EF4-FFF2-40B4-BE49-F238E27FC236}">
                  <a16:creationId xmlns:a16="http://schemas.microsoft.com/office/drawing/2014/main" id="{E2FC39A0-2279-47D9-9C80-CA9262AAD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513" y="4017978"/>
              <a:ext cx="16490" cy="25652"/>
            </a:xfrm>
            <a:custGeom>
              <a:avLst/>
              <a:gdLst/>
              <a:ahLst/>
              <a:cxnLst>
                <a:cxn ang="0">
                  <a:pos x="21" y="45"/>
                </a:cxn>
                <a:cxn ang="0">
                  <a:pos x="6" y="45"/>
                </a:cxn>
                <a:cxn ang="0">
                  <a:pos x="1" y="34"/>
                </a:cxn>
                <a:cxn ang="0">
                  <a:pos x="9" y="13"/>
                </a:cxn>
                <a:cxn ang="0">
                  <a:pos x="19" y="12"/>
                </a:cxn>
                <a:cxn ang="0">
                  <a:pos x="27" y="8"/>
                </a:cxn>
                <a:cxn ang="0">
                  <a:pos x="28" y="20"/>
                </a:cxn>
                <a:cxn ang="0">
                  <a:pos x="15" y="29"/>
                </a:cxn>
                <a:cxn ang="0">
                  <a:pos x="28" y="31"/>
                </a:cxn>
                <a:cxn ang="0">
                  <a:pos x="21" y="45"/>
                </a:cxn>
              </a:cxnLst>
              <a:rect l="0" t="0" r="r" b="b"/>
              <a:pathLst>
                <a:path w="34" h="48">
                  <a:moveTo>
                    <a:pt x="21" y="45"/>
                  </a:moveTo>
                  <a:cubicBezTo>
                    <a:pt x="16" y="41"/>
                    <a:pt x="11" y="43"/>
                    <a:pt x="6" y="45"/>
                  </a:cubicBezTo>
                  <a:cubicBezTo>
                    <a:pt x="0" y="48"/>
                    <a:pt x="2" y="38"/>
                    <a:pt x="1" y="34"/>
                  </a:cubicBezTo>
                  <a:cubicBezTo>
                    <a:pt x="0" y="25"/>
                    <a:pt x="7" y="20"/>
                    <a:pt x="9" y="13"/>
                  </a:cubicBezTo>
                  <a:cubicBezTo>
                    <a:pt x="11" y="6"/>
                    <a:pt x="16" y="12"/>
                    <a:pt x="19" y="12"/>
                  </a:cubicBezTo>
                  <a:cubicBezTo>
                    <a:pt x="21" y="7"/>
                    <a:pt x="24" y="0"/>
                    <a:pt x="27" y="8"/>
                  </a:cubicBezTo>
                  <a:cubicBezTo>
                    <a:pt x="30" y="11"/>
                    <a:pt x="34" y="18"/>
                    <a:pt x="28" y="20"/>
                  </a:cubicBezTo>
                  <a:cubicBezTo>
                    <a:pt x="23" y="21"/>
                    <a:pt x="18" y="25"/>
                    <a:pt x="15" y="29"/>
                  </a:cubicBezTo>
                  <a:cubicBezTo>
                    <a:pt x="19" y="32"/>
                    <a:pt x="24" y="28"/>
                    <a:pt x="28" y="31"/>
                  </a:cubicBezTo>
                  <a:cubicBezTo>
                    <a:pt x="26" y="36"/>
                    <a:pt x="23" y="40"/>
                    <a:pt x="21" y="4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5" name="Freeform 386">
              <a:extLst>
                <a:ext uri="{FF2B5EF4-FFF2-40B4-BE49-F238E27FC236}">
                  <a16:creationId xmlns:a16="http://schemas.microsoft.com/office/drawing/2014/main" id="{4540A2FE-CCFE-43F7-A13D-9207773CF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727" y="3994158"/>
              <a:ext cx="135587" cy="137421"/>
            </a:xfrm>
            <a:custGeom>
              <a:avLst/>
              <a:gdLst/>
              <a:ahLst/>
              <a:cxnLst>
                <a:cxn ang="0">
                  <a:pos x="179" y="92"/>
                </a:cxn>
                <a:cxn ang="0">
                  <a:pos x="178" y="107"/>
                </a:cxn>
                <a:cxn ang="0">
                  <a:pos x="199" y="136"/>
                </a:cxn>
                <a:cxn ang="0">
                  <a:pos x="245" y="156"/>
                </a:cxn>
                <a:cxn ang="0">
                  <a:pos x="267" y="159"/>
                </a:cxn>
                <a:cxn ang="0">
                  <a:pos x="262" y="170"/>
                </a:cxn>
                <a:cxn ang="0">
                  <a:pos x="217" y="230"/>
                </a:cxn>
                <a:cxn ang="0">
                  <a:pos x="182" y="236"/>
                </a:cxn>
                <a:cxn ang="0">
                  <a:pos x="172" y="245"/>
                </a:cxn>
                <a:cxn ang="0">
                  <a:pos x="159" y="251"/>
                </a:cxn>
                <a:cxn ang="0">
                  <a:pos x="147" y="250"/>
                </a:cxn>
                <a:cxn ang="0">
                  <a:pos x="136" y="247"/>
                </a:cxn>
                <a:cxn ang="0">
                  <a:pos x="119" y="262"/>
                </a:cxn>
                <a:cxn ang="0">
                  <a:pos x="107" y="261"/>
                </a:cxn>
                <a:cxn ang="0">
                  <a:pos x="86" y="254"/>
                </a:cxn>
                <a:cxn ang="0">
                  <a:pos x="57" y="237"/>
                </a:cxn>
                <a:cxn ang="0">
                  <a:pos x="50" y="227"/>
                </a:cxn>
                <a:cxn ang="0">
                  <a:pos x="43" y="217"/>
                </a:cxn>
                <a:cxn ang="0">
                  <a:pos x="31" y="193"/>
                </a:cxn>
                <a:cxn ang="0">
                  <a:pos x="15" y="170"/>
                </a:cxn>
                <a:cxn ang="0">
                  <a:pos x="0" y="163"/>
                </a:cxn>
                <a:cxn ang="0">
                  <a:pos x="5" y="149"/>
                </a:cxn>
                <a:cxn ang="0">
                  <a:pos x="19" y="148"/>
                </a:cxn>
                <a:cxn ang="0">
                  <a:pos x="21" y="128"/>
                </a:cxn>
                <a:cxn ang="0">
                  <a:pos x="24" y="96"/>
                </a:cxn>
                <a:cxn ang="0">
                  <a:pos x="35" y="92"/>
                </a:cxn>
                <a:cxn ang="0">
                  <a:pos x="42" y="61"/>
                </a:cxn>
                <a:cxn ang="0">
                  <a:pos x="57" y="49"/>
                </a:cxn>
                <a:cxn ang="0">
                  <a:pos x="63" y="15"/>
                </a:cxn>
                <a:cxn ang="0">
                  <a:pos x="74" y="11"/>
                </a:cxn>
                <a:cxn ang="0">
                  <a:pos x="80" y="15"/>
                </a:cxn>
                <a:cxn ang="0">
                  <a:pos x="87" y="5"/>
                </a:cxn>
                <a:cxn ang="0">
                  <a:pos x="98" y="12"/>
                </a:cxn>
                <a:cxn ang="0">
                  <a:pos x="108" y="10"/>
                </a:cxn>
                <a:cxn ang="0">
                  <a:pos x="119" y="10"/>
                </a:cxn>
                <a:cxn ang="0">
                  <a:pos x="130" y="15"/>
                </a:cxn>
                <a:cxn ang="0">
                  <a:pos x="141" y="23"/>
                </a:cxn>
                <a:cxn ang="0">
                  <a:pos x="150" y="35"/>
                </a:cxn>
                <a:cxn ang="0">
                  <a:pos x="158" y="47"/>
                </a:cxn>
                <a:cxn ang="0">
                  <a:pos x="168" y="58"/>
                </a:cxn>
                <a:cxn ang="0">
                  <a:pos x="162" y="71"/>
                </a:cxn>
                <a:cxn ang="0">
                  <a:pos x="160" y="92"/>
                </a:cxn>
                <a:cxn ang="0">
                  <a:pos x="179" y="91"/>
                </a:cxn>
                <a:cxn ang="0">
                  <a:pos x="179" y="92"/>
                </a:cxn>
              </a:cxnLst>
              <a:rect l="0" t="0" r="r" b="b"/>
              <a:pathLst>
                <a:path w="271" h="264">
                  <a:moveTo>
                    <a:pt x="179" y="92"/>
                  </a:moveTo>
                  <a:cubicBezTo>
                    <a:pt x="177" y="96"/>
                    <a:pt x="175" y="102"/>
                    <a:pt x="178" y="107"/>
                  </a:cubicBezTo>
                  <a:cubicBezTo>
                    <a:pt x="184" y="118"/>
                    <a:pt x="190" y="129"/>
                    <a:pt x="199" y="136"/>
                  </a:cubicBezTo>
                  <a:cubicBezTo>
                    <a:pt x="214" y="144"/>
                    <a:pt x="230" y="149"/>
                    <a:pt x="245" y="156"/>
                  </a:cubicBezTo>
                  <a:cubicBezTo>
                    <a:pt x="252" y="160"/>
                    <a:pt x="260" y="158"/>
                    <a:pt x="267" y="159"/>
                  </a:cubicBezTo>
                  <a:cubicBezTo>
                    <a:pt x="271" y="161"/>
                    <a:pt x="263" y="166"/>
                    <a:pt x="262" y="170"/>
                  </a:cubicBezTo>
                  <a:cubicBezTo>
                    <a:pt x="246" y="190"/>
                    <a:pt x="231" y="209"/>
                    <a:pt x="217" y="230"/>
                  </a:cubicBezTo>
                  <a:cubicBezTo>
                    <a:pt x="205" y="231"/>
                    <a:pt x="192" y="226"/>
                    <a:pt x="182" y="236"/>
                  </a:cubicBezTo>
                  <a:cubicBezTo>
                    <a:pt x="179" y="239"/>
                    <a:pt x="177" y="246"/>
                    <a:pt x="172" y="245"/>
                  </a:cubicBezTo>
                  <a:cubicBezTo>
                    <a:pt x="167" y="246"/>
                    <a:pt x="162" y="245"/>
                    <a:pt x="159" y="251"/>
                  </a:cubicBezTo>
                  <a:cubicBezTo>
                    <a:pt x="156" y="253"/>
                    <a:pt x="150" y="251"/>
                    <a:pt x="147" y="250"/>
                  </a:cubicBezTo>
                  <a:cubicBezTo>
                    <a:pt x="143" y="247"/>
                    <a:pt x="140" y="243"/>
                    <a:pt x="136" y="247"/>
                  </a:cubicBezTo>
                  <a:cubicBezTo>
                    <a:pt x="129" y="250"/>
                    <a:pt x="124" y="255"/>
                    <a:pt x="119" y="262"/>
                  </a:cubicBezTo>
                  <a:cubicBezTo>
                    <a:pt x="116" y="264"/>
                    <a:pt x="111" y="262"/>
                    <a:pt x="107" y="261"/>
                  </a:cubicBezTo>
                  <a:cubicBezTo>
                    <a:pt x="100" y="258"/>
                    <a:pt x="92" y="261"/>
                    <a:pt x="86" y="254"/>
                  </a:cubicBezTo>
                  <a:cubicBezTo>
                    <a:pt x="77" y="246"/>
                    <a:pt x="68" y="237"/>
                    <a:pt x="57" y="237"/>
                  </a:cubicBezTo>
                  <a:cubicBezTo>
                    <a:pt x="51" y="238"/>
                    <a:pt x="50" y="233"/>
                    <a:pt x="50" y="227"/>
                  </a:cubicBezTo>
                  <a:cubicBezTo>
                    <a:pt x="51" y="220"/>
                    <a:pt x="46" y="219"/>
                    <a:pt x="43" y="217"/>
                  </a:cubicBezTo>
                  <a:cubicBezTo>
                    <a:pt x="36" y="211"/>
                    <a:pt x="35" y="201"/>
                    <a:pt x="31" y="193"/>
                  </a:cubicBezTo>
                  <a:cubicBezTo>
                    <a:pt x="27" y="184"/>
                    <a:pt x="20" y="178"/>
                    <a:pt x="15" y="170"/>
                  </a:cubicBezTo>
                  <a:cubicBezTo>
                    <a:pt x="12" y="164"/>
                    <a:pt x="4" y="167"/>
                    <a:pt x="0" y="163"/>
                  </a:cubicBezTo>
                  <a:cubicBezTo>
                    <a:pt x="2" y="158"/>
                    <a:pt x="0" y="149"/>
                    <a:pt x="5" y="149"/>
                  </a:cubicBezTo>
                  <a:cubicBezTo>
                    <a:pt x="9" y="149"/>
                    <a:pt x="15" y="153"/>
                    <a:pt x="19" y="148"/>
                  </a:cubicBezTo>
                  <a:cubicBezTo>
                    <a:pt x="20" y="141"/>
                    <a:pt x="21" y="134"/>
                    <a:pt x="21" y="128"/>
                  </a:cubicBezTo>
                  <a:cubicBezTo>
                    <a:pt x="22" y="117"/>
                    <a:pt x="23" y="107"/>
                    <a:pt x="24" y="96"/>
                  </a:cubicBezTo>
                  <a:cubicBezTo>
                    <a:pt x="27" y="92"/>
                    <a:pt x="34" y="99"/>
                    <a:pt x="35" y="92"/>
                  </a:cubicBezTo>
                  <a:cubicBezTo>
                    <a:pt x="37" y="81"/>
                    <a:pt x="37" y="70"/>
                    <a:pt x="42" y="61"/>
                  </a:cubicBezTo>
                  <a:cubicBezTo>
                    <a:pt x="45" y="53"/>
                    <a:pt x="51" y="51"/>
                    <a:pt x="57" y="49"/>
                  </a:cubicBezTo>
                  <a:cubicBezTo>
                    <a:pt x="58" y="37"/>
                    <a:pt x="62" y="27"/>
                    <a:pt x="63" y="15"/>
                  </a:cubicBezTo>
                  <a:cubicBezTo>
                    <a:pt x="68" y="16"/>
                    <a:pt x="70" y="12"/>
                    <a:pt x="74" y="11"/>
                  </a:cubicBezTo>
                  <a:cubicBezTo>
                    <a:pt x="77" y="12"/>
                    <a:pt x="78" y="25"/>
                    <a:pt x="80" y="15"/>
                  </a:cubicBezTo>
                  <a:cubicBezTo>
                    <a:pt x="83" y="12"/>
                    <a:pt x="84" y="0"/>
                    <a:pt x="87" y="5"/>
                  </a:cubicBezTo>
                  <a:cubicBezTo>
                    <a:pt x="92" y="5"/>
                    <a:pt x="93" y="14"/>
                    <a:pt x="98" y="12"/>
                  </a:cubicBezTo>
                  <a:cubicBezTo>
                    <a:pt x="102" y="14"/>
                    <a:pt x="106" y="3"/>
                    <a:pt x="108" y="10"/>
                  </a:cubicBezTo>
                  <a:cubicBezTo>
                    <a:pt x="111" y="13"/>
                    <a:pt x="115" y="7"/>
                    <a:pt x="119" y="10"/>
                  </a:cubicBezTo>
                  <a:cubicBezTo>
                    <a:pt x="122" y="13"/>
                    <a:pt x="127" y="10"/>
                    <a:pt x="130" y="15"/>
                  </a:cubicBezTo>
                  <a:cubicBezTo>
                    <a:pt x="134" y="18"/>
                    <a:pt x="139" y="18"/>
                    <a:pt x="141" y="23"/>
                  </a:cubicBezTo>
                  <a:cubicBezTo>
                    <a:pt x="144" y="27"/>
                    <a:pt x="145" y="33"/>
                    <a:pt x="150" y="35"/>
                  </a:cubicBezTo>
                  <a:cubicBezTo>
                    <a:pt x="154" y="37"/>
                    <a:pt x="157" y="42"/>
                    <a:pt x="158" y="47"/>
                  </a:cubicBezTo>
                  <a:cubicBezTo>
                    <a:pt x="162" y="49"/>
                    <a:pt x="165" y="54"/>
                    <a:pt x="168" y="58"/>
                  </a:cubicBezTo>
                  <a:cubicBezTo>
                    <a:pt x="169" y="61"/>
                    <a:pt x="164" y="67"/>
                    <a:pt x="162" y="71"/>
                  </a:cubicBezTo>
                  <a:cubicBezTo>
                    <a:pt x="156" y="76"/>
                    <a:pt x="159" y="85"/>
                    <a:pt x="160" y="92"/>
                  </a:cubicBezTo>
                  <a:cubicBezTo>
                    <a:pt x="166" y="92"/>
                    <a:pt x="173" y="87"/>
                    <a:pt x="179" y="91"/>
                  </a:cubicBezTo>
                  <a:cubicBezTo>
                    <a:pt x="179" y="92"/>
                    <a:pt x="179" y="92"/>
                    <a:pt x="179" y="9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6" name="Freeform 387">
              <a:extLst>
                <a:ext uri="{FF2B5EF4-FFF2-40B4-BE49-F238E27FC236}">
                  <a16:creationId xmlns:a16="http://schemas.microsoft.com/office/drawing/2014/main" id="{00E7C04D-E665-478B-BD3E-1F8172858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017" y="4028972"/>
              <a:ext cx="89779" cy="163071"/>
            </a:xfrm>
            <a:custGeom>
              <a:avLst/>
              <a:gdLst/>
              <a:ahLst/>
              <a:cxnLst>
                <a:cxn ang="0">
                  <a:pos x="10" y="314"/>
                </a:cxn>
                <a:cxn ang="0">
                  <a:pos x="0" y="295"/>
                </a:cxn>
                <a:cxn ang="0">
                  <a:pos x="0" y="210"/>
                </a:cxn>
                <a:cxn ang="0">
                  <a:pos x="17" y="179"/>
                </a:cxn>
                <a:cxn ang="0">
                  <a:pos x="34" y="172"/>
                </a:cxn>
                <a:cxn ang="0">
                  <a:pos x="61" y="162"/>
                </a:cxn>
                <a:cxn ang="0">
                  <a:pos x="73" y="160"/>
                </a:cxn>
                <a:cxn ang="0">
                  <a:pos x="124" y="92"/>
                </a:cxn>
                <a:cxn ang="0">
                  <a:pos x="109" y="91"/>
                </a:cxn>
                <a:cxn ang="0">
                  <a:pos x="87" y="83"/>
                </a:cxn>
                <a:cxn ang="0">
                  <a:pos x="50" y="65"/>
                </a:cxn>
                <a:cxn ang="0">
                  <a:pos x="32" y="34"/>
                </a:cxn>
                <a:cxn ang="0">
                  <a:pos x="37" y="17"/>
                </a:cxn>
                <a:cxn ang="0">
                  <a:pos x="45" y="16"/>
                </a:cxn>
                <a:cxn ang="0">
                  <a:pos x="58" y="34"/>
                </a:cxn>
                <a:cxn ang="0">
                  <a:pos x="70" y="34"/>
                </a:cxn>
                <a:cxn ang="0">
                  <a:pos x="93" y="27"/>
                </a:cxn>
                <a:cxn ang="0">
                  <a:pos x="113" y="18"/>
                </a:cxn>
                <a:cxn ang="0">
                  <a:pos x="128" y="17"/>
                </a:cxn>
                <a:cxn ang="0">
                  <a:pos x="142" y="15"/>
                </a:cxn>
                <a:cxn ang="0">
                  <a:pos x="165" y="9"/>
                </a:cxn>
                <a:cxn ang="0">
                  <a:pos x="175" y="0"/>
                </a:cxn>
                <a:cxn ang="0">
                  <a:pos x="184" y="7"/>
                </a:cxn>
                <a:cxn ang="0">
                  <a:pos x="182" y="26"/>
                </a:cxn>
                <a:cxn ang="0">
                  <a:pos x="178" y="43"/>
                </a:cxn>
                <a:cxn ang="0">
                  <a:pos x="172" y="67"/>
                </a:cxn>
                <a:cxn ang="0">
                  <a:pos x="160" y="88"/>
                </a:cxn>
                <a:cxn ang="0">
                  <a:pos x="156" y="102"/>
                </a:cxn>
                <a:cxn ang="0">
                  <a:pos x="144" y="127"/>
                </a:cxn>
                <a:cxn ang="0">
                  <a:pos x="129" y="162"/>
                </a:cxn>
                <a:cxn ang="0">
                  <a:pos x="95" y="212"/>
                </a:cxn>
                <a:cxn ang="0">
                  <a:pos x="72" y="232"/>
                </a:cxn>
                <a:cxn ang="0">
                  <a:pos x="28" y="280"/>
                </a:cxn>
                <a:cxn ang="0">
                  <a:pos x="10" y="308"/>
                </a:cxn>
                <a:cxn ang="0">
                  <a:pos x="10" y="314"/>
                </a:cxn>
              </a:cxnLst>
              <a:rect l="0" t="0" r="r" b="b"/>
              <a:pathLst>
                <a:path w="184" h="314">
                  <a:moveTo>
                    <a:pt x="10" y="314"/>
                  </a:moveTo>
                  <a:cubicBezTo>
                    <a:pt x="7" y="308"/>
                    <a:pt x="3" y="302"/>
                    <a:pt x="0" y="295"/>
                  </a:cubicBezTo>
                  <a:cubicBezTo>
                    <a:pt x="0" y="266"/>
                    <a:pt x="0" y="238"/>
                    <a:pt x="0" y="210"/>
                  </a:cubicBezTo>
                  <a:cubicBezTo>
                    <a:pt x="6" y="199"/>
                    <a:pt x="10" y="188"/>
                    <a:pt x="17" y="179"/>
                  </a:cubicBezTo>
                  <a:cubicBezTo>
                    <a:pt x="23" y="176"/>
                    <a:pt x="32" y="181"/>
                    <a:pt x="34" y="172"/>
                  </a:cubicBezTo>
                  <a:cubicBezTo>
                    <a:pt x="41" y="162"/>
                    <a:pt x="51" y="160"/>
                    <a:pt x="61" y="162"/>
                  </a:cubicBezTo>
                  <a:cubicBezTo>
                    <a:pt x="64" y="161"/>
                    <a:pt x="70" y="164"/>
                    <a:pt x="73" y="160"/>
                  </a:cubicBezTo>
                  <a:cubicBezTo>
                    <a:pt x="89" y="137"/>
                    <a:pt x="107" y="115"/>
                    <a:pt x="124" y="92"/>
                  </a:cubicBezTo>
                  <a:cubicBezTo>
                    <a:pt x="120" y="89"/>
                    <a:pt x="114" y="92"/>
                    <a:pt x="109" y="91"/>
                  </a:cubicBezTo>
                  <a:cubicBezTo>
                    <a:pt x="102" y="90"/>
                    <a:pt x="94" y="85"/>
                    <a:pt x="87" y="83"/>
                  </a:cubicBezTo>
                  <a:cubicBezTo>
                    <a:pt x="75" y="77"/>
                    <a:pt x="62" y="73"/>
                    <a:pt x="50" y="65"/>
                  </a:cubicBezTo>
                  <a:cubicBezTo>
                    <a:pt x="43" y="57"/>
                    <a:pt x="36" y="46"/>
                    <a:pt x="32" y="34"/>
                  </a:cubicBezTo>
                  <a:cubicBezTo>
                    <a:pt x="31" y="28"/>
                    <a:pt x="35" y="22"/>
                    <a:pt x="37" y="17"/>
                  </a:cubicBezTo>
                  <a:cubicBezTo>
                    <a:pt x="40" y="11"/>
                    <a:pt x="42" y="8"/>
                    <a:pt x="45" y="16"/>
                  </a:cubicBezTo>
                  <a:cubicBezTo>
                    <a:pt x="49" y="22"/>
                    <a:pt x="54" y="28"/>
                    <a:pt x="58" y="34"/>
                  </a:cubicBezTo>
                  <a:cubicBezTo>
                    <a:pt x="61" y="35"/>
                    <a:pt x="66" y="34"/>
                    <a:pt x="70" y="34"/>
                  </a:cubicBezTo>
                  <a:cubicBezTo>
                    <a:pt x="78" y="33"/>
                    <a:pt x="85" y="21"/>
                    <a:pt x="93" y="27"/>
                  </a:cubicBezTo>
                  <a:cubicBezTo>
                    <a:pt x="101" y="32"/>
                    <a:pt x="108" y="23"/>
                    <a:pt x="113" y="18"/>
                  </a:cubicBezTo>
                  <a:cubicBezTo>
                    <a:pt x="118" y="16"/>
                    <a:pt x="124" y="21"/>
                    <a:pt x="128" y="17"/>
                  </a:cubicBezTo>
                  <a:cubicBezTo>
                    <a:pt x="133" y="14"/>
                    <a:pt x="137" y="12"/>
                    <a:pt x="142" y="15"/>
                  </a:cubicBezTo>
                  <a:cubicBezTo>
                    <a:pt x="150" y="17"/>
                    <a:pt x="158" y="13"/>
                    <a:pt x="165" y="9"/>
                  </a:cubicBezTo>
                  <a:cubicBezTo>
                    <a:pt x="168" y="6"/>
                    <a:pt x="172" y="2"/>
                    <a:pt x="175" y="0"/>
                  </a:cubicBezTo>
                  <a:cubicBezTo>
                    <a:pt x="178" y="1"/>
                    <a:pt x="184" y="2"/>
                    <a:pt x="184" y="7"/>
                  </a:cubicBezTo>
                  <a:cubicBezTo>
                    <a:pt x="181" y="13"/>
                    <a:pt x="180" y="19"/>
                    <a:pt x="182" y="26"/>
                  </a:cubicBezTo>
                  <a:cubicBezTo>
                    <a:pt x="183" y="32"/>
                    <a:pt x="176" y="36"/>
                    <a:pt x="178" y="43"/>
                  </a:cubicBezTo>
                  <a:cubicBezTo>
                    <a:pt x="178" y="52"/>
                    <a:pt x="176" y="60"/>
                    <a:pt x="172" y="67"/>
                  </a:cubicBezTo>
                  <a:cubicBezTo>
                    <a:pt x="169" y="75"/>
                    <a:pt x="166" y="83"/>
                    <a:pt x="160" y="88"/>
                  </a:cubicBezTo>
                  <a:cubicBezTo>
                    <a:pt x="156" y="92"/>
                    <a:pt x="160" y="98"/>
                    <a:pt x="156" y="102"/>
                  </a:cubicBezTo>
                  <a:cubicBezTo>
                    <a:pt x="153" y="111"/>
                    <a:pt x="148" y="118"/>
                    <a:pt x="144" y="127"/>
                  </a:cubicBezTo>
                  <a:cubicBezTo>
                    <a:pt x="143" y="140"/>
                    <a:pt x="135" y="151"/>
                    <a:pt x="129" y="162"/>
                  </a:cubicBezTo>
                  <a:cubicBezTo>
                    <a:pt x="119" y="180"/>
                    <a:pt x="107" y="196"/>
                    <a:pt x="95" y="212"/>
                  </a:cubicBezTo>
                  <a:cubicBezTo>
                    <a:pt x="88" y="220"/>
                    <a:pt x="81" y="228"/>
                    <a:pt x="72" y="232"/>
                  </a:cubicBezTo>
                  <a:cubicBezTo>
                    <a:pt x="54" y="242"/>
                    <a:pt x="42" y="262"/>
                    <a:pt x="28" y="280"/>
                  </a:cubicBezTo>
                  <a:cubicBezTo>
                    <a:pt x="22" y="288"/>
                    <a:pt x="16" y="298"/>
                    <a:pt x="10" y="308"/>
                  </a:cubicBezTo>
                  <a:cubicBezTo>
                    <a:pt x="11" y="310"/>
                    <a:pt x="12" y="312"/>
                    <a:pt x="10" y="31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7" name="Freeform 388">
              <a:extLst>
                <a:ext uri="{FF2B5EF4-FFF2-40B4-BE49-F238E27FC236}">
                  <a16:creationId xmlns:a16="http://schemas.microsoft.com/office/drawing/2014/main" id="{F68B9047-4338-4E53-8F50-94F6AC51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153" y="4006984"/>
              <a:ext cx="25652" cy="9161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20" y="6"/>
                </a:cxn>
                <a:cxn ang="0">
                  <a:pos x="30" y="1"/>
                </a:cxn>
                <a:cxn ang="0">
                  <a:pos x="39" y="5"/>
                </a:cxn>
                <a:cxn ang="0">
                  <a:pos x="48" y="6"/>
                </a:cxn>
                <a:cxn ang="0">
                  <a:pos x="46" y="13"/>
                </a:cxn>
                <a:cxn ang="0">
                  <a:pos x="35" y="11"/>
                </a:cxn>
                <a:cxn ang="0">
                  <a:pos x="26" y="7"/>
                </a:cxn>
                <a:cxn ang="0">
                  <a:pos x="15" y="11"/>
                </a:cxn>
                <a:cxn ang="0">
                  <a:pos x="6" y="15"/>
                </a:cxn>
                <a:cxn ang="0">
                  <a:pos x="5" y="8"/>
                </a:cxn>
                <a:cxn ang="0">
                  <a:pos x="7" y="6"/>
                </a:cxn>
              </a:cxnLst>
              <a:rect l="0" t="0" r="r" b="b"/>
              <a:pathLst>
                <a:path w="54" h="19">
                  <a:moveTo>
                    <a:pt x="7" y="6"/>
                  </a:moveTo>
                  <a:cubicBezTo>
                    <a:pt x="11" y="6"/>
                    <a:pt x="16" y="6"/>
                    <a:pt x="20" y="6"/>
                  </a:cubicBezTo>
                  <a:cubicBezTo>
                    <a:pt x="21" y="0"/>
                    <a:pt x="26" y="2"/>
                    <a:pt x="30" y="1"/>
                  </a:cubicBezTo>
                  <a:cubicBezTo>
                    <a:pt x="33" y="2"/>
                    <a:pt x="34" y="5"/>
                    <a:pt x="39" y="5"/>
                  </a:cubicBezTo>
                  <a:cubicBezTo>
                    <a:pt x="40" y="12"/>
                    <a:pt x="45" y="6"/>
                    <a:pt x="48" y="6"/>
                  </a:cubicBezTo>
                  <a:cubicBezTo>
                    <a:pt x="54" y="8"/>
                    <a:pt x="49" y="12"/>
                    <a:pt x="46" y="13"/>
                  </a:cubicBezTo>
                  <a:cubicBezTo>
                    <a:pt x="42" y="17"/>
                    <a:pt x="39" y="10"/>
                    <a:pt x="35" y="11"/>
                  </a:cubicBezTo>
                  <a:cubicBezTo>
                    <a:pt x="32" y="10"/>
                    <a:pt x="27" y="3"/>
                    <a:pt x="26" y="7"/>
                  </a:cubicBezTo>
                  <a:cubicBezTo>
                    <a:pt x="25" y="13"/>
                    <a:pt x="19" y="9"/>
                    <a:pt x="15" y="11"/>
                  </a:cubicBezTo>
                  <a:cubicBezTo>
                    <a:pt x="16" y="17"/>
                    <a:pt x="10" y="15"/>
                    <a:pt x="6" y="15"/>
                  </a:cubicBezTo>
                  <a:cubicBezTo>
                    <a:pt x="0" y="19"/>
                    <a:pt x="0" y="8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8" name="Freeform 389">
              <a:extLst>
                <a:ext uri="{FF2B5EF4-FFF2-40B4-BE49-F238E27FC236}">
                  <a16:creationId xmlns:a16="http://schemas.microsoft.com/office/drawing/2014/main" id="{64C9D3AB-FBEF-45D9-AA3B-A1B55C8FA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657" y="3972171"/>
              <a:ext cx="53135" cy="53136"/>
            </a:xfrm>
            <a:custGeom>
              <a:avLst/>
              <a:gdLst/>
              <a:ahLst/>
              <a:cxnLst>
                <a:cxn ang="0">
                  <a:pos x="68" y="96"/>
                </a:cxn>
                <a:cxn ang="0">
                  <a:pos x="40" y="96"/>
                </a:cxn>
                <a:cxn ang="0">
                  <a:pos x="25" y="101"/>
                </a:cxn>
                <a:cxn ang="0">
                  <a:pos x="14" y="101"/>
                </a:cxn>
                <a:cxn ang="0">
                  <a:pos x="12" y="86"/>
                </a:cxn>
                <a:cxn ang="0">
                  <a:pos x="24" y="84"/>
                </a:cxn>
                <a:cxn ang="0">
                  <a:pos x="32" y="79"/>
                </a:cxn>
                <a:cxn ang="0">
                  <a:pos x="41" y="77"/>
                </a:cxn>
                <a:cxn ang="0">
                  <a:pos x="51" y="82"/>
                </a:cxn>
                <a:cxn ang="0">
                  <a:pos x="62" y="80"/>
                </a:cxn>
                <a:cxn ang="0">
                  <a:pos x="54" y="77"/>
                </a:cxn>
                <a:cxn ang="0">
                  <a:pos x="45" y="73"/>
                </a:cxn>
                <a:cxn ang="0">
                  <a:pos x="36" y="70"/>
                </a:cxn>
                <a:cxn ang="0">
                  <a:pos x="25" y="75"/>
                </a:cxn>
                <a:cxn ang="0">
                  <a:pos x="15" y="69"/>
                </a:cxn>
                <a:cxn ang="0">
                  <a:pos x="10" y="56"/>
                </a:cxn>
                <a:cxn ang="0">
                  <a:pos x="0" y="46"/>
                </a:cxn>
                <a:cxn ang="0">
                  <a:pos x="18" y="14"/>
                </a:cxn>
                <a:cxn ang="0">
                  <a:pos x="26" y="4"/>
                </a:cxn>
                <a:cxn ang="0">
                  <a:pos x="54" y="2"/>
                </a:cxn>
                <a:cxn ang="0">
                  <a:pos x="71" y="12"/>
                </a:cxn>
                <a:cxn ang="0">
                  <a:pos x="82" y="28"/>
                </a:cxn>
                <a:cxn ang="0">
                  <a:pos x="100" y="46"/>
                </a:cxn>
                <a:cxn ang="0">
                  <a:pos x="97" y="60"/>
                </a:cxn>
                <a:cxn ang="0">
                  <a:pos x="106" y="82"/>
                </a:cxn>
                <a:cxn ang="0">
                  <a:pos x="109" y="100"/>
                </a:cxn>
                <a:cxn ang="0">
                  <a:pos x="97" y="102"/>
                </a:cxn>
                <a:cxn ang="0">
                  <a:pos x="77" y="96"/>
                </a:cxn>
                <a:cxn ang="0">
                  <a:pos x="68" y="96"/>
                </a:cxn>
              </a:cxnLst>
              <a:rect l="0" t="0" r="r" b="b"/>
              <a:pathLst>
                <a:path w="110" h="106">
                  <a:moveTo>
                    <a:pt x="68" y="96"/>
                  </a:moveTo>
                  <a:cubicBezTo>
                    <a:pt x="59" y="96"/>
                    <a:pt x="49" y="95"/>
                    <a:pt x="40" y="96"/>
                  </a:cubicBezTo>
                  <a:cubicBezTo>
                    <a:pt x="36" y="102"/>
                    <a:pt x="30" y="102"/>
                    <a:pt x="25" y="101"/>
                  </a:cubicBezTo>
                  <a:cubicBezTo>
                    <a:pt x="21" y="100"/>
                    <a:pt x="16" y="106"/>
                    <a:pt x="14" y="101"/>
                  </a:cubicBezTo>
                  <a:cubicBezTo>
                    <a:pt x="11" y="96"/>
                    <a:pt x="14" y="91"/>
                    <a:pt x="12" y="86"/>
                  </a:cubicBezTo>
                  <a:cubicBezTo>
                    <a:pt x="13" y="82"/>
                    <a:pt x="20" y="85"/>
                    <a:pt x="24" y="84"/>
                  </a:cubicBezTo>
                  <a:cubicBezTo>
                    <a:pt x="27" y="84"/>
                    <a:pt x="26" y="78"/>
                    <a:pt x="32" y="79"/>
                  </a:cubicBezTo>
                  <a:cubicBezTo>
                    <a:pt x="37" y="83"/>
                    <a:pt x="36" y="70"/>
                    <a:pt x="41" y="77"/>
                  </a:cubicBezTo>
                  <a:cubicBezTo>
                    <a:pt x="44" y="79"/>
                    <a:pt x="47" y="79"/>
                    <a:pt x="51" y="82"/>
                  </a:cubicBezTo>
                  <a:cubicBezTo>
                    <a:pt x="54" y="85"/>
                    <a:pt x="58" y="80"/>
                    <a:pt x="62" y="80"/>
                  </a:cubicBezTo>
                  <a:cubicBezTo>
                    <a:pt x="64" y="74"/>
                    <a:pt x="56" y="74"/>
                    <a:pt x="54" y="77"/>
                  </a:cubicBezTo>
                  <a:cubicBezTo>
                    <a:pt x="50" y="79"/>
                    <a:pt x="49" y="70"/>
                    <a:pt x="45" y="73"/>
                  </a:cubicBezTo>
                  <a:cubicBezTo>
                    <a:pt x="43" y="68"/>
                    <a:pt x="38" y="70"/>
                    <a:pt x="36" y="70"/>
                  </a:cubicBezTo>
                  <a:cubicBezTo>
                    <a:pt x="32" y="71"/>
                    <a:pt x="30" y="77"/>
                    <a:pt x="25" y="75"/>
                  </a:cubicBezTo>
                  <a:cubicBezTo>
                    <a:pt x="19" y="76"/>
                    <a:pt x="18" y="73"/>
                    <a:pt x="15" y="69"/>
                  </a:cubicBezTo>
                  <a:cubicBezTo>
                    <a:pt x="13" y="65"/>
                    <a:pt x="13" y="60"/>
                    <a:pt x="10" y="56"/>
                  </a:cubicBezTo>
                  <a:cubicBezTo>
                    <a:pt x="8" y="52"/>
                    <a:pt x="4" y="48"/>
                    <a:pt x="0" y="46"/>
                  </a:cubicBezTo>
                  <a:cubicBezTo>
                    <a:pt x="10" y="40"/>
                    <a:pt x="16" y="27"/>
                    <a:pt x="18" y="14"/>
                  </a:cubicBezTo>
                  <a:cubicBezTo>
                    <a:pt x="18" y="8"/>
                    <a:pt x="22" y="3"/>
                    <a:pt x="26" y="4"/>
                  </a:cubicBezTo>
                  <a:cubicBezTo>
                    <a:pt x="35" y="3"/>
                    <a:pt x="45" y="0"/>
                    <a:pt x="54" y="2"/>
                  </a:cubicBezTo>
                  <a:cubicBezTo>
                    <a:pt x="60" y="3"/>
                    <a:pt x="64" y="13"/>
                    <a:pt x="71" y="12"/>
                  </a:cubicBezTo>
                  <a:cubicBezTo>
                    <a:pt x="78" y="12"/>
                    <a:pt x="78" y="23"/>
                    <a:pt x="82" y="28"/>
                  </a:cubicBezTo>
                  <a:cubicBezTo>
                    <a:pt x="86" y="36"/>
                    <a:pt x="94" y="41"/>
                    <a:pt x="100" y="46"/>
                  </a:cubicBezTo>
                  <a:cubicBezTo>
                    <a:pt x="95" y="49"/>
                    <a:pt x="95" y="55"/>
                    <a:pt x="97" y="60"/>
                  </a:cubicBezTo>
                  <a:cubicBezTo>
                    <a:pt x="98" y="68"/>
                    <a:pt x="99" y="79"/>
                    <a:pt x="106" y="82"/>
                  </a:cubicBezTo>
                  <a:cubicBezTo>
                    <a:pt x="110" y="86"/>
                    <a:pt x="109" y="94"/>
                    <a:pt x="109" y="100"/>
                  </a:cubicBezTo>
                  <a:cubicBezTo>
                    <a:pt x="107" y="102"/>
                    <a:pt x="101" y="101"/>
                    <a:pt x="97" y="102"/>
                  </a:cubicBezTo>
                  <a:cubicBezTo>
                    <a:pt x="90" y="104"/>
                    <a:pt x="83" y="98"/>
                    <a:pt x="77" y="96"/>
                  </a:cubicBezTo>
                  <a:cubicBezTo>
                    <a:pt x="74" y="96"/>
                    <a:pt x="71" y="96"/>
                    <a:pt x="68" y="9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9" name="Freeform 390">
              <a:extLst>
                <a:ext uri="{FF2B5EF4-FFF2-40B4-BE49-F238E27FC236}">
                  <a16:creationId xmlns:a16="http://schemas.microsoft.com/office/drawing/2014/main" id="{F3F68FD4-FDCD-48C3-94BC-CACCC61A2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986" y="4017978"/>
              <a:ext cx="25652" cy="2015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3" y="3"/>
                </a:cxn>
                <a:cxn ang="0">
                  <a:pos x="37" y="2"/>
                </a:cxn>
                <a:cxn ang="0">
                  <a:pos x="52" y="2"/>
                </a:cxn>
                <a:cxn ang="0">
                  <a:pos x="52" y="19"/>
                </a:cxn>
                <a:cxn ang="0">
                  <a:pos x="36" y="28"/>
                </a:cxn>
                <a:cxn ang="0">
                  <a:pos x="27" y="36"/>
                </a:cxn>
                <a:cxn ang="0">
                  <a:pos x="23" y="26"/>
                </a:cxn>
                <a:cxn ang="0">
                  <a:pos x="21" y="18"/>
                </a:cxn>
                <a:cxn ang="0">
                  <a:pos x="9" y="17"/>
                </a:cxn>
                <a:cxn ang="0">
                  <a:pos x="0" y="9"/>
                </a:cxn>
              </a:cxnLst>
              <a:rect l="0" t="0" r="r" b="b"/>
              <a:pathLst>
                <a:path w="52" h="38">
                  <a:moveTo>
                    <a:pt x="0" y="9"/>
                  </a:moveTo>
                  <a:cubicBezTo>
                    <a:pt x="7" y="5"/>
                    <a:pt x="17" y="11"/>
                    <a:pt x="23" y="3"/>
                  </a:cubicBezTo>
                  <a:cubicBezTo>
                    <a:pt x="27" y="0"/>
                    <a:pt x="33" y="2"/>
                    <a:pt x="37" y="2"/>
                  </a:cubicBezTo>
                  <a:cubicBezTo>
                    <a:pt x="42" y="2"/>
                    <a:pt x="47" y="2"/>
                    <a:pt x="52" y="2"/>
                  </a:cubicBezTo>
                  <a:cubicBezTo>
                    <a:pt x="51" y="8"/>
                    <a:pt x="51" y="13"/>
                    <a:pt x="52" y="19"/>
                  </a:cubicBezTo>
                  <a:cubicBezTo>
                    <a:pt x="49" y="28"/>
                    <a:pt x="40" y="21"/>
                    <a:pt x="36" y="28"/>
                  </a:cubicBezTo>
                  <a:cubicBezTo>
                    <a:pt x="33" y="29"/>
                    <a:pt x="29" y="38"/>
                    <a:pt x="27" y="36"/>
                  </a:cubicBezTo>
                  <a:cubicBezTo>
                    <a:pt x="22" y="36"/>
                    <a:pt x="19" y="31"/>
                    <a:pt x="23" y="26"/>
                  </a:cubicBezTo>
                  <a:cubicBezTo>
                    <a:pt x="27" y="22"/>
                    <a:pt x="27" y="18"/>
                    <a:pt x="21" y="18"/>
                  </a:cubicBezTo>
                  <a:cubicBezTo>
                    <a:pt x="17" y="19"/>
                    <a:pt x="13" y="22"/>
                    <a:pt x="9" y="17"/>
                  </a:cubicBezTo>
                  <a:cubicBezTo>
                    <a:pt x="5" y="14"/>
                    <a:pt x="5" y="10"/>
                    <a:pt x="0" y="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0" name="Freeform 391">
              <a:extLst>
                <a:ext uri="{FF2B5EF4-FFF2-40B4-BE49-F238E27FC236}">
                  <a16:creationId xmlns:a16="http://schemas.microsoft.com/office/drawing/2014/main" id="{CF6DAC52-4F9F-47D7-BCF1-D9FFFB9C7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643" y="4021642"/>
              <a:ext cx="65962" cy="65962"/>
            </a:xfrm>
            <a:custGeom>
              <a:avLst/>
              <a:gdLst/>
              <a:ahLst/>
              <a:cxnLst>
                <a:cxn ang="0">
                  <a:pos x="128" y="57"/>
                </a:cxn>
                <a:cxn ang="0">
                  <a:pos x="125" y="72"/>
                </a:cxn>
                <a:cxn ang="0">
                  <a:pos x="131" y="83"/>
                </a:cxn>
                <a:cxn ang="0">
                  <a:pos x="135" y="94"/>
                </a:cxn>
                <a:cxn ang="0">
                  <a:pos x="128" y="96"/>
                </a:cxn>
                <a:cxn ang="0">
                  <a:pos x="127" y="107"/>
                </a:cxn>
                <a:cxn ang="0">
                  <a:pos x="121" y="118"/>
                </a:cxn>
                <a:cxn ang="0">
                  <a:pos x="111" y="121"/>
                </a:cxn>
                <a:cxn ang="0">
                  <a:pos x="101" y="120"/>
                </a:cxn>
                <a:cxn ang="0">
                  <a:pos x="100" y="104"/>
                </a:cxn>
                <a:cxn ang="0">
                  <a:pos x="91" y="96"/>
                </a:cxn>
                <a:cxn ang="0">
                  <a:pos x="83" y="100"/>
                </a:cxn>
                <a:cxn ang="0">
                  <a:pos x="75" y="70"/>
                </a:cxn>
                <a:cxn ang="0">
                  <a:pos x="59" y="62"/>
                </a:cxn>
                <a:cxn ang="0">
                  <a:pos x="46" y="67"/>
                </a:cxn>
                <a:cxn ang="0">
                  <a:pos x="33" y="86"/>
                </a:cxn>
                <a:cxn ang="0">
                  <a:pos x="25" y="68"/>
                </a:cxn>
                <a:cxn ang="0">
                  <a:pos x="17" y="58"/>
                </a:cxn>
                <a:cxn ang="0">
                  <a:pos x="8" y="45"/>
                </a:cxn>
                <a:cxn ang="0">
                  <a:pos x="0" y="38"/>
                </a:cxn>
                <a:cxn ang="0">
                  <a:pos x="9" y="24"/>
                </a:cxn>
                <a:cxn ang="0">
                  <a:pos x="24" y="17"/>
                </a:cxn>
                <a:cxn ang="0">
                  <a:pos x="24" y="0"/>
                </a:cxn>
                <a:cxn ang="0">
                  <a:pos x="40" y="4"/>
                </a:cxn>
                <a:cxn ang="0">
                  <a:pos x="66" y="6"/>
                </a:cxn>
                <a:cxn ang="0">
                  <a:pos x="79" y="18"/>
                </a:cxn>
                <a:cxn ang="0">
                  <a:pos x="89" y="12"/>
                </a:cxn>
                <a:cxn ang="0">
                  <a:pos x="100" y="9"/>
                </a:cxn>
                <a:cxn ang="0">
                  <a:pos x="111" y="7"/>
                </a:cxn>
                <a:cxn ang="0">
                  <a:pos x="120" y="30"/>
                </a:cxn>
                <a:cxn ang="0">
                  <a:pos x="126" y="53"/>
                </a:cxn>
                <a:cxn ang="0">
                  <a:pos x="128" y="57"/>
                </a:cxn>
              </a:cxnLst>
              <a:rect l="0" t="0" r="r" b="b"/>
              <a:pathLst>
                <a:path w="139" h="128">
                  <a:moveTo>
                    <a:pt x="128" y="57"/>
                  </a:moveTo>
                  <a:cubicBezTo>
                    <a:pt x="125" y="61"/>
                    <a:pt x="121" y="68"/>
                    <a:pt x="125" y="72"/>
                  </a:cubicBezTo>
                  <a:cubicBezTo>
                    <a:pt x="128" y="74"/>
                    <a:pt x="134" y="78"/>
                    <a:pt x="131" y="83"/>
                  </a:cubicBezTo>
                  <a:cubicBezTo>
                    <a:pt x="126" y="87"/>
                    <a:pt x="133" y="91"/>
                    <a:pt x="135" y="94"/>
                  </a:cubicBezTo>
                  <a:cubicBezTo>
                    <a:pt x="139" y="100"/>
                    <a:pt x="130" y="99"/>
                    <a:pt x="128" y="96"/>
                  </a:cubicBezTo>
                  <a:cubicBezTo>
                    <a:pt x="122" y="96"/>
                    <a:pt x="125" y="104"/>
                    <a:pt x="127" y="107"/>
                  </a:cubicBezTo>
                  <a:cubicBezTo>
                    <a:pt x="128" y="112"/>
                    <a:pt x="123" y="114"/>
                    <a:pt x="121" y="118"/>
                  </a:cubicBezTo>
                  <a:cubicBezTo>
                    <a:pt x="117" y="113"/>
                    <a:pt x="113" y="116"/>
                    <a:pt x="111" y="121"/>
                  </a:cubicBezTo>
                  <a:cubicBezTo>
                    <a:pt x="109" y="128"/>
                    <a:pt x="103" y="124"/>
                    <a:pt x="101" y="120"/>
                  </a:cubicBezTo>
                  <a:cubicBezTo>
                    <a:pt x="99" y="115"/>
                    <a:pt x="102" y="109"/>
                    <a:pt x="100" y="104"/>
                  </a:cubicBezTo>
                  <a:cubicBezTo>
                    <a:pt x="99" y="98"/>
                    <a:pt x="96" y="93"/>
                    <a:pt x="91" y="96"/>
                  </a:cubicBezTo>
                  <a:cubicBezTo>
                    <a:pt x="86" y="94"/>
                    <a:pt x="84" y="108"/>
                    <a:pt x="83" y="100"/>
                  </a:cubicBezTo>
                  <a:cubicBezTo>
                    <a:pt x="80" y="90"/>
                    <a:pt x="82" y="78"/>
                    <a:pt x="75" y="70"/>
                  </a:cubicBezTo>
                  <a:cubicBezTo>
                    <a:pt x="72" y="64"/>
                    <a:pt x="65" y="60"/>
                    <a:pt x="59" y="62"/>
                  </a:cubicBezTo>
                  <a:cubicBezTo>
                    <a:pt x="55" y="65"/>
                    <a:pt x="49" y="60"/>
                    <a:pt x="46" y="67"/>
                  </a:cubicBezTo>
                  <a:cubicBezTo>
                    <a:pt x="42" y="74"/>
                    <a:pt x="38" y="80"/>
                    <a:pt x="33" y="86"/>
                  </a:cubicBezTo>
                  <a:cubicBezTo>
                    <a:pt x="35" y="78"/>
                    <a:pt x="28" y="73"/>
                    <a:pt x="25" y="68"/>
                  </a:cubicBezTo>
                  <a:cubicBezTo>
                    <a:pt x="26" y="61"/>
                    <a:pt x="20" y="60"/>
                    <a:pt x="17" y="58"/>
                  </a:cubicBezTo>
                  <a:cubicBezTo>
                    <a:pt x="13" y="54"/>
                    <a:pt x="6" y="52"/>
                    <a:pt x="8" y="45"/>
                  </a:cubicBezTo>
                  <a:cubicBezTo>
                    <a:pt x="9" y="39"/>
                    <a:pt x="0" y="44"/>
                    <a:pt x="0" y="38"/>
                  </a:cubicBezTo>
                  <a:cubicBezTo>
                    <a:pt x="0" y="32"/>
                    <a:pt x="6" y="29"/>
                    <a:pt x="9" y="24"/>
                  </a:cubicBezTo>
                  <a:cubicBezTo>
                    <a:pt x="14" y="20"/>
                    <a:pt x="22" y="25"/>
                    <a:pt x="24" y="17"/>
                  </a:cubicBezTo>
                  <a:cubicBezTo>
                    <a:pt x="23" y="11"/>
                    <a:pt x="23" y="6"/>
                    <a:pt x="24" y="0"/>
                  </a:cubicBezTo>
                  <a:cubicBezTo>
                    <a:pt x="30" y="0"/>
                    <a:pt x="35" y="0"/>
                    <a:pt x="40" y="4"/>
                  </a:cubicBezTo>
                  <a:cubicBezTo>
                    <a:pt x="48" y="10"/>
                    <a:pt x="57" y="4"/>
                    <a:pt x="66" y="6"/>
                  </a:cubicBezTo>
                  <a:cubicBezTo>
                    <a:pt x="70" y="10"/>
                    <a:pt x="74" y="15"/>
                    <a:pt x="79" y="18"/>
                  </a:cubicBezTo>
                  <a:cubicBezTo>
                    <a:pt x="82" y="14"/>
                    <a:pt x="85" y="8"/>
                    <a:pt x="89" y="12"/>
                  </a:cubicBezTo>
                  <a:cubicBezTo>
                    <a:pt x="93" y="15"/>
                    <a:pt x="98" y="14"/>
                    <a:pt x="100" y="9"/>
                  </a:cubicBezTo>
                  <a:cubicBezTo>
                    <a:pt x="103" y="6"/>
                    <a:pt x="108" y="1"/>
                    <a:pt x="111" y="7"/>
                  </a:cubicBezTo>
                  <a:cubicBezTo>
                    <a:pt x="111" y="16"/>
                    <a:pt x="115" y="24"/>
                    <a:pt x="120" y="30"/>
                  </a:cubicBezTo>
                  <a:cubicBezTo>
                    <a:pt x="124" y="37"/>
                    <a:pt x="122" y="47"/>
                    <a:pt x="126" y="53"/>
                  </a:cubicBezTo>
                  <a:cubicBezTo>
                    <a:pt x="127" y="55"/>
                    <a:pt x="128" y="56"/>
                    <a:pt x="128" y="5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1" name="Freeform 392">
              <a:extLst>
                <a:ext uri="{FF2B5EF4-FFF2-40B4-BE49-F238E27FC236}">
                  <a16:creationId xmlns:a16="http://schemas.microsoft.com/office/drawing/2014/main" id="{0978CD9A-2E11-4900-917D-6A1F31A7F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134" y="4050959"/>
              <a:ext cx="25652" cy="38477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16" y="5"/>
                </a:cxn>
                <a:cxn ang="0">
                  <a:pos x="29" y="3"/>
                </a:cxn>
                <a:cxn ang="0">
                  <a:pos x="47" y="19"/>
                </a:cxn>
                <a:cxn ang="0">
                  <a:pos x="52" y="45"/>
                </a:cxn>
                <a:cxn ang="0">
                  <a:pos x="35" y="68"/>
                </a:cxn>
                <a:cxn ang="0">
                  <a:pos x="26" y="67"/>
                </a:cxn>
                <a:cxn ang="0">
                  <a:pos x="18" y="57"/>
                </a:cxn>
                <a:cxn ang="0">
                  <a:pos x="8" y="48"/>
                </a:cxn>
                <a:cxn ang="0">
                  <a:pos x="2" y="38"/>
                </a:cxn>
                <a:cxn ang="0">
                  <a:pos x="1" y="29"/>
                </a:cxn>
                <a:cxn ang="0">
                  <a:pos x="1" y="27"/>
                </a:cxn>
              </a:cxnLst>
              <a:rect l="0" t="0" r="r" b="b"/>
              <a:pathLst>
                <a:path w="52" h="75">
                  <a:moveTo>
                    <a:pt x="1" y="27"/>
                  </a:moveTo>
                  <a:cubicBezTo>
                    <a:pt x="7" y="20"/>
                    <a:pt x="11" y="12"/>
                    <a:pt x="16" y="5"/>
                  </a:cubicBezTo>
                  <a:cubicBezTo>
                    <a:pt x="20" y="3"/>
                    <a:pt x="25" y="5"/>
                    <a:pt x="29" y="3"/>
                  </a:cubicBezTo>
                  <a:cubicBezTo>
                    <a:pt x="37" y="0"/>
                    <a:pt x="44" y="10"/>
                    <a:pt x="47" y="19"/>
                  </a:cubicBezTo>
                  <a:cubicBezTo>
                    <a:pt x="50" y="27"/>
                    <a:pt x="48" y="37"/>
                    <a:pt x="52" y="45"/>
                  </a:cubicBezTo>
                  <a:cubicBezTo>
                    <a:pt x="48" y="54"/>
                    <a:pt x="40" y="60"/>
                    <a:pt x="35" y="68"/>
                  </a:cubicBezTo>
                  <a:cubicBezTo>
                    <a:pt x="32" y="75"/>
                    <a:pt x="30" y="70"/>
                    <a:pt x="26" y="67"/>
                  </a:cubicBezTo>
                  <a:cubicBezTo>
                    <a:pt x="24" y="63"/>
                    <a:pt x="16" y="63"/>
                    <a:pt x="18" y="57"/>
                  </a:cubicBezTo>
                  <a:cubicBezTo>
                    <a:pt x="17" y="52"/>
                    <a:pt x="11" y="53"/>
                    <a:pt x="8" y="48"/>
                  </a:cubicBezTo>
                  <a:cubicBezTo>
                    <a:pt x="6" y="46"/>
                    <a:pt x="0" y="40"/>
                    <a:pt x="2" y="38"/>
                  </a:cubicBezTo>
                  <a:cubicBezTo>
                    <a:pt x="8" y="36"/>
                    <a:pt x="5" y="31"/>
                    <a:pt x="1" y="29"/>
                  </a:cubicBezTo>
                  <a:cubicBezTo>
                    <a:pt x="2" y="29"/>
                    <a:pt x="1" y="27"/>
                    <a:pt x="1" y="2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2" name="Freeform 393">
              <a:extLst>
                <a:ext uri="{FF2B5EF4-FFF2-40B4-BE49-F238E27FC236}">
                  <a16:creationId xmlns:a16="http://schemas.microsoft.com/office/drawing/2014/main" id="{765BDA1B-F0FD-40AC-ADCE-A9B41CFD8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960" y="4069281"/>
              <a:ext cx="36644" cy="49471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34" y="4"/>
                </a:cxn>
                <a:cxn ang="0">
                  <a:pos x="36" y="25"/>
                </a:cxn>
                <a:cxn ang="0">
                  <a:pos x="46" y="29"/>
                </a:cxn>
                <a:cxn ang="0">
                  <a:pos x="56" y="24"/>
                </a:cxn>
                <a:cxn ang="0">
                  <a:pos x="56" y="39"/>
                </a:cxn>
                <a:cxn ang="0">
                  <a:pos x="56" y="50"/>
                </a:cxn>
                <a:cxn ang="0">
                  <a:pos x="67" y="56"/>
                </a:cxn>
                <a:cxn ang="0">
                  <a:pos x="73" y="72"/>
                </a:cxn>
                <a:cxn ang="0">
                  <a:pos x="70" y="95"/>
                </a:cxn>
                <a:cxn ang="0">
                  <a:pos x="39" y="75"/>
                </a:cxn>
                <a:cxn ang="0">
                  <a:pos x="12" y="49"/>
                </a:cxn>
                <a:cxn ang="0">
                  <a:pos x="0" y="39"/>
                </a:cxn>
                <a:cxn ang="0">
                  <a:pos x="18" y="15"/>
                </a:cxn>
                <a:cxn ang="0">
                  <a:pos x="20" y="11"/>
                </a:cxn>
              </a:cxnLst>
              <a:rect l="0" t="0" r="r" b="b"/>
              <a:pathLst>
                <a:path w="76" h="95">
                  <a:moveTo>
                    <a:pt x="20" y="11"/>
                  </a:moveTo>
                  <a:cubicBezTo>
                    <a:pt x="21" y="3"/>
                    <a:pt x="29" y="0"/>
                    <a:pt x="34" y="4"/>
                  </a:cubicBezTo>
                  <a:cubicBezTo>
                    <a:pt x="36" y="11"/>
                    <a:pt x="37" y="18"/>
                    <a:pt x="36" y="25"/>
                  </a:cubicBezTo>
                  <a:cubicBezTo>
                    <a:pt x="38" y="29"/>
                    <a:pt x="43" y="36"/>
                    <a:pt x="46" y="29"/>
                  </a:cubicBezTo>
                  <a:cubicBezTo>
                    <a:pt x="49" y="25"/>
                    <a:pt x="52" y="19"/>
                    <a:pt x="56" y="24"/>
                  </a:cubicBezTo>
                  <a:cubicBezTo>
                    <a:pt x="57" y="28"/>
                    <a:pt x="58" y="34"/>
                    <a:pt x="56" y="39"/>
                  </a:cubicBezTo>
                  <a:cubicBezTo>
                    <a:pt x="54" y="42"/>
                    <a:pt x="51" y="49"/>
                    <a:pt x="56" y="50"/>
                  </a:cubicBezTo>
                  <a:cubicBezTo>
                    <a:pt x="61" y="50"/>
                    <a:pt x="65" y="51"/>
                    <a:pt x="67" y="56"/>
                  </a:cubicBezTo>
                  <a:cubicBezTo>
                    <a:pt x="71" y="61"/>
                    <a:pt x="76" y="65"/>
                    <a:pt x="73" y="72"/>
                  </a:cubicBezTo>
                  <a:cubicBezTo>
                    <a:pt x="71" y="80"/>
                    <a:pt x="70" y="87"/>
                    <a:pt x="70" y="95"/>
                  </a:cubicBezTo>
                  <a:cubicBezTo>
                    <a:pt x="60" y="90"/>
                    <a:pt x="49" y="84"/>
                    <a:pt x="39" y="75"/>
                  </a:cubicBezTo>
                  <a:cubicBezTo>
                    <a:pt x="31" y="65"/>
                    <a:pt x="23" y="55"/>
                    <a:pt x="12" y="49"/>
                  </a:cubicBezTo>
                  <a:cubicBezTo>
                    <a:pt x="8" y="46"/>
                    <a:pt x="4" y="43"/>
                    <a:pt x="0" y="39"/>
                  </a:cubicBezTo>
                  <a:cubicBezTo>
                    <a:pt x="6" y="30"/>
                    <a:pt x="12" y="23"/>
                    <a:pt x="18" y="15"/>
                  </a:cubicBezTo>
                  <a:cubicBezTo>
                    <a:pt x="18" y="14"/>
                    <a:pt x="19" y="12"/>
                    <a:pt x="20" y="1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3" name="Freeform 394">
              <a:extLst>
                <a:ext uri="{FF2B5EF4-FFF2-40B4-BE49-F238E27FC236}">
                  <a16:creationId xmlns:a16="http://schemas.microsoft.com/office/drawing/2014/main" id="{0DECF9AF-8770-48C9-B1FB-A1C3F7560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444" y="4043630"/>
              <a:ext cx="54968" cy="75122"/>
            </a:xfrm>
            <a:custGeom>
              <a:avLst/>
              <a:gdLst/>
              <a:ahLst/>
              <a:cxnLst>
                <a:cxn ang="0">
                  <a:pos x="18" y="143"/>
                </a:cxn>
                <a:cxn ang="0">
                  <a:pos x="21" y="115"/>
                </a:cxn>
                <a:cxn ang="0">
                  <a:pos x="10" y="98"/>
                </a:cxn>
                <a:cxn ang="0">
                  <a:pos x="0" y="94"/>
                </a:cxn>
                <a:cxn ang="0">
                  <a:pos x="4" y="75"/>
                </a:cxn>
                <a:cxn ang="0">
                  <a:pos x="10" y="62"/>
                </a:cxn>
                <a:cxn ang="0">
                  <a:pos x="11" y="51"/>
                </a:cxn>
                <a:cxn ang="0">
                  <a:pos x="19" y="49"/>
                </a:cxn>
                <a:cxn ang="0">
                  <a:pos x="13" y="38"/>
                </a:cxn>
                <a:cxn ang="0">
                  <a:pos x="8" y="27"/>
                </a:cxn>
                <a:cxn ang="0">
                  <a:pos x="11" y="13"/>
                </a:cxn>
                <a:cxn ang="0">
                  <a:pos x="21" y="8"/>
                </a:cxn>
                <a:cxn ang="0">
                  <a:pos x="30" y="10"/>
                </a:cxn>
                <a:cxn ang="0">
                  <a:pos x="41" y="1"/>
                </a:cxn>
                <a:cxn ang="0">
                  <a:pos x="47" y="12"/>
                </a:cxn>
                <a:cxn ang="0">
                  <a:pos x="56" y="8"/>
                </a:cxn>
                <a:cxn ang="0">
                  <a:pos x="65" y="17"/>
                </a:cxn>
                <a:cxn ang="0">
                  <a:pos x="80" y="22"/>
                </a:cxn>
                <a:cxn ang="0">
                  <a:pos x="103" y="25"/>
                </a:cxn>
                <a:cxn ang="0">
                  <a:pos x="106" y="42"/>
                </a:cxn>
                <a:cxn ang="0">
                  <a:pos x="106" y="62"/>
                </a:cxn>
                <a:cxn ang="0">
                  <a:pos x="96" y="92"/>
                </a:cxn>
                <a:cxn ang="0">
                  <a:pos x="104" y="121"/>
                </a:cxn>
                <a:cxn ang="0">
                  <a:pos x="99" y="124"/>
                </a:cxn>
                <a:cxn ang="0">
                  <a:pos x="87" y="123"/>
                </a:cxn>
                <a:cxn ang="0">
                  <a:pos x="61" y="124"/>
                </a:cxn>
                <a:cxn ang="0">
                  <a:pos x="22" y="142"/>
                </a:cxn>
                <a:cxn ang="0">
                  <a:pos x="18" y="143"/>
                </a:cxn>
              </a:cxnLst>
              <a:rect l="0" t="0" r="r" b="b"/>
              <a:pathLst>
                <a:path w="110" h="144">
                  <a:moveTo>
                    <a:pt x="18" y="143"/>
                  </a:moveTo>
                  <a:cubicBezTo>
                    <a:pt x="17" y="133"/>
                    <a:pt x="20" y="124"/>
                    <a:pt x="21" y="115"/>
                  </a:cubicBezTo>
                  <a:cubicBezTo>
                    <a:pt x="19" y="108"/>
                    <a:pt x="13" y="104"/>
                    <a:pt x="10" y="98"/>
                  </a:cubicBezTo>
                  <a:cubicBezTo>
                    <a:pt x="6" y="99"/>
                    <a:pt x="1" y="99"/>
                    <a:pt x="0" y="94"/>
                  </a:cubicBezTo>
                  <a:cubicBezTo>
                    <a:pt x="3" y="88"/>
                    <a:pt x="6" y="82"/>
                    <a:pt x="4" y="75"/>
                  </a:cubicBezTo>
                  <a:cubicBezTo>
                    <a:pt x="4" y="70"/>
                    <a:pt x="11" y="68"/>
                    <a:pt x="10" y="62"/>
                  </a:cubicBezTo>
                  <a:cubicBezTo>
                    <a:pt x="8" y="59"/>
                    <a:pt x="5" y="51"/>
                    <a:pt x="11" y="51"/>
                  </a:cubicBezTo>
                  <a:cubicBezTo>
                    <a:pt x="13" y="53"/>
                    <a:pt x="22" y="56"/>
                    <a:pt x="19" y="49"/>
                  </a:cubicBezTo>
                  <a:cubicBezTo>
                    <a:pt x="17" y="46"/>
                    <a:pt x="9" y="42"/>
                    <a:pt x="13" y="38"/>
                  </a:cubicBezTo>
                  <a:cubicBezTo>
                    <a:pt x="18" y="33"/>
                    <a:pt x="12" y="29"/>
                    <a:pt x="8" y="27"/>
                  </a:cubicBezTo>
                  <a:cubicBezTo>
                    <a:pt x="4" y="23"/>
                    <a:pt x="8" y="16"/>
                    <a:pt x="11" y="13"/>
                  </a:cubicBezTo>
                  <a:cubicBezTo>
                    <a:pt x="13" y="9"/>
                    <a:pt x="17" y="3"/>
                    <a:pt x="21" y="8"/>
                  </a:cubicBezTo>
                  <a:cubicBezTo>
                    <a:pt x="24" y="10"/>
                    <a:pt x="27" y="17"/>
                    <a:pt x="30" y="10"/>
                  </a:cubicBezTo>
                  <a:cubicBezTo>
                    <a:pt x="33" y="6"/>
                    <a:pt x="37" y="0"/>
                    <a:pt x="41" y="1"/>
                  </a:cubicBezTo>
                  <a:cubicBezTo>
                    <a:pt x="44" y="4"/>
                    <a:pt x="42" y="14"/>
                    <a:pt x="47" y="12"/>
                  </a:cubicBezTo>
                  <a:cubicBezTo>
                    <a:pt x="50" y="11"/>
                    <a:pt x="53" y="5"/>
                    <a:pt x="56" y="8"/>
                  </a:cubicBezTo>
                  <a:cubicBezTo>
                    <a:pt x="62" y="6"/>
                    <a:pt x="63" y="13"/>
                    <a:pt x="65" y="17"/>
                  </a:cubicBezTo>
                  <a:cubicBezTo>
                    <a:pt x="68" y="23"/>
                    <a:pt x="75" y="27"/>
                    <a:pt x="80" y="22"/>
                  </a:cubicBezTo>
                  <a:cubicBezTo>
                    <a:pt x="87" y="17"/>
                    <a:pt x="97" y="17"/>
                    <a:pt x="103" y="25"/>
                  </a:cubicBezTo>
                  <a:cubicBezTo>
                    <a:pt x="106" y="29"/>
                    <a:pt x="105" y="36"/>
                    <a:pt x="106" y="42"/>
                  </a:cubicBezTo>
                  <a:cubicBezTo>
                    <a:pt x="108" y="49"/>
                    <a:pt x="110" y="56"/>
                    <a:pt x="106" y="62"/>
                  </a:cubicBezTo>
                  <a:cubicBezTo>
                    <a:pt x="101" y="71"/>
                    <a:pt x="99" y="82"/>
                    <a:pt x="96" y="92"/>
                  </a:cubicBezTo>
                  <a:cubicBezTo>
                    <a:pt x="97" y="103"/>
                    <a:pt x="102" y="111"/>
                    <a:pt x="104" y="121"/>
                  </a:cubicBezTo>
                  <a:cubicBezTo>
                    <a:pt x="106" y="132"/>
                    <a:pt x="102" y="119"/>
                    <a:pt x="99" y="124"/>
                  </a:cubicBezTo>
                  <a:cubicBezTo>
                    <a:pt x="96" y="127"/>
                    <a:pt x="91" y="124"/>
                    <a:pt x="87" y="123"/>
                  </a:cubicBezTo>
                  <a:cubicBezTo>
                    <a:pt x="78" y="122"/>
                    <a:pt x="70" y="123"/>
                    <a:pt x="61" y="124"/>
                  </a:cubicBezTo>
                  <a:cubicBezTo>
                    <a:pt x="47" y="127"/>
                    <a:pt x="34" y="134"/>
                    <a:pt x="22" y="142"/>
                  </a:cubicBezTo>
                  <a:cubicBezTo>
                    <a:pt x="21" y="144"/>
                    <a:pt x="19" y="144"/>
                    <a:pt x="18" y="14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4" name="Freeform 395">
              <a:extLst>
                <a:ext uri="{FF2B5EF4-FFF2-40B4-BE49-F238E27FC236}">
                  <a16:creationId xmlns:a16="http://schemas.microsoft.com/office/drawing/2014/main" id="{F18690CE-CED3-4649-AFC2-FBC1624BB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082" y="4038132"/>
              <a:ext cx="38478" cy="76955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6" y="22"/>
                </a:cxn>
                <a:cxn ang="0">
                  <a:pos x="9" y="7"/>
                </a:cxn>
                <a:cxn ang="0">
                  <a:pos x="44" y="7"/>
                </a:cxn>
                <a:cxn ang="0">
                  <a:pos x="57" y="3"/>
                </a:cxn>
                <a:cxn ang="0">
                  <a:pos x="58" y="18"/>
                </a:cxn>
                <a:cxn ang="0">
                  <a:pos x="63" y="34"/>
                </a:cxn>
                <a:cxn ang="0">
                  <a:pos x="66" y="59"/>
                </a:cxn>
                <a:cxn ang="0">
                  <a:pos x="67" y="72"/>
                </a:cxn>
                <a:cxn ang="0">
                  <a:pos x="67" y="96"/>
                </a:cxn>
                <a:cxn ang="0">
                  <a:pos x="78" y="117"/>
                </a:cxn>
                <a:cxn ang="0">
                  <a:pos x="68" y="125"/>
                </a:cxn>
                <a:cxn ang="0">
                  <a:pos x="46" y="134"/>
                </a:cxn>
                <a:cxn ang="0">
                  <a:pos x="20" y="148"/>
                </a:cxn>
                <a:cxn ang="0">
                  <a:pos x="7" y="139"/>
                </a:cxn>
                <a:cxn ang="0">
                  <a:pos x="0" y="107"/>
                </a:cxn>
                <a:cxn ang="0">
                  <a:pos x="6" y="82"/>
                </a:cxn>
                <a:cxn ang="0">
                  <a:pos x="10" y="61"/>
                </a:cxn>
                <a:cxn ang="0">
                  <a:pos x="7" y="39"/>
                </a:cxn>
                <a:cxn ang="0">
                  <a:pos x="6" y="38"/>
                </a:cxn>
              </a:cxnLst>
              <a:rect l="0" t="0" r="r" b="b"/>
              <a:pathLst>
                <a:path w="78" h="148">
                  <a:moveTo>
                    <a:pt x="6" y="38"/>
                  </a:moveTo>
                  <a:cubicBezTo>
                    <a:pt x="9" y="34"/>
                    <a:pt x="6" y="27"/>
                    <a:pt x="6" y="22"/>
                  </a:cubicBezTo>
                  <a:cubicBezTo>
                    <a:pt x="6" y="17"/>
                    <a:pt x="3" y="8"/>
                    <a:pt x="9" y="7"/>
                  </a:cubicBezTo>
                  <a:cubicBezTo>
                    <a:pt x="21" y="6"/>
                    <a:pt x="32" y="7"/>
                    <a:pt x="44" y="7"/>
                  </a:cubicBezTo>
                  <a:cubicBezTo>
                    <a:pt x="48" y="4"/>
                    <a:pt x="52" y="0"/>
                    <a:pt x="57" y="3"/>
                  </a:cubicBezTo>
                  <a:cubicBezTo>
                    <a:pt x="60" y="6"/>
                    <a:pt x="53" y="14"/>
                    <a:pt x="58" y="18"/>
                  </a:cubicBezTo>
                  <a:cubicBezTo>
                    <a:pt x="61" y="23"/>
                    <a:pt x="65" y="28"/>
                    <a:pt x="63" y="34"/>
                  </a:cubicBezTo>
                  <a:cubicBezTo>
                    <a:pt x="62" y="42"/>
                    <a:pt x="64" y="51"/>
                    <a:pt x="66" y="59"/>
                  </a:cubicBezTo>
                  <a:cubicBezTo>
                    <a:pt x="69" y="63"/>
                    <a:pt x="72" y="68"/>
                    <a:pt x="67" y="72"/>
                  </a:cubicBezTo>
                  <a:cubicBezTo>
                    <a:pt x="66" y="79"/>
                    <a:pt x="67" y="88"/>
                    <a:pt x="67" y="96"/>
                  </a:cubicBezTo>
                  <a:cubicBezTo>
                    <a:pt x="66" y="105"/>
                    <a:pt x="73" y="112"/>
                    <a:pt x="78" y="117"/>
                  </a:cubicBezTo>
                  <a:cubicBezTo>
                    <a:pt x="76" y="122"/>
                    <a:pt x="73" y="127"/>
                    <a:pt x="68" y="125"/>
                  </a:cubicBezTo>
                  <a:cubicBezTo>
                    <a:pt x="60" y="125"/>
                    <a:pt x="53" y="129"/>
                    <a:pt x="46" y="134"/>
                  </a:cubicBezTo>
                  <a:cubicBezTo>
                    <a:pt x="37" y="138"/>
                    <a:pt x="28" y="142"/>
                    <a:pt x="20" y="148"/>
                  </a:cubicBezTo>
                  <a:cubicBezTo>
                    <a:pt x="16" y="145"/>
                    <a:pt x="11" y="144"/>
                    <a:pt x="7" y="139"/>
                  </a:cubicBezTo>
                  <a:cubicBezTo>
                    <a:pt x="8" y="128"/>
                    <a:pt x="0" y="119"/>
                    <a:pt x="0" y="107"/>
                  </a:cubicBezTo>
                  <a:cubicBezTo>
                    <a:pt x="0" y="98"/>
                    <a:pt x="4" y="90"/>
                    <a:pt x="6" y="82"/>
                  </a:cubicBezTo>
                  <a:cubicBezTo>
                    <a:pt x="9" y="76"/>
                    <a:pt x="13" y="69"/>
                    <a:pt x="10" y="61"/>
                  </a:cubicBezTo>
                  <a:cubicBezTo>
                    <a:pt x="8" y="54"/>
                    <a:pt x="9" y="45"/>
                    <a:pt x="7" y="39"/>
                  </a:cubicBezTo>
                  <a:cubicBezTo>
                    <a:pt x="6" y="39"/>
                    <a:pt x="6" y="37"/>
                    <a:pt x="6" y="3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5" name="Freeform 396">
              <a:extLst>
                <a:ext uri="{FF2B5EF4-FFF2-40B4-BE49-F238E27FC236}">
                  <a16:creationId xmlns:a16="http://schemas.microsoft.com/office/drawing/2014/main" id="{A824163A-2B61-4896-B697-29F78537D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566" y="4038132"/>
              <a:ext cx="16490" cy="6229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8" y="3"/>
                </a:cxn>
                <a:cxn ang="0">
                  <a:pos x="20" y="19"/>
                </a:cxn>
                <a:cxn ang="0">
                  <a:pos x="26" y="32"/>
                </a:cxn>
                <a:cxn ang="0">
                  <a:pos x="30" y="53"/>
                </a:cxn>
                <a:cxn ang="0">
                  <a:pos x="30" y="96"/>
                </a:cxn>
                <a:cxn ang="0">
                  <a:pos x="31" y="109"/>
                </a:cxn>
                <a:cxn ang="0">
                  <a:pos x="20" y="111"/>
                </a:cxn>
                <a:cxn ang="0">
                  <a:pos x="11" y="89"/>
                </a:cxn>
                <a:cxn ang="0">
                  <a:pos x="12" y="66"/>
                </a:cxn>
                <a:cxn ang="0">
                  <a:pos x="10" y="53"/>
                </a:cxn>
                <a:cxn ang="0">
                  <a:pos x="8" y="25"/>
                </a:cxn>
                <a:cxn ang="0">
                  <a:pos x="0" y="7"/>
                </a:cxn>
                <a:cxn ang="0">
                  <a:pos x="2" y="0"/>
                </a:cxn>
              </a:cxnLst>
              <a:rect l="0" t="0" r="r" b="b"/>
              <a:pathLst>
                <a:path w="35" h="116">
                  <a:moveTo>
                    <a:pt x="2" y="0"/>
                  </a:moveTo>
                  <a:cubicBezTo>
                    <a:pt x="8" y="0"/>
                    <a:pt x="13" y="2"/>
                    <a:pt x="18" y="3"/>
                  </a:cubicBezTo>
                  <a:cubicBezTo>
                    <a:pt x="18" y="9"/>
                    <a:pt x="14" y="16"/>
                    <a:pt x="20" y="19"/>
                  </a:cubicBezTo>
                  <a:cubicBezTo>
                    <a:pt x="24" y="22"/>
                    <a:pt x="26" y="26"/>
                    <a:pt x="26" y="32"/>
                  </a:cubicBezTo>
                  <a:cubicBezTo>
                    <a:pt x="28" y="39"/>
                    <a:pt x="30" y="46"/>
                    <a:pt x="30" y="53"/>
                  </a:cubicBezTo>
                  <a:cubicBezTo>
                    <a:pt x="29" y="68"/>
                    <a:pt x="34" y="82"/>
                    <a:pt x="30" y="96"/>
                  </a:cubicBezTo>
                  <a:cubicBezTo>
                    <a:pt x="29" y="100"/>
                    <a:pt x="35" y="109"/>
                    <a:pt x="31" y="109"/>
                  </a:cubicBezTo>
                  <a:cubicBezTo>
                    <a:pt x="27" y="108"/>
                    <a:pt x="23" y="116"/>
                    <a:pt x="20" y="111"/>
                  </a:cubicBezTo>
                  <a:cubicBezTo>
                    <a:pt x="14" y="106"/>
                    <a:pt x="9" y="98"/>
                    <a:pt x="11" y="89"/>
                  </a:cubicBezTo>
                  <a:cubicBezTo>
                    <a:pt x="11" y="81"/>
                    <a:pt x="9" y="73"/>
                    <a:pt x="12" y="66"/>
                  </a:cubicBezTo>
                  <a:cubicBezTo>
                    <a:pt x="17" y="63"/>
                    <a:pt x="11" y="57"/>
                    <a:pt x="10" y="53"/>
                  </a:cubicBezTo>
                  <a:cubicBezTo>
                    <a:pt x="8" y="44"/>
                    <a:pt x="4" y="34"/>
                    <a:pt x="8" y="25"/>
                  </a:cubicBezTo>
                  <a:cubicBezTo>
                    <a:pt x="6" y="19"/>
                    <a:pt x="0" y="14"/>
                    <a:pt x="0" y="7"/>
                  </a:cubicBezTo>
                  <a:cubicBezTo>
                    <a:pt x="1" y="5"/>
                    <a:pt x="2" y="2"/>
                    <a:pt x="2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6" name="Freeform 397">
              <a:extLst>
                <a:ext uri="{FF2B5EF4-FFF2-40B4-BE49-F238E27FC236}">
                  <a16:creationId xmlns:a16="http://schemas.microsoft.com/office/drawing/2014/main" id="{FB0CC127-7472-44F1-9E05-744209E6D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895" y="4023474"/>
              <a:ext cx="27483" cy="73291"/>
            </a:xfrm>
            <a:custGeom>
              <a:avLst/>
              <a:gdLst/>
              <a:ahLst/>
              <a:cxnLst>
                <a:cxn ang="0">
                  <a:pos x="52" y="16"/>
                </a:cxn>
                <a:cxn ang="0">
                  <a:pos x="56" y="39"/>
                </a:cxn>
                <a:cxn ang="0">
                  <a:pos x="46" y="61"/>
                </a:cxn>
                <a:cxn ang="0">
                  <a:pos x="42" y="76"/>
                </a:cxn>
                <a:cxn ang="0">
                  <a:pos x="37" y="86"/>
                </a:cxn>
                <a:cxn ang="0">
                  <a:pos x="37" y="119"/>
                </a:cxn>
                <a:cxn ang="0">
                  <a:pos x="37" y="138"/>
                </a:cxn>
                <a:cxn ang="0">
                  <a:pos x="19" y="140"/>
                </a:cxn>
                <a:cxn ang="0">
                  <a:pos x="17" y="120"/>
                </a:cxn>
                <a:cxn ang="0">
                  <a:pos x="16" y="83"/>
                </a:cxn>
                <a:cxn ang="0">
                  <a:pos x="11" y="55"/>
                </a:cxn>
                <a:cxn ang="0">
                  <a:pos x="3" y="41"/>
                </a:cxn>
                <a:cxn ang="0">
                  <a:pos x="8" y="28"/>
                </a:cxn>
                <a:cxn ang="0">
                  <a:pos x="22" y="23"/>
                </a:cxn>
                <a:cxn ang="0">
                  <a:pos x="30" y="8"/>
                </a:cxn>
                <a:cxn ang="0">
                  <a:pos x="38" y="3"/>
                </a:cxn>
                <a:cxn ang="0">
                  <a:pos x="52" y="16"/>
                </a:cxn>
              </a:cxnLst>
              <a:rect l="0" t="0" r="r" b="b"/>
              <a:pathLst>
                <a:path w="56" h="140">
                  <a:moveTo>
                    <a:pt x="52" y="16"/>
                  </a:moveTo>
                  <a:cubicBezTo>
                    <a:pt x="51" y="24"/>
                    <a:pt x="53" y="32"/>
                    <a:pt x="56" y="39"/>
                  </a:cubicBezTo>
                  <a:cubicBezTo>
                    <a:pt x="54" y="47"/>
                    <a:pt x="53" y="57"/>
                    <a:pt x="46" y="61"/>
                  </a:cubicBezTo>
                  <a:cubicBezTo>
                    <a:pt x="41" y="64"/>
                    <a:pt x="49" y="74"/>
                    <a:pt x="42" y="76"/>
                  </a:cubicBezTo>
                  <a:cubicBezTo>
                    <a:pt x="38" y="76"/>
                    <a:pt x="36" y="81"/>
                    <a:pt x="37" y="86"/>
                  </a:cubicBezTo>
                  <a:cubicBezTo>
                    <a:pt x="38" y="98"/>
                    <a:pt x="35" y="109"/>
                    <a:pt x="37" y="119"/>
                  </a:cubicBezTo>
                  <a:cubicBezTo>
                    <a:pt x="39" y="126"/>
                    <a:pt x="37" y="132"/>
                    <a:pt x="37" y="138"/>
                  </a:cubicBezTo>
                  <a:cubicBezTo>
                    <a:pt x="31" y="138"/>
                    <a:pt x="25" y="140"/>
                    <a:pt x="19" y="140"/>
                  </a:cubicBezTo>
                  <a:cubicBezTo>
                    <a:pt x="17" y="134"/>
                    <a:pt x="15" y="127"/>
                    <a:pt x="17" y="120"/>
                  </a:cubicBezTo>
                  <a:cubicBezTo>
                    <a:pt x="18" y="108"/>
                    <a:pt x="15" y="96"/>
                    <a:pt x="16" y="83"/>
                  </a:cubicBezTo>
                  <a:cubicBezTo>
                    <a:pt x="17" y="73"/>
                    <a:pt x="12" y="65"/>
                    <a:pt x="11" y="55"/>
                  </a:cubicBezTo>
                  <a:cubicBezTo>
                    <a:pt x="8" y="51"/>
                    <a:pt x="0" y="49"/>
                    <a:pt x="3" y="41"/>
                  </a:cubicBezTo>
                  <a:cubicBezTo>
                    <a:pt x="3" y="35"/>
                    <a:pt x="6" y="32"/>
                    <a:pt x="8" y="28"/>
                  </a:cubicBezTo>
                  <a:cubicBezTo>
                    <a:pt x="11" y="21"/>
                    <a:pt x="17" y="22"/>
                    <a:pt x="22" y="23"/>
                  </a:cubicBezTo>
                  <a:cubicBezTo>
                    <a:pt x="27" y="21"/>
                    <a:pt x="30" y="14"/>
                    <a:pt x="30" y="8"/>
                  </a:cubicBezTo>
                  <a:cubicBezTo>
                    <a:pt x="27" y="4"/>
                    <a:pt x="36" y="0"/>
                    <a:pt x="38" y="3"/>
                  </a:cubicBezTo>
                  <a:cubicBezTo>
                    <a:pt x="42" y="8"/>
                    <a:pt x="47" y="12"/>
                    <a:pt x="52" y="1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7" name="Freeform 398">
              <a:extLst>
                <a:ext uri="{FF2B5EF4-FFF2-40B4-BE49-F238E27FC236}">
                  <a16:creationId xmlns:a16="http://schemas.microsoft.com/office/drawing/2014/main" id="{DF122967-9940-4A92-B259-73E5B6C32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218" y="4006984"/>
              <a:ext cx="104438" cy="111768"/>
            </a:xfrm>
            <a:custGeom>
              <a:avLst/>
              <a:gdLst/>
              <a:ahLst/>
              <a:cxnLst>
                <a:cxn ang="0">
                  <a:pos x="204" y="16"/>
                </a:cxn>
                <a:cxn ang="0">
                  <a:pos x="206" y="33"/>
                </a:cxn>
                <a:cxn ang="0">
                  <a:pos x="214" y="42"/>
                </a:cxn>
                <a:cxn ang="0">
                  <a:pos x="208" y="57"/>
                </a:cxn>
                <a:cxn ang="0">
                  <a:pos x="198" y="66"/>
                </a:cxn>
                <a:cxn ang="0">
                  <a:pos x="189" y="97"/>
                </a:cxn>
                <a:cxn ang="0">
                  <a:pos x="181" y="106"/>
                </a:cxn>
                <a:cxn ang="0">
                  <a:pos x="176" y="118"/>
                </a:cxn>
                <a:cxn ang="0">
                  <a:pos x="162" y="155"/>
                </a:cxn>
                <a:cxn ang="0">
                  <a:pos x="152" y="168"/>
                </a:cxn>
                <a:cxn ang="0">
                  <a:pos x="141" y="157"/>
                </a:cxn>
                <a:cxn ang="0">
                  <a:pos x="129" y="161"/>
                </a:cxn>
                <a:cxn ang="0">
                  <a:pos x="111" y="183"/>
                </a:cxn>
                <a:cxn ang="0">
                  <a:pos x="106" y="206"/>
                </a:cxn>
                <a:cxn ang="0">
                  <a:pos x="100" y="210"/>
                </a:cxn>
                <a:cxn ang="0">
                  <a:pos x="86" y="213"/>
                </a:cxn>
                <a:cxn ang="0">
                  <a:pos x="76" y="215"/>
                </a:cxn>
                <a:cxn ang="0">
                  <a:pos x="63" y="215"/>
                </a:cxn>
                <a:cxn ang="0">
                  <a:pos x="48" y="193"/>
                </a:cxn>
                <a:cxn ang="0">
                  <a:pos x="43" y="183"/>
                </a:cxn>
                <a:cxn ang="0">
                  <a:pos x="25" y="167"/>
                </a:cxn>
                <a:cxn ang="0">
                  <a:pos x="15" y="168"/>
                </a:cxn>
                <a:cxn ang="0">
                  <a:pos x="1" y="169"/>
                </a:cxn>
                <a:cxn ang="0">
                  <a:pos x="1" y="144"/>
                </a:cxn>
                <a:cxn ang="0">
                  <a:pos x="1" y="115"/>
                </a:cxn>
                <a:cxn ang="0">
                  <a:pos x="9" y="106"/>
                </a:cxn>
                <a:cxn ang="0">
                  <a:pos x="11" y="91"/>
                </a:cxn>
                <a:cxn ang="0">
                  <a:pos x="20" y="70"/>
                </a:cxn>
                <a:cxn ang="0">
                  <a:pos x="17" y="42"/>
                </a:cxn>
                <a:cxn ang="0">
                  <a:pos x="21" y="22"/>
                </a:cxn>
                <a:cxn ang="0">
                  <a:pos x="30" y="4"/>
                </a:cxn>
                <a:cxn ang="0">
                  <a:pos x="52" y="0"/>
                </a:cxn>
                <a:cxn ang="0">
                  <a:pos x="70" y="9"/>
                </a:cxn>
                <a:cxn ang="0">
                  <a:pos x="81" y="16"/>
                </a:cxn>
                <a:cxn ang="0">
                  <a:pos x="100" y="14"/>
                </a:cxn>
                <a:cxn ang="0">
                  <a:pos x="125" y="21"/>
                </a:cxn>
                <a:cxn ang="0">
                  <a:pos x="143" y="10"/>
                </a:cxn>
                <a:cxn ang="0">
                  <a:pos x="173" y="16"/>
                </a:cxn>
                <a:cxn ang="0">
                  <a:pos x="191" y="3"/>
                </a:cxn>
                <a:cxn ang="0">
                  <a:pos x="201" y="11"/>
                </a:cxn>
                <a:cxn ang="0">
                  <a:pos x="204" y="16"/>
                </a:cxn>
              </a:cxnLst>
              <a:rect l="0" t="0" r="r" b="b"/>
              <a:pathLst>
                <a:path w="215" h="216">
                  <a:moveTo>
                    <a:pt x="204" y="16"/>
                  </a:moveTo>
                  <a:cubicBezTo>
                    <a:pt x="204" y="22"/>
                    <a:pt x="204" y="28"/>
                    <a:pt x="206" y="33"/>
                  </a:cubicBezTo>
                  <a:cubicBezTo>
                    <a:pt x="209" y="35"/>
                    <a:pt x="215" y="35"/>
                    <a:pt x="214" y="42"/>
                  </a:cubicBezTo>
                  <a:cubicBezTo>
                    <a:pt x="213" y="47"/>
                    <a:pt x="214" y="56"/>
                    <a:pt x="208" y="57"/>
                  </a:cubicBezTo>
                  <a:cubicBezTo>
                    <a:pt x="204" y="57"/>
                    <a:pt x="199" y="60"/>
                    <a:pt x="198" y="66"/>
                  </a:cubicBezTo>
                  <a:cubicBezTo>
                    <a:pt x="194" y="76"/>
                    <a:pt x="190" y="86"/>
                    <a:pt x="189" y="97"/>
                  </a:cubicBezTo>
                  <a:cubicBezTo>
                    <a:pt x="184" y="98"/>
                    <a:pt x="181" y="99"/>
                    <a:pt x="181" y="106"/>
                  </a:cubicBezTo>
                  <a:cubicBezTo>
                    <a:pt x="181" y="110"/>
                    <a:pt x="181" y="119"/>
                    <a:pt x="176" y="118"/>
                  </a:cubicBezTo>
                  <a:cubicBezTo>
                    <a:pt x="169" y="129"/>
                    <a:pt x="167" y="143"/>
                    <a:pt x="162" y="155"/>
                  </a:cubicBezTo>
                  <a:cubicBezTo>
                    <a:pt x="160" y="160"/>
                    <a:pt x="157" y="168"/>
                    <a:pt x="152" y="168"/>
                  </a:cubicBezTo>
                  <a:cubicBezTo>
                    <a:pt x="148" y="165"/>
                    <a:pt x="147" y="155"/>
                    <a:pt x="141" y="157"/>
                  </a:cubicBezTo>
                  <a:cubicBezTo>
                    <a:pt x="136" y="156"/>
                    <a:pt x="132" y="156"/>
                    <a:pt x="129" y="161"/>
                  </a:cubicBezTo>
                  <a:cubicBezTo>
                    <a:pt x="123" y="169"/>
                    <a:pt x="116" y="175"/>
                    <a:pt x="111" y="183"/>
                  </a:cubicBezTo>
                  <a:cubicBezTo>
                    <a:pt x="112" y="192"/>
                    <a:pt x="110" y="199"/>
                    <a:pt x="106" y="206"/>
                  </a:cubicBezTo>
                  <a:cubicBezTo>
                    <a:pt x="101" y="201"/>
                    <a:pt x="101" y="205"/>
                    <a:pt x="100" y="210"/>
                  </a:cubicBezTo>
                  <a:cubicBezTo>
                    <a:pt x="96" y="213"/>
                    <a:pt x="90" y="212"/>
                    <a:pt x="86" y="213"/>
                  </a:cubicBezTo>
                  <a:cubicBezTo>
                    <a:pt x="82" y="210"/>
                    <a:pt x="78" y="209"/>
                    <a:pt x="76" y="215"/>
                  </a:cubicBezTo>
                  <a:cubicBezTo>
                    <a:pt x="72" y="216"/>
                    <a:pt x="67" y="214"/>
                    <a:pt x="63" y="215"/>
                  </a:cubicBezTo>
                  <a:cubicBezTo>
                    <a:pt x="54" y="214"/>
                    <a:pt x="48" y="203"/>
                    <a:pt x="48" y="193"/>
                  </a:cubicBezTo>
                  <a:cubicBezTo>
                    <a:pt x="52" y="186"/>
                    <a:pt x="46" y="186"/>
                    <a:pt x="43" y="183"/>
                  </a:cubicBezTo>
                  <a:cubicBezTo>
                    <a:pt x="39" y="174"/>
                    <a:pt x="32" y="170"/>
                    <a:pt x="25" y="167"/>
                  </a:cubicBezTo>
                  <a:cubicBezTo>
                    <a:pt x="22" y="161"/>
                    <a:pt x="18" y="165"/>
                    <a:pt x="15" y="168"/>
                  </a:cubicBezTo>
                  <a:cubicBezTo>
                    <a:pt x="10" y="169"/>
                    <a:pt x="6" y="168"/>
                    <a:pt x="1" y="169"/>
                  </a:cubicBezTo>
                  <a:cubicBezTo>
                    <a:pt x="1" y="160"/>
                    <a:pt x="3" y="152"/>
                    <a:pt x="1" y="144"/>
                  </a:cubicBezTo>
                  <a:cubicBezTo>
                    <a:pt x="0" y="134"/>
                    <a:pt x="2" y="124"/>
                    <a:pt x="1" y="115"/>
                  </a:cubicBezTo>
                  <a:cubicBezTo>
                    <a:pt x="0" y="109"/>
                    <a:pt x="5" y="107"/>
                    <a:pt x="9" y="106"/>
                  </a:cubicBezTo>
                  <a:cubicBezTo>
                    <a:pt x="10" y="101"/>
                    <a:pt x="6" y="93"/>
                    <a:pt x="11" y="91"/>
                  </a:cubicBezTo>
                  <a:cubicBezTo>
                    <a:pt x="18" y="87"/>
                    <a:pt x="18" y="77"/>
                    <a:pt x="20" y="70"/>
                  </a:cubicBezTo>
                  <a:cubicBezTo>
                    <a:pt x="16" y="62"/>
                    <a:pt x="15" y="52"/>
                    <a:pt x="17" y="42"/>
                  </a:cubicBezTo>
                  <a:cubicBezTo>
                    <a:pt x="17" y="35"/>
                    <a:pt x="18" y="28"/>
                    <a:pt x="21" y="22"/>
                  </a:cubicBezTo>
                  <a:cubicBezTo>
                    <a:pt x="24" y="16"/>
                    <a:pt x="24" y="7"/>
                    <a:pt x="30" y="4"/>
                  </a:cubicBezTo>
                  <a:cubicBezTo>
                    <a:pt x="37" y="0"/>
                    <a:pt x="45" y="0"/>
                    <a:pt x="52" y="0"/>
                  </a:cubicBezTo>
                  <a:cubicBezTo>
                    <a:pt x="58" y="0"/>
                    <a:pt x="66" y="1"/>
                    <a:pt x="70" y="9"/>
                  </a:cubicBezTo>
                  <a:cubicBezTo>
                    <a:pt x="73" y="13"/>
                    <a:pt x="76" y="20"/>
                    <a:pt x="81" y="16"/>
                  </a:cubicBezTo>
                  <a:cubicBezTo>
                    <a:pt x="87" y="14"/>
                    <a:pt x="94" y="7"/>
                    <a:pt x="100" y="14"/>
                  </a:cubicBezTo>
                  <a:cubicBezTo>
                    <a:pt x="107" y="20"/>
                    <a:pt x="117" y="24"/>
                    <a:pt x="125" y="21"/>
                  </a:cubicBezTo>
                  <a:cubicBezTo>
                    <a:pt x="131" y="16"/>
                    <a:pt x="136" y="10"/>
                    <a:pt x="143" y="10"/>
                  </a:cubicBezTo>
                  <a:cubicBezTo>
                    <a:pt x="154" y="7"/>
                    <a:pt x="163" y="13"/>
                    <a:pt x="173" y="16"/>
                  </a:cubicBezTo>
                  <a:cubicBezTo>
                    <a:pt x="179" y="12"/>
                    <a:pt x="183" y="2"/>
                    <a:pt x="191" y="3"/>
                  </a:cubicBezTo>
                  <a:cubicBezTo>
                    <a:pt x="196" y="0"/>
                    <a:pt x="197" y="8"/>
                    <a:pt x="201" y="11"/>
                  </a:cubicBezTo>
                  <a:cubicBezTo>
                    <a:pt x="202" y="13"/>
                    <a:pt x="203" y="14"/>
                    <a:pt x="204" y="1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8" name="Freeform 399">
              <a:extLst>
                <a:ext uri="{FF2B5EF4-FFF2-40B4-BE49-F238E27FC236}">
                  <a16:creationId xmlns:a16="http://schemas.microsoft.com/office/drawing/2014/main" id="{B787D4D4-9B11-4468-9A92-2D87E21B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689" y="4014313"/>
              <a:ext cx="69625" cy="137419"/>
            </a:xfrm>
            <a:custGeom>
              <a:avLst/>
              <a:gdLst/>
              <a:ahLst/>
              <a:cxnLst>
                <a:cxn ang="0">
                  <a:pos x="51" y="254"/>
                </a:cxn>
                <a:cxn ang="0">
                  <a:pos x="27" y="253"/>
                </a:cxn>
                <a:cxn ang="0">
                  <a:pos x="27" y="238"/>
                </a:cxn>
                <a:cxn ang="0">
                  <a:pos x="21" y="217"/>
                </a:cxn>
                <a:cxn ang="0">
                  <a:pos x="18" y="209"/>
                </a:cxn>
                <a:cxn ang="0">
                  <a:pos x="9" y="198"/>
                </a:cxn>
                <a:cxn ang="0">
                  <a:pos x="5" y="189"/>
                </a:cxn>
                <a:cxn ang="0">
                  <a:pos x="8" y="170"/>
                </a:cxn>
                <a:cxn ang="0">
                  <a:pos x="30" y="144"/>
                </a:cxn>
                <a:cxn ang="0">
                  <a:pos x="42" y="145"/>
                </a:cxn>
                <a:cxn ang="0">
                  <a:pos x="51" y="155"/>
                </a:cxn>
                <a:cxn ang="0">
                  <a:pos x="67" y="118"/>
                </a:cxn>
                <a:cxn ang="0">
                  <a:pos x="76" y="105"/>
                </a:cxn>
                <a:cxn ang="0">
                  <a:pos x="80" y="85"/>
                </a:cxn>
                <a:cxn ang="0">
                  <a:pos x="87" y="76"/>
                </a:cxn>
                <a:cxn ang="0">
                  <a:pos x="98" y="47"/>
                </a:cxn>
                <a:cxn ang="0">
                  <a:pos x="110" y="37"/>
                </a:cxn>
                <a:cxn ang="0">
                  <a:pos x="106" y="22"/>
                </a:cxn>
                <a:cxn ang="0">
                  <a:pos x="101" y="7"/>
                </a:cxn>
                <a:cxn ang="0">
                  <a:pos x="110" y="7"/>
                </a:cxn>
                <a:cxn ang="0">
                  <a:pos x="120" y="36"/>
                </a:cxn>
                <a:cxn ang="0">
                  <a:pos x="120" y="53"/>
                </a:cxn>
                <a:cxn ang="0">
                  <a:pos x="127" y="74"/>
                </a:cxn>
                <a:cxn ang="0">
                  <a:pos x="107" y="74"/>
                </a:cxn>
                <a:cxn ang="0">
                  <a:pos x="100" y="84"/>
                </a:cxn>
                <a:cxn ang="0">
                  <a:pos x="120" y="108"/>
                </a:cxn>
                <a:cxn ang="0">
                  <a:pos x="127" y="128"/>
                </a:cxn>
                <a:cxn ang="0">
                  <a:pos x="123" y="139"/>
                </a:cxn>
                <a:cxn ang="0">
                  <a:pos x="110" y="161"/>
                </a:cxn>
                <a:cxn ang="0">
                  <a:pos x="111" y="186"/>
                </a:cxn>
                <a:cxn ang="0">
                  <a:pos x="120" y="208"/>
                </a:cxn>
                <a:cxn ang="0">
                  <a:pos x="125" y="223"/>
                </a:cxn>
                <a:cxn ang="0">
                  <a:pos x="137" y="247"/>
                </a:cxn>
                <a:cxn ang="0">
                  <a:pos x="138" y="263"/>
                </a:cxn>
                <a:cxn ang="0">
                  <a:pos x="124" y="258"/>
                </a:cxn>
                <a:cxn ang="0">
                  <a:pos x="97" y="254"/>
                </a:cxn>
                <a:cxn ang="0">
                  <a:pos x="69" y="250"/>
                </a:cxn>
                <a:cxn ang="0">
                  <a:pos x="51" y="249"/>
                </a:cxn>
                <a:cxn ang="0">
                  <a:pos x="51" y="254"/>
                </a:cxn>
              </a:cxnLst>
              <a:rect l="0" t="0" r="r" b="b"/>
              <a:pathLst>
                <a:path w="139" h="264">
                  <a:moveTo>
                    <a:pt x="51" y="254"/>
                  </a:moveTo>
                  <a:cubicBezTo>
                    <a:pt x="43" y="253"/>
                    <a:pt x="35" y="253"/>
                    <a:pt x="27" y="253"/>
                  </a:cubicBezTo>
                  <a:cubicBezTo>
                    <a:pt x="26" y="248"/>
                    <a:pt x="24" y="244"/>
                    <a:pt x="27" y="238"/>
                  </a:cubicBezTo>
                  <a:cubicBezTo>
                    <a:pt x="28" y="231"/>
                    <a:pt x="24" y="223"/>
                    <a:pt x="21" y="217"/>
                  </a:cubicBezTo>
                  <a:cubicBezTo>
                    <a:pt x="27" y="214"/>
                    <a:pt x="23" y="207"/>
                    <a:pt x="18" y="209"/>
                  </a:cubicBezTo>
                  <a:cubicBezTo>
                    <a:pt x="13" y="210"/>
                    <a:pt x="9" y="205"/>
                    <a:pt x="9" y="198"/>
                  </a:cubicBezTo>
                  <a:cubicBezTo>
                    <a:pt x="9" y="193"/>
                    <a:pt x="0" y="196"/>
                    <a:pt x="5" y="189"/>
                  </a:cubicBezTo>
                  <a:cubicBezTo>
                    <a:pt x="8" y="184"/>
                    <a:pt x="8" y="177"/>
                    <a:pt x="8" y="170"/>
                  </a:cubicBezTo>
                  <a:cubicBezTo>
                    <a:pt x="15" y="161"/>
                    <a:pt x="23" y="153"/>
                    <a:pt x="30" y="144"/>
                  </a:cubicBezTo>
                  <a:cubicBezTo>
                    <a:pt x="34" y="144"/>
                    <a:pt x="39" y="142"/>
                    <a:pt x="42" y="145"/>
                  </a:cubicBezTo>
                  <a:cubicBezTo>
                    <a:pt x="45" y="148"/>
                    <a:pt x="46" y="157"/>
                    <a:pt x="51" y="155"/>
                  </a:cubicBezTo>
                  <a:cubicBezTo>
                    <a:pt x="60" y="146"/>
                    <a:pt x="62" y="130"/>
                    <a:pt x="67" y="118"/>
                  </a:cubicBezTo>
                  <a:cubicBezTo>
                    <a:pt x="69" y="113"/>
                    <a:pt x="70" y="104"/>
                    <a:pt x="76" y="105"/>
                  </a:cubicBezTo>
                  <a:cubicBezTo>
                    <a:pt x="79" y="99"/>
                    <a:pt x="77" y="91"/>
                    <a:pt x="80" y="85"/>
                  </a:cubicBezTo>
                  <a:cubicBezTo>
                    <a:pt x="85" y="86"/>
                    <a:pt x="87" y="81"/>
                    <a:pt x="87" y="76"/>
                  </a:cubicBezTo>
                  <a:cubicBezTo>
                    <a:pt x="90" y="66"/>
                    <a:pt x="93" y="55"/>
                    <a:pt x="98" y="47"/>
                  </a:cubicBezTo>
                  <a:cubicBezTo>
                    <a:pt x="102" y="43"/>
                    <a:pt x="110" y="45"/>
                    <a:pt x="110" y="37"/>
                  </a:cubicBezTo>
                  <a:cubicBezTo>
                    <a:pt x="110" y="32"/>
                    <a:pt x="113" y="22"/>
                    <a:pt x="106" y="22"/>
                  </a:cubicBezTo>
                  <a:cubicBezTo>
                    <a:pt x="100" y="21"/>
                    <a:pt x="102" y="12"/>
                    <a:pt x="101" y="7"/>
                  </a:cubicBezTo>
                  <a:cubicBezTo>
                    <a:pt x="100" y="0"/>
                    <a:pt x="108" y="4"/>
                    <a:pt x="110" y="7"/>
                  </a:cubicBezTo>
                  <a:cubicBezTo>
                    <a:pt x="115" y="16"/>
                    <a:pt x="120" y="25"/>
                    <a:pt x="120" y="36"/>
                  </a:cubicBezTo>
                  <a:cubicBezTo>
                    <a:pt x="120" y="42"/>
                    <a:pt x="118" y="47"/>
                    <a:pt x="120" y="53"/>
                  </a:cubicBezTo>
                  <a:cubicBezTo>
                    <a:pt x="120" y="61"/>
                    <a:pt x="123" y="68"/>
                    <a:pt x="127" y="74"/>
                  </a:cubicBezTo>
                  <a:cubicBezTo>
                    <a:pt x="121" y="78"/>
                    <a:pt x="114" y="74"/>
                    <a:pt x="107" y="74"/>
                  </a:cubicBezTo>
                  <a:cubicBezTo>
                    <a:pt x="103" y="73"/>
                    <a:pt x="100" y="80"/>
                    <a:pt x="100" y="84"/>
                  </a:cubicBezTo>
                  <a:cubicBezTo>
                    <a:pt x="106" y="92"/>
                    <a:pt x="114" y="99"/>
                    <a:pt x="120" y="108"/>
                  </a:cubicBezTo>
                  <a:cubicBezTo>
                    <a:pt x="123" y="114"/>
                    <a:pt x="126" y="121"/>
                    <a:pt x="127" y="128"/>
                  </a:cubicBezTo>
                  <a:cubicBezTo>
                    <a:pt x="131" y="131"/>
                    <a:pt x="122" y="134"/>
                    <a:pt x="123" y="139"/>
                  </a:cubicBezTo>
                  <a:cubicBezTo>
                    <a:pt x="119" y="147"/>
                    <a:pt x="117" y="157"/>
                    <a:pt x="110" y="161"/>
                  </a:cubicBezTo>
                  <a:cubicBezTo>
                    <a:pt x="106" y="169"/>
                    <a:pt x="110" y="178"/>
                    <a:pt x="111" y="186"/>
                  </a:cubicBezTo>
                  <a:cubicBezTo>
                    <a:pt x="112" y="194"/>
                    <a:pt x="117" y="201"/>
                    <a:pt x="120" y="208"/>
                  </a:cubicBezTo>
                  <a:cubicBezTo>
                    <a:pt x="120" y="214"/>
                    <a:pt x="121" y="220"/>
                    <a:pt x="125" y="223"/>
                  </a:cubicBezTo>
                  <a:cubicBezTo>
                    <a:pt x="131" y="230"/>
                    <a:pt x="136" y="238"/>
                    <a:pt x="137" y="247"/>
                  </a:cubicBezTo>
                  <a:cubicBezTo>
                    <a:pt x="139" y="252"/>
                    <a:pt x="136" y="257"/>
                    <a:pt x="138" y="263"/>
                  </a:cubicBezTo>
                  <a:cubicBezTo>
                    <a:pt x="133" y="264"/>
                    <a:pt x="129" y="260"/>
                    <a:pt x="124" y="258"/>
                  </a:cubicBezTo>
                  <a:cubicBezTo>
                    <a:pt x="115" y="253"/>
                    <a:pt x="106" y="252"/>
                    <a:pt x="97" y="254"/>
                  </a:cubicBezTo>
                  <a:cubicBezTo>
                    <a:pt x="88" y="253"/>
                    <a:pt x="78" y="250"/>
                    <a:pt x="69" y="250"/>
                  </a:cubicBezTo>
                  <a:cubicBezTo>
                    <a:pt x="63" y="250"/>
                    <a:pt x="57" y="249"/>
                    <a:pt x="51" y="249"/>
                  </a:cubicBezTo>
                  <a:cubicBezTo>
                    <a:pt x="51" y="250"/>
                    <a:pt x="51" y="252"/>
                    <a:pt x="51" y="25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9" name="Freeform 400">
              <a:extLst>
                <a:ext uri="{FF2B5EF4-FFF2-40B4-BE49-F238E27FC236}">
                  <a16:creationId xmlns:a16="http://schemas.microsoft.com/office/drawing/2014/main" id="{BEAB15C3-9ACA-4C17-953C-8B67E958C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689" y="4126081"/>
              <a:ext cx="25652" cy="32981"/>
            </a:xfrm>
            <a:custGeom>
              <a:avLst/>
              <a:gdLst/>
              <a:ahLst/>
              <a:cxnLst>
                <a:cxn ang="0">
                  <a:pos x="31" y="37"/>
                </a:cxn>
                <a:cxn ang="0">
                  <a:pos x="55" y="38"/>
                </a:cxn>
                <a:cxn ang="0">
                  <a:pos x="55" y="64"/>
                </a:cxn>
                <a:cxn ang="0">
                  <a:pos x="26" y="64"/>
                </a:cxn>
                <a:cxn ang="0">
                  <a:pos x="24" y="53"/>
                </a:cxn>
                <a:cxn ang="0">
                  <a:pos x="31" y="37"/>
                </a:cxn>
                <a:cxn ang="0">
                  <a:pos x="7" y="15"/>
                </a:cxn>
                <a:cxn ang="0">
                  <a:pos x="5" y="5"/>
                </a:cxn>
                <a:cxn ang="0">
                  <a:pos x="12" y="5"/>
                </a:cxn>
                <a:cxn ang="0">
                  <a:pos x="7" y="15"/>
                </a:cxn>
              </a:cxnLst>
              <a:rect l="0" t="0" r="r" b="b"/>
              <a:pathLst>
                <a:path w="55" h="64">
                  <a:moveTo>
                    <a:pt x="31" y="37"/>
                  </a:moveTo>
                  <a:cubicBezTo>
                    <a:pt x="39" y="37"/>
                    <a:pt x="47" y="38"/>
                    <a:pt x="55" y="38"/>
                  </a:cubicBezTo>
                  <a:cubicBezTo>
                    <a:pt x="55" y="46"/>
                    <a:pt x="55" y="55"/>
                    <a:pt x="55" y="64"/>
                  </a:cubicBezTo>
                  <a:cubicBezTo>
                    <a:pt x="45" y="64"/>
                    <a:pt x="36" y="63"/>
                    <a:pt x="26" y="64"/>
                  </a:cubicBezTo>
                  <a:cubicBezTo>
                    <a:pt x="28" y="57"/>
                    <a:pt x="18" y="60"/>
                    <a:pt x="24" y="53"/>
                  </a:cubicBezTo>
                  <a:cubicBezTo>
                    <a:pt x="27" y="48"/>
                    <a:pt x="30" y="44"/>
                    <a:pt x="31" y="37"/>
                  </a:cubicBezTo>
                  <a:close/>
                  <a:moveTo>
                    <a:pt x="7" y="15"/>
                  </a:moveTo>
                  <a:cubicBezTo>
                    <a:pt x="0" y="16"/>
                    <a:pt x="3" y="8"/>
                    <a:pt x="5" y="5"/>
                  </a:cubicBezTo>
                  <a:cubicBezTo>
                    <a:pt x="4" y="0"/>
                    <a:pt x="13" y="0"/>
                    <a:pt x="12" y="5"/>
                  </a:cubicBezTo>
                  <a:cubicBezTo>
                    <a:pt x="9" y="7"/>
                    <a:pt x="9" y="11"/>
                    <a:pt x="7" y="1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0" name="Freeform 401">
              <a:extLst>
                <a:ext uri="{FF2B5EF4-FFF2-40B4-BE49-F238E27FC236}">
                  <a16:creationId xmlns:a16="http://schemas.microsoft.com/office/drawing/2014/main" id="{4BF70ABB-52A4-42B6-A37B-B5ECF4F92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825" y="4038132"/>
              <a:ext cx="113601" cy="106272"/>
            </a:xfrm>
            <a:custGeom>
              <a:avLst/>
              <a:gdLst/>
              <a:ahLst/>
              <a:cxnLst>
                <a:cxn ang="0">
                  <a:pos x="30" y="204"/>
                </a:cxn>
                <a:cxn ang="0">
                  <a:pos x="24" y="184"/>
                </a:cxn>
                <a:cxn ang="0">
                  <a:pos x="12" y="162"/>
                </a:cxn>
                <a:cxn ang="0">
                  <a:pos x="4" y="142"/>
                </a:cxn>
                <a:cxn ang="0">
                  <a:pos x="1" y="115"/>
                </a:cxn>
                <a:cxn ang="0">
                  <a:pos x="11" y="99"/>
                </a:cxn>
                <a:cxn ang="0">
                  <a:pos x="21" y="82"/>
                </a:cxn>
                <a:cxn ang="0">
                  <a:pos x="34" y="77"/>
                </a:cxn>
                <a:cxn ang="0">
                  <a:pos x="44" y="81"/>
                </a:cxn>
                <a:cxn ang="0">
                  <a:pos x="59" y="73"/>
                </a:cxn>
                <a:cxn ang="0">
                  <a:pos x="76" y="67"/>
                </a:cxn>
                <a:cxn ang="0">
                  <a:pos x="81" y="50"/>
                </a:cxn>
                <a:cxn ang="0">
                  <a:pos x="96" y="47"/>
                </a:cxn>
                <a:cxn ang="0">
                  <a:pos x="111" y="42"/>
                </a:cxn>
                <a:cxn ang="0">
                  <a:pos x="130" y="20"/>
                </a:cxn>
                <a:cxn ang="0">
                  <a:pos x="137" y="7"/>
                </a:cxn>
                <a:cxn ang="0">
                  <a:pos x="152" y="4"/>
                </a:cxn>
                <a:cxn ang="0">
                  <a:pos x="166" y="28"/>
                </a:cxn>
                <a:cxn ang="0">
                  <a:pos x="164" y="55"/>
                </a:cxn>
                <a:cxn ang="0">
                  <a:pos x="176" y="60"/>
                </a:cxn>
                <a:cxn ang="0">
                  <a:pos x="194" y="73"/>
                </a:cxn>
                <a:cxn ang="0">
                  <a:pos x="198" y="87"/>
                </a:cxn>
                <a:cxn ang="0">
                  <a:pos x="213" y="101"/>
                </a:cxn>
                <a:cxn ang="0">
                  <a:pos x="218" y="116"/>
                </a:cxn>
                <a:cxn ang="0">
                  <a:pos x="230" y="122"/>
                </a:cxn>
                <a:cxn ang="0">
                  <a:pos x="231" y="135"/>
                </a:cxn>
                <a:cxn ang="0">
                  <a:pos x="215" y="138"/>
                </a:cxn>
                <a:cxn ang="0">
                  <a:pos x="200" y="132"/>
                </a:cxn>
                <a:cxn ang="0">
                  <a:pos x="193" y="142"/>
                </a:cxn>
                <a:cxn ang="0">
                  <a:pos x="176" y="142"/>
                </a:cxn>
                <a:cxn ang="0">
                  <a:pos x="161" y="149"/>
                </a:cxn>
                <a:cxn ang="0">
                  <a:pos x="150" y="148"/>
                </a:cxn>
                <a:cxn ang="0">
                  <a:pos x="143" y="161"/>
                </a:cxn>
                <a:cxn ang="0">
                  <a:pos x="112" y="154"/>
                </a:cxn>
                <a:cxn ang="0">
                  <a:pos x="98" y="140"/>
                </a:cxn>
                <a:cxn ang="0">
                  <a:pos x="80" y="148"/>
                </a:cxn>
                <a:cxn ang="0">
                  <a:pos x="76" y="162"/>
                </a:cxn>
                <a:cxn ang="0">
                  <a:pos x="70" y="174"/>
                </a:cxn>
                <a:cxn ang="0">
                  <a:pos x="48" y="173"/>
                </a:cxn>
                <a:cxn ang="0">
                  <a:pos x="38" y="182"/>
                </a:cxn>
                <a:cxn ang="0">
                  <a:pos x="30" y="204"/>
                </a:cxn>
              </a:cxnLst>
              <a:rect l="0" t="0" r="r" b="b"/>
              <a:pathLst>
                <a:path w="233" h="204">
                  <a:moveTo>
                    <a:pt x="30" y="204"/>
                  </a:moveTo>
                  <a:cubicBezTo>
                    <a:pt x="28" y="197"/>
                    <a:pt x="28" y="190"/>
                    <a:pt x="24" y="184"/>
                  </a:cubicBezTo>
                  <a:cubicBezTo>
                    <a:pt x="20" y="177"/>
                    <a:pt x="11" y="172"/>
                    <a:pt x="12" y="162"/>
                  </a:cubicBezTo>
                  <a:cubicBezTo>
                    <a:pt x="12" y="155"/>
                    <a:pt x="5" y="150"/>
                    <a:pt x="4" y="142"/>
                  </a:cubicBezTo>
                  <a:cubicBezTo>
                    <a:pt x="2" y="134"/>
                    <a:pt x="0" y="124"/>
                    <a:pt x="1" y="115"/>
                  </a:cubicBezTo>
                  <a:cubicBezTo>
                    <a:pt x="5" y="110"/>
                    <a:pt x="10" y="106"/>
                    <a:pt x="11" y="99"/>
                  </a:cubicBezTo>
                  <a:cubicBezTo>
                    <a:pt x="14" y="93"/>
                    <a:pt x="15" y="85"/>
                    <a:pt x="21" y="82"/>
                  </a:cubicBezTo>
                  <a:cubicBezTo>
                    <a:pt x="25" y="85"/>
                    <a:pt x="30" y="78"/>
                    <a:pt x="34" y="77"/>
                  </a:cubicBezTo>
                  <a:cubicBezTo>
                    <a:pt x="39" y="70"/>
                    <a:pt x="40" y="80"/>
                    <a:pt x="44" y="81"/>
                  </a:cubicBezTo>
                  <a:cubicBezTo>
                    <a:pt x="49" y="81"/>
                    <a:pt x="54" y="74"/>
                    <a:pt x="59" y="73"/>
                  </a:cubicBezTo>
                  <a:cubicBezTo>
                    <a:pt x="65" y="69"/>
                    <a:pt x="74" y="76"/>
                    <a:pt x="76" y="67"/>
                  </a:cubicBezTo>
                  <a:cubicBezTo>
                    <a:pt x="79" y="62"/>
                    <a:pt x="81" y="56"/>
                    <a:pt x="81" y="50"/>
                  </a:cubicBezTo>
                  <a:cubicBezTo>
                    <a:pt x="85" y="45"/>
                    <a:pt x="91" y="48"/>
                    <a:pt x="96" y="47"/>
                  </a:cubicBezTo>
                  <a:cubicBezTo>
                    <a:pt x="102" y="47"/>
                    <a:pt x="108" y="48"/>
                    <a:pt x="111" y="42"/>
                  </a:cubicBezTo>
                  <a:cubicBezTo>
                    <a:pt x="117" y="34"/>
                    <a:pt x="125" y="28"/>
                    <a:pt x="130" y="20"/>
                  </a:cubicBezTo>
                  <a:cubicBezTo>
                    <a:pt x="129" y="13"/>
                    <a:pt x="133" y="10"/>
                    <a:pt x="137" y="7"/>
                  </a:cubicBezTo>
                  <a:cubicBezTo>
                    <a:pt x="141" y="3"/>
                    <a:pt x="147" y="0"/>
                    <a:pt x="152" y="4"/>
                  </a:cubicBezTo>
                  <a:cubicBezTo>
                    <a:pt x="157" y="11"/>
                    <a:pt x="162" y="19"/>
                    <a:pt x="166" y="28"/>
                  </a:cubicBezTo>
                  <a:cubicBezTo>
                    <a:pt x="169" y="37"/>
                    <a:pt x="161" y="46"/>
                    <a:pt x="164" y="55"/>
                  </a:cubicBezTo>
                  <a:cubicBezTo>
                    <a:pt x="167" y="59"/>
                    <a:pt x="175" y="52"/>
                    <a:pt x="176" y="60"/>
                  </a:cubicBezTo>
                  <a:cubicBezTo>
                    <a:pt x="179" y="69"/>
                    <a:pt x="188" y="69"/>
                    <a:pt x="194" y="73"/>
                  </a:cubicBezTo>
                  <a:cubicBezTo>
                    <a:pt x="199" y="76"/>
                    <a:pt x="193" y="83"/>
                    <a:pt x="198" y="87"/>
                  </a:cubicBezTo>
                  <a:cubicBezTo>
                    <a:pt x="203" y="92"/>
                    <a:pt x="209" y="95"/>
                    <a:pt x="213" y="101"/>
                  </a:cubicBezTo>
                  <a:cubicBezTo>
                    <a:pt x="215" y="106"/>
                    <a:pt x="214" y="113"/>
                    <a:pt x="218" y="116"/>
                  </a:cubicBezTo>
                  <a:cubicBezTo>
                    <a:pt x="222" y="119"/>
                    <a:pt x="227" y="117"/>
                    <a:pt x="230" y="122"/>
                  </a:cubicBezTo>
                  <a:cubicBezTo>
                    <a:pt x="233" y="125"/>
                    <a:pt x="233" y="134"/>
                    <a:pt x="231" y="135"/>
                  </a:cubicBezTo>
                  <a:cubicBezTo>
                    <a:pt x="225" y="137"/>
                    <a:pt x="220" y="143"/>
                    <a:pt x="215" y="138"/>
                  </a:cubicBezTo>
                  <a:cubicBezTo>
                    <a:pt x="210" y="135"/>
                    <a:pt x="205" y="133"/>
                    <a:pt x="200" y="132"/>
                  </a:cubicBezTo>
                  <a:cubicBezTo>
                    <a:pt x="195" y="132"/>
                    <a:pt x="199" y="143"/>
                    <a:pt x="193" y="142"/>
                  </a:cubicBezTo>
                  <a:cubicBezTo>
                    <a:pt x="187" y="141"/>
                    <a:pt x="181" y="137"/>
                    <a:pt x="176" y="142"/>
                  </a:cubicBezTo>
                  <a:cubicBezTo>
                    <a:pt x="170" y="143"/>
                    <a:pt x="166" y="149"/>
                    <a:pt x="161" y="149"/>
                  </a:cubicBezTo>
                  <a:cubicBezTo>
                    <a:pt x="158" y="147"/>
                    <a:pt x="152" y="141"/>
                    <a:pt x="150" y="148"/>
                  </a:cubicBezTo>
                  <a:cubicBezTo>
                    <a:pt x="148" y="152"/>
                    <a:pt x="147" y="158"/>
                    <a:pt x="143" y="161"/>
                  </a:cubicBezTo>
                  <a:cubicBezTo>
                    <a:pt x="133" y="160"/>
                    <a:pt x="123" y="154"/>
                    <a:pt x="112" y="154"/>
                  </a:cubicBezTo>
                  <a:cubicBezTo>
                    <a:pt x="106" y="152"/>
                    <a:pt x="104" y="143"/>
                    <a:pt x="98" y="140"/>
                  </a:cubicBezTo>
                  <a:cubicBezTo>
                    <a:pt x="92" y="133"/>
                    <a:pt x="84" y="140"/>
                    <a:pt x="80" y="148"/>
                  </a:cubicBezTo>
                  <a:cubicBezTo>
                    <a:pt x="78" y="152"/>
                    <a:pt x="74" y="156"/>
                    <a:pt x="76" y="162"/>
                  </a:cubicBezTo>
                  <a:cubicBezTo>
                    <a:pt x="76" y="168"/>
                    <a:pt x="76" y="173"/>
                    <a:pt x="70" y="174"/>
                  </a:cubicBezTo>
                  <a:cubicBezTo>
                    <a:pt x="63" y="177"/>
                    <a:pt x="55" y="170"/>
                    <a:pt x="48" y="173"/>
                  </a:cubicBezTo>
                  <a:cubicBezTo>
                    <a:pt x="44" y="174"/>
                    <a:pt x="38" y="175"/>
                    <a:pt x="38" y="182"/>
                  </a:cubicBezTo>
                  <a:cubicBezTo>
                    <a:pt x="38" y="190"/>
                    <a:pt x="36" y="198"/>
                    <a:pt x="30" y="20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1" name="Freeform 402">
              <a:extLst>
                <a:ext uri="{FF2B5EF4-FFF2-40B4-BE49-F238E27FC236}">
                  <a16:creationId xmlns:a16="http://schemas.microsoft.com/office/drawing/2014/main" id="{5655A3C7-8311-48D0-BD06-9A99166A6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520" y="4140739"/>
              <a:ext cx="53135" cy="76955"/>
            </a:xfrm>
            <a:custGeom>
              <a:avLst/>
              <a:gdLst/>
              <a:ahLst/>
              <a:cxnLst>
                <a:cxn ang="0">
                  <a:pos x="47" y="9"/>
                </a:cxn>
                <a:cxn ang="0">
                  <a:pos x="56" y="5"/>
                </a:cxn>
                <a:cxn ang="0">
                  <a:pos x="84" y="7"/>
                </a:cxn>
                <a:cxn ang="0">
                  <a:pos x="81" y="27"/>
                </a:cxn>
                <a:cxn ang="0">
                  <a:pos x="92" y="25"/>
                </a:cxn>
                <a:cxn ang="0">
                  <a:pos x="103" y="34"/>
                </a:cxn>
                <a:cxn ang="0">
                  <a:pos x="97" y="47"/>
                </a:cxn>
                <a:cxn ang="0">
                  <a:pos x="99" y="66"/>
                </a:cxn>
                <a:cxn ang="0">
                  <a:pos x="105" y="76"/>
                </a:cxn>
                <a:cxn ang="0">
                  <a:pos x="99" y="114"/>
                </a:cxn>
                <a:cxn ang="0">
                  <a:pos x="92" y="106"/>
                </a:cxn>
                <a:cxn ang="0">
                  <a:pos x="83" y="112"/>
                </a:cxn>
                <a:cxn ang="0">
                  <a:pos x="72" y="98"/>
                </a:cxn>
                <a:cxn ang="0">
                  <a:pos x="64" y="112"/>
                </a:cxn>
                <a:cxn ang="0">
                  <a:pos x="53" y="118"/>
                </a:cxn>
                <a:cxn ang="0">
                  <a:pos x="59" y="133"/>
                </a:cxn>
                <a:cxn ang="0">
                  <a:pos x="52" y="140"/>
                </a:cxn>
                <a:cxn ang="0">
                  <a:pos x="42" y="141"/>
                </a:cxn>
                <a:cxn ang="0">
                  <a:pos x="33" y="128"/>
                </a:cxn>
                <a:cxn ang="0">
                  <a:pos x="24" y="116"/>
                </a:cxn>
                <a:cxn ang="0">
                  <a:pos x="17" y="108"/>
                </a:cxn>
                <a:cxn ang="0">
                  <a:pos x="12" y="94"/>
                </a:cxn>
                <a:cxn ang="0">
                  <a:pos x="8" y="85"/>
                </a:cxn>
                <a:cxn ang="0">
                  <a:pos x="6" y="74"/>
                </a:cxn>
                <a:cxn ang="0">
                  <a:pos x="15" y="53"/>
                </a:cxn>
                <a:cxn ang="0">
                  <a:pos x="19" y="49"/>
                </a:cxn>
                <a:cxn ang="0">
                  <a:pos x="17" y="41"/>
                </a:cxn>
                <a:cxn ang="0">
                  <a:pos x="25" y="35"/>
                </a:cxn>
                <a:cxn ang="0">
                  <a:pos x="47" y="35"/>
                </a:cxn>
                <a:cxn ang="0">
                  <a:pos x="47" y="9"/>
                </a:cxn>
              </a:cxnLst>
              <a:rect l="0" t="0" r="r" b="b"/>
              <a:pathLst>
                <a:path w="107" h="149">
                  <a:moveTo>
                    <a:pt x="47" y="9"/>
                  </a:moveTo>
                  <a:cubicBezTo>
                    <a:pt x="45" y="0"/>
                    <a:pt x="52" y="5"/>
                    <a:pt x="56" y="5"/>
                  </a:cubicBezTo>
                  <a:cubicBezTo>
                    <a:pt x="65" y="5"/>
                    <a:pt x="75" y="5"/>
                    <a:pt x="84" y="7"/>
                  </a:cubicBezTo>
                  <a:cubicBezTo>
                    <a:pt x="79" y="12"/>
                    <a:pt x="79" y="21"/>
                    <a:pt x="81" y="27"/>
                  </a:cubicBezTo>
                  <a:cubicBezTo>
                    <a:pt x="83" y="32"/>
                    <a:pt x="88" y="27"/>
                    <a:pt x="92" y="25"/>
                  </a:cubicBezTo>
                  <a:cubicBezTo>
                    <a:pt x="97" y="22"/>
                    <a:pt x="102" y="28"/>
                    <a:pt x="103" y="34"/>
                  </a:cubicBezTo>
                  <a:cubicBezTo>
                    <a:pt x="106" y="40"/>
                    <a:pt x="101" y="44"/>
                    <a:pt x="97" y="47"/>
                  </a:cubicBezTo>
                  <a:cubicBezTo>
                    <a:pt x="91" y="51"/>
                    <a:pt x="92" y="65"/>
                    <a:pt x="99" y="66"/>
                  </a:cubicBezTo>
                  <a:cubicBezTo>
                    <a:pt x="104" y="66"/>
                    <a:pt x="107" y="70"/>
                    <a:pt x="105" y="76"/>
                  </a:cubicBezTo>
                  <a:cubicBezTo>
                    <a:pt x="103" y="88"/>
                    <a:pt x="103" y="101"/>
                    <a:pt x="99" y="114"/>
                  </a:cubicBezTo>
                  <a:cubicBezTo>
                    <a:pt x="95" y="117"/>
                    <a:pt x="93" y="111"/>
                    <a:pt x="92" y="106"/>
                  </a:cubicBezTo>
                  <a:cubicBezTo>
                    <a:pt x="88" y="101"/>
                    <a:pt x="88" y="114"/>
                    <a:pt x="83" y="112"/>
                  </a:cubicBezTo>
                  <a:cubicBezTo>
                    <a:pt x="78" y="110"/>
                    <a:pt x="77" y="100"/>
                    <a:pt x="72" y="98"/>
                  </a:cubicBezTo>
                  <a:cubicBezTo>
                    <a:pt x="66" y="99"/>
                    <a:pt x="70" y="111"/>
                    <a:pt x="64" y="112"/>
                  </a:cubicBezTo>
                  <a:cubicBezTo>
                    <a:pt x="61" y="115"/>
                    <a:pt x="54" y="112"/>
                    <a:pt x="53" y="118"/>
                  </a:cubicBezTo>
                  <a:cubicBezTo>
                    <a:pt x="52" y="124"/>
                    <a:pt x="57" y="129"/>
                    <a:pt x="59" y="133"/>
                  </a:cubicBezTo>
                  <a:cubicBezTo>
                    <a:pt x="60" y="139"/>
                    <a:pt x="56" y="145"/>
                    <a:pt x="52" y="140"/>
                  </a:cubicBezTo>
                  <a:cubicBezTo>
                    <a:pt x="47" y="137"/>
                    <a:pt x="46" y="149"/>
                    <a:pt x="42" y="141"/>
                  </a:cubicBezTo>
                  <a:cubicBezTo>
                    <a:pt x="38" y="138"/>
                    <a:pt x="36" y="132"/>
                    <a:pt x="33" y="128"/>
                  </a:cubicBezTo>
                  <a:cubicBezTo>
                    <a:pt x="30" y="124"/>
                    <a:pt x="25" y="120"/>
                    <a:pt x="24" y="116"/>
                  </a:cubicBezTo>
                  <a:cubicBezTo>
                    <a:pt x="29" y="110"/>
                    <a:pt x="18" y="112"/>
                    <a:pt x="17" y="108"/>
                  </a:cubicBezTo>
                  <a:cubicBezTo>
                    <a:pt x="16" y="104"/>
                    <a:pt x="10" y="98"/>
                    <a:pt x="12" y="94"/>
                  </a:cubicBezTo>
                  <a:cubicBezTo>
                    <a:pt x="18" y="91"/>
                    <a:pt x="11" y="87"/>
                    <a:pt x="8" y="85"/>
                  </a:cubicBezTo>
                  <a:cubicBezTo>
                    <a:pt x="8" y="81"/>
                    <a:pt x="0" y="76"/>
                    <a:pt x="6" y="74"/>
                  </a:cubicBezTo>
                  <a:cubicBezTo>
                    <a:pt x="12" y="70"/>
                    <a:pt x="13" y="60"/>
                    <a:pt x="15" y="53"/>
                  </a:cubicBezTo>
                  <a:cubicBezTo>
                    <a:pt x="19" y="55"/>
                    <a:pt x="26" y="53"/>
                    <a:pt x="19" y="49"/>
                  </a:cubicBezTo>
                  <a:cubicBezTo>
                    <a:pt x="16" y="46"/>
                    <a:pt x="10" y="43"/>
                    <a:pt x="17" y="41"/>
                  </a:cubicBezTo>
                  <a:cubicBezTo>
                    <a:pt x="16" y="34"/>
                    <a:pt x="21" y="34"/>
                    <a:pt x="25" y="35"/>
                  </a:cubicBezTo>
                  <a:cubicBezTo>
                    <a:pt x="33" y="34"/>
                    <a:pt x="40" y="35"/>
                    <a:pt x="47" y="35"/>
                  </a:cubicBezTo>
                  <a:cubicBezTo>
                    <a:pt x="47" y="26"/>
                    <a:pt x="47" y="17"/>
                    <a:pt x="47" y="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2" name="Freeform 403">
              <a:extLst>
                <a:ext uri="{FF2B5EF4-FFF2-40B4-BE49-F238E27FC236}">
                  <a16:creationId xmlns:a16="http://schemas.microsoft.com/office/drawing/2014/main" id="{DE772309-6C02-46C9-A054-DE98DDB38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340" y="4129746"/>
              <a:ext cx="64130" cy="102607"/>
            </a:xfrm>
            <a:custGeom>
              <a:avLst/>
              <a:gdLst/>
              <a:ahLst/>
              <a:cxnLst>
                <a:cxn ang="0">
                  <a:pos x="34" y="189"/>
                </a:cxn>
                <a:cxn ang="0">
                  <a:pos x="23" y="187"/>
                </a:cxn>
                <a:cxn ang="0">
                  <a:pos x="14" y="191"/>
                </a:cxn>
                <a:cxn ang="0">
                  <a:pos x="0" y="170"/>
                </a:cxn>
                <a:cxn ang="0">
                  <a:pos x="11" y="167"/>
                </a:cxn>
                <a:cxn ang="0">
                  <a:pos x="12" y="155"/>
                </a:cxn>
                <a:cxn ang="0">
                  <a:pos x="9" y="140"/>
                </a:cxn>
                <a:cxn ang="0">
                  <a:pos x="23" y="130"/>
                </a:cxn>
                <a:cxn ang="0">
                  <a:pos x="31" y="128"/>
                </a:cxn>
                <a:cxn ang="0">
                  <a:pos x="41" y="136"/>
                </a:cxn>
                <a:cxn ang="0">
                  <a:pos x="48" y="135"/>
                </a:cxn>
                <a:cxn ang="0">
                  <a:pos x="55" y="134"/>
                </a:cxn>
                <a:cxn ang="0">
                  <a:pos x="61" y="97"/>
                </a:cxn>
                <a:cxn ang="0">
                  <a:pos x="49" y="87"/>
                </a:cxn>
                <a:cxn ang="0">
                  <a:pos x="54" y="71"/>
                </a:cxn>
                <a:cxn ang="0">
                  <a:pos x="57" y="57"/>
                </a:cxn>
                <a:cxn ang="0">
                  <a:pos x="44" y="52"/>
                </a:cxn>
                <a:cxn ang="0">
                  <a:pos x="35" y="49"/>
                </a:cxn>
                <a:cxn ang="0">
                  <a:pos x="39" y="32"/>
                </a:cxn>
                <a:cxn ang="0">
                  <a:pos x="68" y="35"/>
                </a:cxn>
                <a:cxn ang="0">
                  <a:pos x="87" y="43"/>
                </a:cxn>
                <a:cxn ang="0">
                  <a:pos x="91" y="30"/>
                </a:cxn>
                <a:cxn ang="0">
                  <a:pos x="98" y="5"/>
                </a:cxn>
                <a:cxn ang="0">
                  <a:pos x="112" y="0"/>
                </a:cxn>
                <a:cxn ang="0">
                  <a:pos x="132" y="0"/>
                </a:cxn>
                <a:cxn ang="0">
                  <a:pos x="131" y="14"/>
                </a:cxn>
                <a:cxn ang="0">
                  <a:pos x="123" y="38"/>
                </a:cxn>
                <a:cxn ang="0">
                  <a:pos x="117" y="84"/>
                </a:cxn>
                <a:cxn ang="0">
                  <a:pos x="110" y="104"/>
                </a:cxn>
                <a:cxn ang="0">
                  <a:pos x="91" y="131"/>
                </a:cxn>
                <a:cxn ang="0">
                  <a:pos x="88" y="151"/>
                </a:cxn>
                <a:cxn ang="0">
                  <a:pos x="85" y="167"/>
                </a:cxn>
                <a:cxn ang="0">
                  <a:pos x="66" y="187"/>
                </a:cxn>
                <a:cxn ang="0">
                  <a:pos x="58" y="185"/>
                </a:cxn>
                <a:cxn ang="0">
                  <a:pos x="50" y="182"/>
                </a:cxn>
                <a:cxn ang="0">
                  <a:pos x="41" y="191"/>
                </a:cxn>
                <a:cxn ang="0">
                  <a:pos x="34" y="189"/>
                </a:cxn>
              </a:cxnLst>
              <a:rect l="0" t="0" r="r" b="b"/>
              <a:pathLst>
                <a:path w="136" h="198">
                  <a:moveTo>
                    <a:pt x="34" y="189"/>
                  </a:moveTo>
                  <a:cubicBezTo>
                    <a:pt x="31" y="185"/>
                    <a:pt x="27" y="181"/>
                    <a:pt x="23" y="187"/>
                  </a:cubicBezTo>
                  <a:cubicBezTo>
                    <a:pt x="20" y="188"/>
                    <a:pt x="16" y="198"/>
                    <a:pt x="14" y="191"/>
                  </a:cubicBezTo>
                  <a:cubicBezTo>
                    <a:pt x="12" y="181"/>
                    <a:pt x="5" y="176"/>
                    <a:pt x="0" y="170"/>
                  </a:cubicBezTo>
                  <a:cubicBezTo>
                    <a:pt x="2" y="163"/>
                    <a:pt x="8" y="164"/>
                    <a:pt x="11" y="167"/>
                  </a:cubicBezTo>
                  <a:cubicBezTo>
                    <a:pt x="14" y="165"/>
                    <a:pt x="16" y="158"/>
                    <a:pt x="12" y="155"/>
                  </a:cubicBezTo>
                  <a:cubicBezTo>
                    <a:pt x="9" y="151"/>
                    <a:pt x="6" y="144"/>
                    <a:pt x="9" y="140"/>
                  </a:cubicBezTo>
                  <a:cubicBezTo>
                    <a:pt x="14" y="138"/>
                    <a:pt x="23" y="139"/>
                    <a:pt x="23" y="130"/>
                  </a:cubicBezTo>
                  <a:cubicBezTo>
                    <a:pt x="23" y="123"/>
                    <a:pt x="29" y="121"/>
                    <a:pt x="31" y="128"/>
                  </a:cubicBezTo>
                  <a:cubicBezTo>
                    <a:pt x="33" y="132"/>
                    <a:pt x="36" y="139"/>
                    <a:pt x="41" y="136"/>
                  </a:cubicBezTo>
                  <a:cubicBezTo>
                    <a:pt x="43" y="130"/>
                    <a:pt x="47" y="127"/>
                    <a:pt x="48" y="135"/>
                  </a:cubicBezTo>
                  <a:cubicBezTo>
                    <a:pt x="48" y="142"/>
                    <a:pt x="56" y="140"/>
                    <a:pt x="55" y="134"/>
                  </a:cubicBezTo>
                  <a:cubicBezTo>
                    <a:pt x="58" y="122"/>
                    <a:pt x="58" y="109"/>
                    <a:pt x="61" y="97"/>
                  </a:cubicBezTo>
                  <a:cubicBezTo>
                    <a:pt x="60" y="89"/>
                    <a:pt x="51" y="93"/>
                    <a:pt x="49" y="87"/>
                  </a:cubicBezTo>
                  <a:cubicBezTo>
                    <a:pt x="46" y="81"/>
                    <a:pt x="49" y="74"/>
                    <a:pt x="54" y="71"/>
                  </a:cubicBezTo>
                  <a:cubicBezTo>
                    <a:pt x="58" y="68"/>
                    <a:pt x="61" y="63"/>
                    <a:pt x="57" y="57"/>
                  </a:cubicBezTo>
                  <a:cubicBezTo>
                    <a:pt x="56" y="50"/>
                    <a:pt x="49" y="47"/>
                    <a:pt x="44" y="52"/>
                  </a:cubicBezTo>
                  <a:cubicBezTo>
                    <a:pt x="41" y="55"/>
                    <a:pt x="34" y="56"/>
                    <a:pt x="35" y="49"/>
                  </a:cubicBezTo>
                  <a:cubicBezTo>
                    <a:pt x="34" y="43"/>
                    <a:pt x="35" y="35"/>
                    <a:pt x="39" y="32"/>
                  </a:cubicBezTo>
                  <a:cubicBezTo>
                    <a:pt x="49" y="35"/>
                    <a:pt x="58" y="31"/>
                    <a:pt x="68" y="35"/>
                  </a:cubicBezTo>
                  <a:cubicBezTo>
                    <a:pt x="74" y="37"/>
                    <a:pt x="81" y="42"/>
                    <a:pt x="87" y="43"/>
                  </a:cubicBezTo>
                  <a:cubicBezTo>
                    <a:pt x="91" y="41"/>
                    <a:pt x="85" y="32"/>
                    <a:pt x="91" y="30"/>
                  </a:cubicBezTo>
                  <a:cubicBezTo>
                    <a:pt x="97" y="24"/>
                    <a:pt x="96" y="13"/>
                    <a:pt x="98" y="5"/>
                  </a:cubicBezTo>
                  <a:cubicBezTo>
                    <a:pt x="102" y="1"/>
                    <a:pt x="108" y="1"/>
                    <a:pt x="112" y="0"/>
                  </a:cubicBezTo>
                  <a:cubicBezTo>
                    <a:pt x="119" y="1"/>
                    <a:pt x="126" y="5"/>
                    <a:pt x="132" y="0"/>
                  </a:cubicBezTo>
                  <a:cubicBezTo>
                    <a:pt x="136" y="2"/>
                    <a:pt x="132" y="10"/>
                    <a:pt x="131" y="14"/>
                  </a:cubicBezTo>
                  <a:cubicBezTo>
                    <a:pt x="128" y="22"/>
                    <a:pt x="123" y="29"/>
                    <a:pt x="123" y="38"/>
                  </a:cubicBezTo>
                  <a:cubicBezTo>
                    <a:pt x="120" y="54"/>
                    <a:pt x="120" y="69"/>
                    <a:pt x="117" y="84"/>
                  </a:cubicBezTo>
                  <a:cubicBezTo>
                    <a:pt x="116" y="91"/>
                    <a:pt x="116" y="101"/>
                    <a:pt x="110" y="104"/>
                  </a:cubicBezTo>
                  <a:cubicBezTo>
                    <a:pt x="101" y="109"/>
                    <a:pt x="94" y="119"/>
                    <a:pt x="91" y="131"/>
                  </a:cubicBezTo>
                  <a:cubicBezTo>
                    <a:pt x="89" y="137"/>
                    <a:pt x="88" y="144"/>
                    <a:pt x="88" y="151"/>
                  </a:cubicBezTo>
                  <a:cubicBezTo>
                    <a:pt x="89" y="157"/>
                    <a:pt x="89" y="164"/>
                    <a:pt x="85" y="167"/>
                  </a:cubicBezTo>
                  <a:cubicBezTo>
                    <a:pt x="79" y="174"/>
                    <a:pt x="72" y="180"/>
                    <a:pt x="66" y="187"/>
                  </a:cubicBezTo>
                  <a:cubicBezTo>
                    <a:pt x="63" y="191"/>
                    <a:pt x="57" y="193"/>
                    <a:pt x="58" y="185"/>
                  </a:cubicBezTo>
                  <a:cubicBezTo>
                    <a:pt x="60" y="176"/>
                    <a:pt x="55" y="179"/>
                    <a:pt x="50" y="182"/>
                  </a:cubicBezTo>
                  <a:cubicBezTo>
                    <a:pt x="45" y="182"/>
                    <a:pt x="45" y="189"/>
                    <a:pt x="41" y="191"/>
                  </a:cubicBezTo>
                  <a:cubicBezTo>
                    <a:pt x="38" y="194"/>
                    <a:pt x="36" y="190"/>
                    <a:pt x="34" y="189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3" name="Freeform 404">
              <a:extLst>
                <a:ext uri="{FF2B5EF4-FFF2-40B4-BE49-F238E27FC236}">
                  <a16:creationId xmlns:a16="http://schemas.microsoft.com/office/drawing/2014/main" id="{11585D4A-5A6D-4778-8A96-C6986E831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500" y="4107758"/>
              <a:ext cx="170399" cy="221705"/>
            </a:xfrm>
            <a:custGeom>
              <a:avLst/>
              <a:gdLst/>
              <a:ahLst/>
              <a:cxnLst>
                <a:cxn ang="0">
                  <a:pos x="27" y="228"/>
                </a:cxn>
                <a:cxn ang="0">
                  <a:pos x="43" y="233"/>
                </a:cxn>
                <a:cxn ang="0">
                  <a:pos x="71" y="199"/>
                </a:cxn>
                <a:cxn ang="0">
                  <a:pos x="87" y="149"/>
                </a:cxn>
                <a:cxn ang="0">
                  <a:pos x="104" y="86"/>
                </a:cxn>
                <a:cxn ang="0">
                  <a:pos x="115" y="42"/>
                </a:cxn>
                <a:cxn ang="0">
                  <a:pos x="126" y="10"/>
                </a:cxn>
                <a:cxn ang="0">
                  <a:pos x="155" y="24"/>
                </a:cxn>
                <a:cxn ang="0">
                  <a:pos x="194" y="14"/>
                </a:cxn>
                <a:cxn ang="0">
                  <a:pos x="230" y="11"/>
                </a:cxn>
                <a:cxn ang="0">
                  <a:pos x="253" y="6"/>
                </a:cxn>
                <a:cxn ang="0">
                  <a:pos x="275" y="9"/>
                </a:cxn>
                <a:cxn ang="0">
                  <a:pos x="304" y="21"/>
                </a:cxn>
                <a:cxn ang="0">
                  <a:pos x="322" y="25"/>
                </a:cxn>
                <a:cxn ang="0">
                  <a:pos x="336" y="69"/>
                </a:cxn>
                <a:cxn ang="0">
                  <a:pos x="333" y="93"/>
                </a:cxn>
                <a:cxn ang="0">
                  <a:pos x="316" y="150"/>
                </a:cxn>
                <a:cxn ang="0">
                  <a:pos x="302" y="182"/>
                </a:cxn>
                <a:cxn ang="0">
                  <a:pos x="311" y="224"/>
                </a:cxn>
                <a:cxn ang="0">
                  <a:pos x="314" y="268"/>
                </a:cxn>
                <a:cxn ang="0">
                  <a:pos x="335" y="311"/>
                </a:cxn>
                <a:cxn ang="0">
                  <a:pos x="295" y="334"/>
                </a:cxn>
                <a:cxn ang="0">
                  <a:pos x="293" y="387"/>
                </a:cxn>
                <a:cxn ang="0">
                  <a:pos x="318" y="399"/>
                </a:cxn>
                <a:cxn ang="0">
                  <a:pos x="311" y="428"/>
                </a:cxn>
                <a:cxn ang="0">
                  <a:pos x="282" y="403"/>
                </a:cxn>
                <a:cxn ang="0">
                  <a:pos x="260" y="396"/>
                </a:cxn>
                <a:cxn ang="0">
                  <a:pos x="232" y="380"/>
                </a:cxn>
                <a:cxn ang="0">
                  <a:pos x="205" y="372"/>
                </a:cxn>
                <a:cxn ang="0">
                  <a:pos x="183" y="359"/>
                </a:cxn>
                <a:cxn ang="0">
                  <a:pos x="172" y="303"/>
                </a:cxn>
                <a:cxn ang="0">
                  <a:pos x="154" y="290"/>
                </a:cxn>
                <a:cxn ang="0">
                  <a:pos x="134" y="282"/>
                </a:cxn>
                <a:cxn ang="0">
                  <a:pos x="123" y="305"/>
                </a:cxn>
                <a:cxn ang="0">
                  <a:pos x="94" y="302"/>
                </a:cxn>
                <a:cxn ang="0">
                  <a:pos x="76" y="258"/>
                </a:cxn>
                <a:cxn ang="0">
                  <a:pos x="14" y="260"/>
                </a:cxn>
                <a:cxn ang="0">
                  <a:pos x="7" y="250"/>
                </a:cxn>
                <a:cxn ang="0">
                  <a:pos x="16" y="231"/>
                </a:cxn>
              </a:cxnLst>
              <a:rect l="0" t="0" r="r" b="b"/>
              <a:pathLst>
                <a:path w="345" h="431">
                  <a:moveTo>
                    <a:pt x="16" y="231"/>
                  </a:moveTo>
                  <a:cubicBezTo>
                    <a:pt x="19" y="236"/>
                    <a:pt x="25" y="234"/>
                    <a:pt x="27" y="228"/>
                  </a:cubicBezTo>
                  <a:cubicBezTo>
                    <a:pt x="29" y="223"/>
                    <a:pt x="35" y="223"/>
                    <a:pt x="39" y="221"/>
                  </a:cubicBezTo>
                  <a:cubicBezTo>
                    <a:pt x="42" y="220"/>
                    <a:pt x="38" y="233"/>
                    <a:pt x="43" y="233"/>
                  </a:cubicBezTo>
                  <a:cubicBezTo>
                    <a:pt x="51" y="228"/>
                    <a:pt x="57" y="219"/>
                    <a:pt x="64" y="212"/>
                  </a:cubicBezTo>
                  <a:cubicBezTo>
                    <a:pt x="68" y="209"/>
                    <a:pt x="71" y="205"/>
                    <a:pt x="71" y="199"/>
                  </a:cubicBezTo>
                  <a:cubicBezTo>
                    <a:pt x="69" y="191"/>
                    <a:pt x="71" y="182"/>
                    <a:pt x="72" y="174"/>
                  </a:cubicBezTo>
                  <a:cubicBezTo>
                    <a:pt x="75" y="164"/>
                    <a:pt x="80" y="154"/>
                    <a:pt x="87" y="149"/>
                  </a:cubicBezTo>
                  <a:cubicBezTo>
                    <a:pt x="92" y="146"/>
                    <a:pt x="97" y="143"/>
                    <a:pt x="97" y="136"/>
                  </a:cubicBezTo>
                  <a:cubicBezTo>
                    <a:pt x="101" y="120"/>
                    <a:pt x="102" y="103"/>
                    <a:pt x="104" y="86"/>
                  </a:cubicBezTo>
                  <a:cubicBezTo>
                    <a:pt x="105" y="76"/>
                    <a:pt x="107" y="66"/>
                    <a:pt x="113" y="58"/>
                  </a:cubicBezTo>
                  <a:cubicBezTo>
                    <a:pt x="113" y="53"/>
                    <a:pt x="117" y="47"/>
                    <a:pt x="115" y="42"/>
                  </a:cubicBezTo>
                  <a:cubicBezTo>
                    <a:pt x="117" y="39"/>
                    <a:pt x="117" y="32"/>
                    <a:pt x="116" y="27"/>
                  </a:cubicBezTo>
                  <a:cubicBezTo>
                    <a:pt x="118" y="21"/>
                    <a:pt x="123" y="15"/>
                    <a:pt x="126" y="10"/>
                  </a:cubicBezTo>
                  <a:cubicBezTo>
                    <a:pt x="131" y="6"/>
                    <a:pt x="137" y="6"/>
                    <a:pt x="141" y="11"/>
                  </a:cubicBezTo>
                  <a:cubicBezTo>
                    <a:pt x="146" y="14"/>
                    <a:pt x="148" y="24"/>
                    <a:pt x="155" y="24"/>
                  </a:cubicBezTo>
                  <a:cubicBezTo>
                    <a:pt x="165" y="25"/>
                    <a:pt x="175" y="30"/>
                    <a:pt x="184" y="31"/>
                  </a:cubicBezTo>
                  <a:cubicBezTo>
                    <a:pt x="189" y="27"/>
                    <a:pt x="188" y="17"/>
                    <a:pt x="194" y="14"/>
                  </a:cubicBezTo>
                  <a:cubicBezTo>
                    <a:pt x="199" y="15"/>
                    <a:pt x="202" y="22"/>
                    <a:pt x="207" y="17"/>
                  </a:cubicBezTo>
                  <a:cubicBezTo>
                    <a:pt x="214" y="13"/>
                    <a:pt x="222" y="7"/>
                    <a:pt x="230" y="11"/>
                  </a:cubicBezTo>
                  <a:cubicBezTo>
                    <a:pt x="235" y="13"/>
                    <a:pt x="239" y="9"/>
                    <a:pt x="238" y="3"/>
                  </a:cubicBezTo>
                  <a:cubicBezTo>
                    <a:pt x="243" y="0"/>
                    <a:pt x="248" y="5"/>
                    <a:pt x="253" y="6"/>
                  </a:cubicBezTo>
                  <a:cubicBezTo>
                    <a:pt x="257" y="8"/>
                    <a:pt x="260" y="12"/>
                    <a:pt x="265" y="8"/>
                  </a:cubicBezTo>
                  <a:cubicBezTo>
                    <a:pt x="268" y="7"/>
                    <a:pt x="273" y="2"/>
                    <a:pt x="275" y="9"/>
                  </a:cubicBezTo>
                  <a:cubicBezTo>
                    <a:pt x="281" y="14"/>
                    <a:pt x="284" y="25"/>
                    <a:pt x="291" y="27"/>
                  </a:cubicBezTo>
                  <a:cubicBezTo>
                    <a:pt x="296" y="27"/>
                    <a:pt x="299" y="18"/>
                    <a:pt x="304" y="21"/>
                  </a:cubicBezTo>
                  <a:cubicBezTo>
                    <a:pt x="307" y="26"/>
                    <a:pt x="310" y="29"/>
                    <a:pt x="313" y="22"/>
                  </a:cubicBezTo>
                  <a:cubicBezTo>
                    <a:pt x="315" y="15"/>
                    <a:pt x="320" y="22"/>
                    <a:pt x="322" y="25"/>
                  </a:cubicBezTo>
                  <a:cubicBezTo>
                    <a:pt x="328" y="31"/>
                    <a:pt x="333" y="38"/>
                    <a:pt x="338" y="45"/>
                  </a:cubicBezTo>
                  <a:cubicBezTo>
                    <a:pt x="338" y="53"/>
                    <a:pt x="336" y="61"/>
                    <a:pt x="336" y="69"/>
                  </a:cubicBezTo>
                  <a:cubicBezTo>
                    <a:pt x="338" y="74"/>
                    <a:pt x="345" y="69"/>
                    <a:pt x="345" y="76"/>
                  </a:cubicBezTo>
                  <a:cubicBezTo>
                    <a:pt x="344" y="84"/>
                    <a:pt x="337" y="87"/>
                    <a:pt x="333" y="93"/>
                  </a:cubicBezTo>
                  <a:cubicBezTo>
                    <a:pt x="327" y="99"/>
                    <a:pt x="318" y="106"/>
                    <a:pt x="318" y="118"/>
                  </a:cubicBezTo>
                  <a:cubicBezTo>
                    <a:pt x="315" y="129"/>
                    <a:pt x="316" y="139"/>
                    <a:pt x="316" y="150"/>
                  </a:cubicBezTo>
                  <a:cubicBezTo>
                    <a:pt x="315" y="157"/>
                    <a:pt x="309" y="159"/>
                    <a:pt x="306" y="164"/>
                  </a:cubicBezTo>
                  <a:cubicBezTo>
                    <a:pt x="305" y="170"/>
                    <a:pt x="302" y="177"/>
                    <a:pt x="302" y="182"/>
                  </a:cubicBezTo>
                  <a:cubicBezTo>
                    <a:pt x="305" y="190"/>
                    <a:pt x="311" y="196"/>
                    <a:pt x="309" y="205"/>
                  </a:cubicBezTo>
                  <a:cubicBezTo>
                    <a:pt x="308" y="211"/>
                    <a:pt x="312" y="217"/>
                    <a:pt x="311" y="224"/>
                  </a:cubicBezTo>
                  <a:cubicBezTo>
                    <a:pt x="311" y="231"/>
                    <a:pt x="310" y="239"/>
                    <a:pt x="312" y="246"/>
                  </a:cubicBezTo>
                  <a:cubicBezTo>
                    <a:pt x="315" y="253"/>
                    <a:pt x="312" y="261"/>
                    <a:pt x="314" y="268"/>
                  </a:cubicBezTo>
                  <a:cubicBezTo>
                    <a:pt x="318" y="277"/>
                    <a:pt x="327" y="282"/>
                    <a:pt x="329" y="293"/>
                  </a:cubicBezTo>
                  <a:cubicBezTo>
                    <a:pt x="331" y="299"/>
                    <a:pt x="333" y="305"/>
                    <a:pt x="335" y="311"/>
                  </a:cubicBezTo>
                  <a:cubicBezTo>
                    <a:pt x="325" y="313"/>
                    <a:pt x="315" y="314"/>
                    <a:pt x="305" y="317"/>
                  </a:cubicBezTo>
                  <a:cubicBezTo>
                    <a:pt x="300" y="321"/>
                    <a:pt x="298" y="328"/>
                    <a:pt x="295" y="334"/>
                  </a:cubicBezTo>
                  <a:cubicBezTo>
                    <a:pt x="294" y="344"/>
                    <a:pt x="298" y="354"/>
                    <a:pt x="297" y="363"/>
                  </a:cubicBezTo>
                  <a:cubicBezTo>
                    <a:pt x="296" y="371"/>
                    <a:pt x="292" y="379"/>
                    <a:pt x="293" y="387"/>
                  </a:cubicBezTo>
                  <a:cubicBezTo>
                    <a:pt x="297" y="394"/>
                    <a:pt x="301" y="402"/>
                    <a:pt x="308" y="405"/>
                  </a:cubicBezTo>
                  <a:cubicBezTo>
                    <a:pt x="312" y="407"/>
                    <a:pt x="314" y="397"/>
                    <a:pt x="318" y="399"/>
                  </a:cubicBezTo>
                  <a:cubicBezTo>
                    <a:pt x="320" y="406"/>
                    <a:pt x="319" y="415"/>
                    <a:pt x="319" y="423"/>
                  </a:cubicBezTo>
                  <a:cubicBezTo>
                    <a:pt x="321" y="431"/>
                    <a:pt x="315" y="428"/>
                    <a:pt x="311" y="428"/>
                  </a:cubicBezTo>
                  <a:cubicBezTo>
                    <a:pt x="306" y="428"/>
                    <a:pt x="301" y="427"/>
                    <a:pt x="300" y="421"/>
                  </a:cubicBezTo>
                  <a:cubicBezTo>
                    <a:pt x="296" y="412"/>
                    <a:pt x="290" y="405"/>
                    <a:pt x="282" y="403"/>
                  </a:cubicBezTo>
                  <a:cubicBezTo>
                    <a:pt x="275" y="401"/>
                    <a:pt x="274" y="391"/>
                    <a:pt x="271" y="385"/>
                  </a:cubicBezTo>
                  <a:cubicBezTo>
                    <a:pt x="268" y="390"/>
                    <a:pt x="265" y="399"/>
                    <a:pt x="260" y="396"/>
                  </a:cubicBezTo>
                  <a:cubicBezTo>
                    <a:pt x="253" y="394"/>
                    <a:pt x="246" y="393"/>
                    <a:pt x="240" y="388"/>
                  </a:cubicBezTo>
                  <a:cubicBezTo>
                    <a:pt x="238" y="385"/>
                    <a:pt x="237" y="376"/>
                    <a:pt x="232" y="380"/>
                  </a:cubicBezTo>
                  <a:cubicBezTo>
                    <a:pt x="229" y="381"/>
                    <a:pt x="223" y="385"/>
                    <a:pt x="222" y="378"/>
                  </a:cubicBezTo>
                  <a:cubicBezTo>
                    <a:pt x="218" y="372"/>
                    <a:pt x="211" y="374"/>
                    <a:pt x="205" y="372"/>
                  </a:cubicBezTo>
                  <a:cubicBezTo>
                    <a:pt x="198" y="371"/>
                    <a:pt x="191" y="377"/>
                    <a:pt x="183" y="376"/>
                  </a:cubicBezTo>
                  <a:cubicBezTo>
                    <a:pt x="179" y="372"/>
                    <a:pt x="184" y="364"/>
                    <a:pt x="183" y="359"/>
                  </a:cubicBezTo>
                  <a:cubicBezTo>
                    <a:pt x="182" y="350"/>
                    <a:pt x="174" y="345"/>
                    <a:pt x="173" y="336"/>
                  </a:cubicBezTo>
                  <a:cubicBezTo>
                    <a:pt x="176" y="326"/>
                    <a:pt x="178" y="313"/>
                    <a:pt x="172" y="303"/>
                  </a:cubicBezTo>
                  <a:cubicBezTo>
                    <a:pt x="172" y="298"/>
                    <a:pt x="177" y="292"/>
                    <a:pt x="173" y="290"/>
                  </a:cubicBezTo>
                  <a:cubicBezTo>
                    <a:pt x="166" y="288"/>
                    <a:pt x="160" y="291"/>
                    <a:pt x="154" y="290"/>
                  </a:cubicBezTo>
                  <a:cubicBezTo>
                    <a:pt x="152" y="286"/>
                    <a:pt x="153" y="279"/>
                    <a:pt x="147" y="282"/>
                  </a:cubicBezTo>
                  <a:cubicBezTo>
                    <a:pt x="143" y="282"/>
                    <a:pt x="138" y="282"/>
                    <a:pt x="134" y="282"/>
                  </a:cubicBezTo>
                  <a:cubicBezTo>
                    <a:pt x="133" y="288"/>
                    <a:pt x="134" y="293"/>
                    <a:pt x="132" y="299"/>
                  </a:cubicBezTo>
                  <a:cubicBezTo>
                    <a:pt x="132" y="306"/>
                    <a:pt x="127" y="306"/>
                    <a:pt x="123" y="305"/>
                  </a:cubicBezTo>
                  <a:cubicBezTo>
                    <a:pt x="117" y="304"/>
                    <a:pt x="112" y="304"/>
                    <a:pt x="107" y="306"/>
                  </a:cubicBezTo>
                  <a:cubicBezTo>
                    <a:pt x="103" y="307"/>
                    <a:pt x="97" y="308"/>
                    <a:pt x="94" y="302"/>
                  </a:cubicBezTo>
                  <a:cubicBezTo>
                    <a:pt x="88" y="292"/>
                    <a:pt x="84" y="281"/>
                    <a:pt x="82" y="269"/>
                  </a:cubicBezTo>
                  <a:cubicBezTo>
                    <a:pt x="82" y="264"/>
                    <a:pt x="81" y="257"/>
                    <a:pt x="76" y="258"/>
                  </a:cubicBezTo>
                  <a:cubicBezTo>
                    <a:pt x="62" y="258"/>
                    <a:pt x="48" y="259"/>
                    <a:pt x="34" y="257"/>
                  </a:cubicBezTo>
                  <a:cubicBezTo>
                    <a:pt x="27" y="257"/>
                    <a:pt x="21" y="259"/>
                    <a:pt x="14" y="260"/>
                  </a:cubicBezTo>
                  <a:cubicBezTo>
                    <a:pt x="11" y="261"/>
                    <a:pt x="5" y="266"/>
                    <a:pt x="3" y="261"/>
                  </a:cubicBezTo>
                  <a:cubicBezTo>
                    <a:pt x="0" y="255"/>
                    <a:pt x="2" y="251"/>
                    <a:pt x="7" y="250"/>
                  </a:cubicBezTo>
                  <a:cubicBezTo>
                    <a:pt x="8" y="245"/>
                    <a:pt x="7" y="238"/>
                    <a:pt x="11" y="236"/>
                  </a:cubicBezTo>
                  <a:cubicBezTo>
                    <a:pt x="13" y="235"/>
                    <a:pt x="15" y="232"/>
                    <a:pt x="16" y="231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4" name="Freeform 405">
              <a:extLst>
                <a:ext uri="{FF2B5EF4-FFF2-40B4-BE49-F238E27FC236}">
                  <a16:creationId xmlns:a16="http://schemas.microsoft.com/office/drawing/2014/main" id="{D669514A-44CE-4B51-A6E5-13571C045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617" y="4268998"/>
              <a:ext cx="104440" cy="115433"/>
            </a:xfrm>
            <a:custGeom>
              <a:avLst/>
              <a:gdLst/>
              <a:ahLst/>
              <a:cxnLst>
                <a:cxn ang="0">
                  <a:pos x="25" y="213"/>
                </a:cxn>
                <a:cxn ang="0">
                  <a:pos x="2" y="184"/>
                </a:cxn>
                <a:cxn ang="0">
                  <a:pos x="1" y="135"/>
                </a:cxn>
                <a:cxn ang="0">
                  <a:pos x="2" y="109"/>
                </a:cxn>
                <a:cxn ang="0">
                  <a:pos x="34" y="108"/>
                </a:cxn>
                <a:cxn ang="0">
                  <a:pos x="40" y="93"/>
                </a:cxn>
                <a:cxn ang="0">
                  <a:pos x="36" y="79"/>
                </a:cxn>
                <a:cxn ang="0">
                  <a:pos x="37" y="62"/>
                </a:cxn>
                <a:cxn ang="0">
                  <a:pos x="47" y="71"/>
                </a:cxn>
                <a:cxn ang="0">
                  <a:pos x="60" y="68"/>
                </a:cxn>
                <a:cxn ang="0">
                  <a:pos x="69" y="80"/>
                </a:cxn>
                <a:cxn ang="0">
                  <a:pos x="87" y="85"/>
                </a:cxn>
                <a:cxn ang="0">
                  <a:pos x="95" y="75"/>
                </a:cxn>
                <a:cxn ang="0">
                  <a:pos x="107" y="93"/>
                </a:cxn>
                <a:cxn ang="0">
                  <a:pos x="126" y="114"/>
                </a:cxn>
                <a:cxn ang="0">
                  <a:pos x="143" y="118"/>
                </a:cxn>
                <a:cxn ang="0">
                  <a:pos x="142" y="89"/>
                </a:cxn>
                <a:cxn ang="0">
                  <a:pos x="132" y="94"/>
                </a:cxn>
                <a:cxn ang="0">
                  <a:pos x="119" y="79"/>
                </a:cxn>
                <a:cxn ang="0">
                  <a:pos x="120" y="59"/>
                </a:cxn>
                <a:cxn ang="0">
                  <a:pos x="121" y="42"/>
                </a:cxn>
                <a:cxn ang="0">
                  <a:pos x="122" y="17"/>
                </a:cxn>
                <a:cxn ang="0">
                  <a:pos x="134" y="5"/>
                </a:cxn>
                <a:cxn ang="0">
                  <a:pos x="159" y="0"/>
                </a:cxn>
                <a:cxn ang="0">
                  <a:pos x="173" y="12"/>
                </a:cxn>
                <a:cxn ang="0">
                  <a:pos x="202" y="27"/>
                </a:cxn>
                <a:cxn ang="0">
                  <a:pos x="213" y="51"/>
                </a:cxn>
                <a:cxn ang="0">
                  <a:pos x="206" y="62"/>
                </a:cxn>
                <a:cxn ang="0">
                  <a:pos x="206" y="87"/>
                </a:cxn>
                <a:cxn ang="0">
                  <a:pos x="210" y="96"/>
                </a:cxn>
                <a:cxn ang="0">
                  <a:pos x="199" y="105"/>
                </a:cxn>
                <a:cxn ang="0">
                  <a:pos x="196" y="121"/>
                </a:cxn>
                <a:cxn ang="0">
                  <a:pos x="201" y="132"/>
                </a:cxn>
                <a:cxn ang="0">
                  <a:pos x="169" y="147"/>
                </a:cxn>
                <a:cxn ang="0">
                  <a:pos x="152" y="153"/>
                </a:cxn>
                <a:cxn ang="0">
                  <a:pos x="153" y="168"/>
                </a:cxn>
                <a:cxn ang="0">
                  <a:pos x="128" y="180"/>
                </a:cxn>
                <a:cxn ang="0">
                  <a:pos x="122" y="190"/>
                </a:cxn>
                <a:cxn ang="0">
                  <a:pos x="107" y="198"/>
                </a:cxn>
                <a:cxn ang="0">
                  <a:pos x="90" y="223"/>
                </a:cxn>
                <a:cxn ang="0">
                  <a:pos x="78" y="219"/>
                </a:cxn>
                <a:cxn ang="0">
                  <a:pos x="64" y="222"/>
                </a:cxn>
                <a:cxn ang="0">
                  <a:pos x="52" y="212"/>
                </a:cxn>
                <a:cxn ang="0">
                  <a:pos x="40" y="209"/>
                </a:cxn>
                <a:cxn ang="0">
                  <a:pos x="25" y="213"/>
                </a:cxn>
              </a:cxnLst>
              <a:rect l="0" t="0" r="r" b="b"/>
              <a:pathLst>
                <a:path w="215" h="226">
                  <a:moveTo>
                    <a:pt x="25" y="213"/>
                  </a:moveTo>
                  <a:cubicBezTo>
                    <a:pt x="17" y="203"/>
                    <a:pt x="9" y="194"/>
                    <a:pt x="2" y="184"/>
                  </a:cubicBezTo>
                  <a:cubicBezTo>
                    <a:pt x="0" y="168"/>
                    <a:pt x="2" y="151"/>
                    <a:pt x="1" y="135"/>
                  </a:cubicBezTo>
                  <a:cubicBezTo>
                    <a:pt x="1" y="126"/>
                    <a:pt x="1" y="117"/>
                    <a:pt x="2" y="109"/>
                  </a:cubicBezTo>
                  <a:cubicBezTo>
                    <a:pt x="12" y="108"/>
                    <a:pt x="24" y="108"/>
                    <a:pt x="34" y="108"/>
                  </a:cubicBezTo>
                  <a:cubicBezTo>
                    <a:pt x="34" y="102"/>
                    <a:pt x="39" y="99"/>
                    <a:pt x="40" y="93"/>
                  </a:cubicBezTo>
                  <a:cubicBezTo>
                    <a:pt x="39" y="88"/>
                    <a:pt x="36" y="85"/>
                    <a:pt x="36" y="79"/>
                  </a:cubicBezTo>
                  <a:cubicBezTo>
                    <a:pt x="35" y="73"/>
                    <a:pt x="37" y="68"/>
                    <a:pt x="37" y="62"/>
                  </a:cubicBezTo>
                  <a:cubicBezTo>
                    <a:pt x="42" y="62"/>
                    <a:pt x="46" y="65"/>
                    <a:pt x="47" y="71"/>
                  </a:cubicBezTo>
                  <a:cubicBezTo>
                    <a:pt x="51" y="72"/>
                    <a:pt x="56" y="69"/>
                    <a:pt x="60" y="68"/>
                  </a:cubicBezTo>
                  <a:cubicBezTo>
                    <a:pt x="62" y="73"/>
                    <a:pt x="63" y="80"/>
                    <a:pt x="69" y="80"/>
                  </a:cubicBezTo>
                  <a:cubicBezTo>
                    <a:pt x="75" y="82"/>
                    <a:pt x="81" y="84"/>
                    <a:pt x="87" y="85"/>
                  </a:cubicBezTo>
                  <a:cubicBezTo>
                    <a:pt x="91" y="84"/>
                    <a:pt x="93" y="75"/>
                    <a:pt x="95" y="75"/>
                  </a:cubicBezTo>
                  <a:cubicBezTo>
                    <a:pt x="98" y="82"/>
                    <a:pt x="100" y="92"/>
                    <a:pt x="107" y="93"/>
                  </a:cubicBezTo>
                  <a:cubicBezTo>
                    <a:pt x="116" y="95"/>
                    <a:pt x="122" y="105"/>
                    <a:pt x="126" y="114"/>
                  </a:cubicBezTo>
                  <a:cubicBezTo>
                    <a:pt x="131" y="119"/>
                    <a:pt x="137" y="117"/>
                    <a:pt x="143" y="118"/>
                  </a:cubicBezTo>
                  <a:cubicBezTo>
                    <a:pt x="143" y="108"/>
                    <a:pt x="143" y="98"/>
                    <a:pt x="142" y="89"/>
                  </a:cubicBezTo>
                  <a:cubicBezTo>
                    <a:pt x="139" y="85"/>
                    <a:pt x="137" y="96"/>
                    <a:pt x="132" y="94"/>
                  </a:cubicBezTo>
                  <a:cubicBezTo>
                    <a:pt x="126" y="92"/>
                    <a:pt x="123" y="85"/>
                    <a:pt x="119" y="79"/>
                  </a:cubicBezTo>
                  <a:cubicBezTo>
                    <a:pt x="114" y="74"/>
                    <a:pt x="119" y="66"/>
                    <a:pt x="120" y="59"/>
                  </a:cubicBezTo>
                  <a:cubicBezTo>
                    <a:pt x="122" y="54"/>
                    <a:pt x="122" y="48"/>
                    <a:pt x="121" y="42"/>
                  </a:cubicBezTo>
                  <a:cubicBezTo>
                    <a:pt x="120" y="34"/>
                    <a:pt x="117" y="24"/>
                    <a:pt x="122" y="17"/>
                  </a:cubicBezTo>
                  <a:cubicBezTo>
                    <a:pt x="124" y="12"/>
                    <a:pt x="128" y="4"/>
                    <a:pt x="134" y="5"/>
                  </a:cubicBezTo>
                  <a:cubicBezTo>
                    <a:pt x="142" y="3"/>
                    <a:pt x="150" y="1"/>
                    <a:pt x="159" y="0"/>
                  </a:cubicBezTo>
                  <a:cubicBezTo>
                    <a:pt x="163" y="5"/>
                    <a:pt x="167" y="10"/>
                    <a:pt x="173" y="12"/>
                  </a:cubicBezTo>
                  <a:cubicBezTo>
                    <a:pt x="182" y="18"/>
                    <a:pt x="193" y="21"/>
                    <a:pt x="202" y="27"/>
                  </a:cubicBezTo>
                  <a:cubicBezTo>
                    <a:pt x="207" y="34"/>
                    <a:pt x="211" y="42"/>
                    <a:pt x="213" y="51"/>
                  </a:cubicBezTo>
                  <a:cubicBezTo>
                    <a:pt x="213" y="57"/>
                    <a:pt x="204" y="55"/>
                    <a:pt x="206" y="62"/>
                  </a:cubicBezTo>
                  <a:cubicBezTo>
                    <a:pt x="206" y="70"/>
                    <a:pt x="204" y="79"/>
                    <a:pt x="206" y="87"/>
                  </a:cubicBezTo>
                  <a:cubicBezTo>
                    <a:pt x="208" y="89"/>
                    <a:pt x="215" y="92"/>
                    <a:pt x="210" y="96"/>
                  </a:cubicBezTo>
                  <a:cubicBezTo>
                    <a:pt x="207" y="100"/>
                    <a:pt x="199" y="98"/>
                    <a:pt x="199" y="105"/>
                  </a:cubicBezTo>
                  <a:cubicBezTo>
                    <a:pt x="199" y="111"/>
                    <a:pt x="197" y="116"/>
                    <a:pt x="196" y="121"/>
                  </a:cubicBezTo>
                  <a:cubicBezTo>
                    <a:pt x="195" y="127"/>
                    <a:pt x="205" y="131"/>
                    <a:pt x="201" y="132"/>
                  </a:cubicBezTo>
                  <a:cubicBezTo>
                    <a:pt x="191" y="138"/>
                    <a:pt x="180" y="141"/>
                    <a:pt x="169" y="147"/>
                  </a:cubicBezTo>
                  <a:cubicBezTo>
                    <a:pt x="164" y="149"/>
                    <a:pt x="157" y="150"/>
                    <a:pt x="152" y="153"/>
                  </a:cubicBezTo>
                  <a:cubicBezTo>
                    <a:pt x="151" y="158"/>
                    <a:pt x="155" y="165"/>
                    <a:pt x="153" y="168"/>
                  </a:cubicBezTo>
                  <a:cubicBezTo>
                    <a:pt x="144" y="165"/>
                    <a:pt x="132" y="168"/>
                    <a:pt x="128" y="180"/>
                  </a:cubicBezTo>
                  <a:cubicBezTo>
                    <a:pt x="128" y="185"/>
                    <a:pt x="127" y="191"/>
                    <a:pt x="122" y="190"/>
                  </a:cubicBezTo>
                  <a:cubicBezTo>
                    <a:pt x="116" y="190"/>
                    <a:pt x="110" y="192"/>
                    <a:pt x="107" y="198"/>
                  </a:cubicBezTo>
                  <a:cubicBezTo>
                    <a:pt x="101" y="206"/>
                    <a:pt x="96" y="216"/>
                    <a:pt x="90" y="223"/>
                  </a:cubicBezTo>
                  <a:cubicBezTo>
                    <a:pt x="86" y="224"/>
                    <a:pt x="81" y="223"/>
                    <a:pt x="78" y="219"/>
                  </a:cubicBezTo>
                  <a:cubicBezTo>
                    <a:pt x="73" y="221"/>
                    <a:pt x="69" y="226"/>
                    <a:pt x="64" y="222"/>
                  </a:cubicBezTo>
                  <a:cubicBezTo>
                    <a:pt x="59" y="220"/>
                    <a:pt x="56" y="215"/>
                    <a:pt x="52" y="212"/>
                  </a:cubicBezTo>
                  <a:cubicBezTo>
                    <a:pt x="48" y="211"/>
                    <a:pt x="43" y="212"/>
                    <a:pt x="40" y="209"/>
                  </a:cubicBezTo>
                  <a:cubicBezTo>
                    <a:pt x="35" y="211"/>
                    <a:pt x="29" y="212"/>
                    <a:pt x="25" y="21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5" name="Freeform 406">
              <a:extLst>
                <a:ext uri="{FF2B5EF4-FFF2-40B4-BE49-F238E27FC236}">
                  <a16:creationId xmlns:a16="http://schemas.microsoft.com/office/drawing/2014/main" id="{494EF8A5-ADF3-4F29-B714-0AF1FCE20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7004" y="4221359"/>
              <a:ext cx="111769" cy="163072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16" y="0"/>
                </a:cxn>
                <a:cxn ang="0">
                  <a:pos x="17" y="11"/>
                </a:cxn>
                <a:cxn ang="0">
                  <a:pos x="13" y="25"/>
                </a:cxn>
                <a:cxn ang="0">
                  <a:pos x="8" y="20"/>
                </a:cxn>
                <a:cxn ang="0">
                  <a:pos x="4" y="11"/>
                </a:cxn>
                <a:cxn ang="0">
                  <a:pos x="10" y="38"/>
                </a:cxn>
                <a:cxn ang="0">
                  <a:pos x="27" y="34"/>
                </a:cxn>
                <a:cxn ang="0">
                  <a:pos x="71" y="33"/>
                </a:cxn>
                <a:cxn ang="0">
                  <a:pos x="86" y="35"/>
                </a:cxn>
                <a:cxn ang="0">
                  <a:pos x="91" y="56"/>
                </a:cxn>
                <a:cxn ang="0">
                  <a:pos x="105" y="82"/>
                </a:cxn>
                <a:cxn ang="0">
                  <a:pos x="122" y="79"/>
                </a:cxn>
                <a:cxn ang="0">
                  <a:pos x="136" y="80"/>
                </a:cxn>
                <a:cxn ang="0">
                  <a:pos x="140" y="60"/>
                </a:cxn>
                <a:cxn ang="0">
                  <a:pos x="150" y="57"/>
                </a:cxn>
                <a:cxn ang="0">
                  <a:pos x="158" y="63"/>
                </a:cxn>
                <a:cxn ang="0">
                  <a:pos x="170" y="65"/>
                </a:cxn>
                <a:cxn ang="0">
                  <a:pos x="180" y="69"/>
                </a:cxn>
                <a:cxn ang="0">
                  <a:pos x="181" y="83"/>
                </a:cxn>
                <a:cxn ang="0">
                  <a:pos x="179" y="112"/>
                </a:cxn>
                <a:cxn ang="0">
                  <a:pos x="189" y="137"/>
                </a:cxn>
                <a:cxn ang="0">
                  <a:pos x="190" y="151"/>
                </a:cxn>
                <a:cxn ang="0">
                  <a:pos x="214" y="148"/>
                </a:cxn>
                <a:cxn ang="0">
                  <a:pos x="218" y="157"/>
                </a:cxn>
                <a:cxn ang="0">
                  <a:pos x="220" y="174"/>
                </a:cxn>
                <a:cxn ang="0">
                  <a:pos x="218" y="187"/>
                </a:cxn>
                <a:cxn ang="0">
                  <a:pos x="208" y="194"/>
                </a:cxn>
                <a:cxn ang="0">
                  <a:pos x="184" y="195"/>
                </a:cxn>
                <a:cxn ang="0">
                  <a:pos x="183" y="260"/>
                </a:cxn>
                <a:cxn ang="0">
                  <a:pos x="190" y="278"/>
                </a:cxn>
                <a:cxn ang="0">
                  <a:pos x="207" y="299"/>
                </a:cxn>
                <a:cxn ang="0">
                  <a:pos x="173" y="307"/>
                </a:cxn>
                <a:cxn ang="0">
                  <a:pos x="153" y="304"/>
                </a:cxn>
                <a:cxn ang="0">
                  <a:pos x="125" y="302"/>
                </a:cxn>
                <a:cxn ang="0">
                  <a:pos x="115" y="294"/>
                </a:cxn>
                <a:cxn ang="0">
                  <a:pos x="40" y="294"/>
                </a:cxn>
                <a:cxn ang="0">
                  <a:pos x="28" y="284"/>
                </a:cxn>
                <a:cxn ang="0">
                  <a:pos x="11" y="293"/>
                </a:cxn>
                <a:cxn ang="0">
                  <a:pos x="0" y="292"/>
                </a:cxn>
                <a:cxn ang="0">
                  <a:pos x="0" y="258"/>
                </a:cxn>
                <a:cxn ang="0">
                  <a:pos x="10" y="221"/>
                </a:cxn>
                <a:cxn ang="0">
                  <a:pos x="19" y="197"/>
                </a:cxn>
                <a:cxn ang="0">
                  <a:pos x="28" y="185"/>
                </a:cxn>
                <a:cxn ang="0">
                  <a:pos x="33" y="132"/>
                </a:cxn>
                <a:cxn ang="0">
                  <a:pos x="24" y="108"/>
                </a:cxn>
                <a:cxn ang="0">
                  <a:pos x="30" y="93"/>
                </a:cxn>
                <a:cxn ang="0">
                  <a:pos x="20" y="61"/>
                </a:cxn>
                <a:cxn ang="0">
                  <a:pos x="10" y="38"/>
                </a:cxn>
              </a:cxnLst>
              <a:rect l="0" t="0" r="r" b="b"/>
              <a:pathLst>
                <a:path w="224" h="310">
                  <a:moveTo>
                    <a:pt x="4" y="11"/>
                  </a:moveTo>
                  <a:cubicBezTo>
                    <a:pt x="8" y="8"/>
                    <a:pt x="12" y="2"/>
                    <a:pt x="16" y="0"/>
                  </a:cubicBezTo>
                  <a:cubicBezTo>
                    <a:pt x="22" y="4"/>
                    <a:pt x="23" y="7"/>
                    <a:pt x="17" y="11"/>
                  </a:cubicBezTo>
                  <a:cubicBezTo>
                    <a:pt x="13" y="13"/>
                    <a:pt x="14" y="20"/>
                    <a:pt x="13" y="25"/>
                  </a:cubicBezTo>
                  <a:cubicBezTo>
                    <a:pt x="7" y="29"/>
                    <a:pt x="8" y="27"/>
                    <a:pt x="8" y="20"/>
                  </a:cubicBezTo>
                  <a:cubicBezTo>
                    <a:pt x="7" y="17"/>
                    <a:pt x="5" y="14"/>
                    <a:pt x="4" y="11"/>
                  </a:cubicBezTo>
                  <a:close/>
                  <a:moveTo>
                    <a:pt x="10" y="38"/>
                  </a:moveTo>
                  <a:cubicBezTo>
                    <a:pt x="16" y="39"/>
                    <a:pt x="21" y="33"/>
                    <a:pt x="27" y="34"/>
                  </a:cubicBezTo>
                  <a:cubicBezTo>
                    <a:pt x="41" y="30"/>
                    <a:pt x="56" y="35"/>
                    <a:pt x="71" y="33"/>
                  </a:cubicBezTo>
                  <a:cubicBezTo>
                    <a:pt x="76" y="34"/>
                    <a:pt x="82" y="31"/>
                    <a:pt x="86" y="35"/>
                  </a:cubicBezTo>
                  <a:cubicBezTo>
                    <a:pt x="88" y="42"/>
                    <a:pt x="88" y="49"/>
                    <a:pt x="91" y="56"/>
                  </a:cubicBezTo>
                  <a:cubicBezTo>
                    <a:pt x="94" y="66"/>
                    <a:pt x="98" y="76"/>
                    <a:pt x="105" y="82"/>
                  </a:cubicBezTo>
                  <a:cubicBezTo>
                    <a:pt x="111" y="83"/>
                    <a:pt x="116" y="80"/>
                    <a:pt x="122" y="79"/>
                  </a:cubicBezTo>
                  <a:cubicBezTo>
                    <a:pt x="126" y="80"/>
                    <a:pt x="131" y="80"/>
                    <a:pt x="136" y="80"/>
                  </a:cubicBezTo>
                  <a:cubicBezTo>
                    <a:pt x="138" y="74"/>
                    <a:pt x="140" y="67"/>
                    <a:pt x="140" y="60"/>
                  </a:cubicBezTo>
                  <a:cubicBezTo>
                    <a:pt x="140" y="54"/>
                    <a:pt x="147" y="58"/>
                    <a:pt x="150" y="57"/>
                  </a:cubicBezTo>
                  <a:cubicBezTo>
                    <a:pt x="154" y="56"/>
                    <a:pt x="161" y="56"/>
                    <a:pt x="158" y="63"/>
                  </a:cubicBezTo>
                  <a:cubicBezTo>
                    <a:pt x="161" y="67"/>
                    <a:pt x="166" y="64"/>
                    <a:pt x="170" y="65"/>
                  </a:cubicBezTo>
                  <a:cubicBezTo>
                    <a:pt x="173" y="65"/>
                    <a:pt x="181" y="62"/>
                    <a:pt x="180" y="69"/>
                  </a:cubicBezTo>
                  <a:cubicBezTo>
                    <a:pt x="179" y="74"/>
                    <a:pt x="178" y="79"/>
                    <a:pt x="181" y="83"/>
                  </a:cubicBezTo>
                  <a:cubicBezTo>
                    <a:pt x="183" y="93"/>
                    <a:pt x="181" y="103"/>
                    <a:pt x="179" y="112"/>
                  </a:cubicBezTo>
                  <a:cubicBezTo>
                    <a:pt x="181" y="121"/>
                    <a:pt x="191" y="127"/>
                    <a:pt x="189" y="137"/>
                  </a:cubicBezTo>
                  <a:cubicBezTo>
                    <a:pt x="189" y="142"/>
                    <a:pt x="185" y="149"/>
                    <a:pt x="190" y="151"/>
                  </a:cubicBezTo>
                  <a:cubicBezTo>
                    <a:pt x="198" y="151"/>
                    <a:pt x="206" y="145"/>
                    <a:pt x="214" y="148"/>
                  </a:cubicBezTo>
                  <a:cubicBezTo>
                    <a:pt x="220" y="146"/>
                    <a:pt x="220" y="151"/>
                    <a:pt x="218" y="157"/>
                  </a:cubicBezTo>
                  <a:cubicBezTo>
                    <a:pt x="217" y="163"/>
                    <a:pt x="218" y="170"/>
                    <a:pt x="220" y="174"/>
                  </a:cubicBezTo>
                  <a:cubicBezTo>
                    <a:pt x="224" y="178"/>
                    <a:pt x="221" y="184"/>
                    <a:pt x="218" y="187"/>
                  </a:cubicBezTo>
                  <a:cubicBezTo>
                    <a:pt x="218" y="195"/>
                    <a:pt x="213" y="194"/>
                    <a:pt x="208" y="194"/>
                  </a:cubicBezTo>
                  <a:cubicBezTo>
                    <a:pt x="200" y="194"/>
                    <a:pt x="192" y="194"/>
                    <a:pt x="184" y="195"/>
                  </a:cubicBezTo>
                  <a:cubicBezTo>
                    <a:pt x="183" y="216"/>
                    <a:pt x="183" y="238"/>
                    <a:pt x="183" y="260"/>
                  </a:cubicBezTo>
                  <a:cubicBezTo>
                    <a:pt x="182" y="268"/>
                    <a:pt x="186" y="274"/>
                    <a:pt x="190" y="278"/>
                  </a:cubicBezTo>
                  <a:cubicBezTo>
                    <a:pt x="196" y="285"/>
                    <a:pt x="201" y="292"/>
                    <a:pt x="207" y="299"/>
                  </a:cubicBezTo>
                  <a:cubicBezTo>
                    <a:pt x="195" y="302"/>
                    <a:pt x="184" y="305"/>
                    <a:pt x="173" y="307"/>
                  </a:cubicBezTo>
                  <a:cubicBezTo>
                    <a:pt x="167" y="305"/>
                    <a:pt x="159" y="310"/>
                    <a:pt x="153" y="304"/>
                  </a:cubicBezTo>
                  <a:cubicBezTo>
                    <a:pt x="144" y="303"/>
                    <a:pt x="134" y="306"/>
                    <a:pt x="125" y="302"/>
                  </a:cubicBezTo>
                  <a:cubicBezTo>
                    <a:pt x="122" y="299"/>
                    <a:pt x="120" y="293"/>
                    <a:pt x="115" y="294"/>
                  </a:cubicBezTo>
                  <a:cubicBezTo>
                    <a:pt x="90" y="294"/>
                    <a:pt x="65" y="294"/>
                    <a:pt x="40" y="294"/>
                  </a:cubicBezTo>
                  <a:cubicBezTo>
                    <a:pt x="35" y="294"/>
                    <a:pt x="31" y="288"/>
                    <a:pt x="28" y="284"/>
                  </a:cubicBezTo>
                  <a:cubicBezTo>
                    <a:pt x="21" y="283"/>
                    <a:pt x="16" y="289"/>
                    <a:pt x="11" y="293"/>
                  </a:cubicBezTo>
                  <a:cubicBezTo>
                    <a:pt x="7" y="290"/>
                    <a:pt x="3" y="286"/>
                    <a:pt x="0" y="292"/>
                  </a:cubicBezTo>
                  <a:cubicBezTo>
                    <a:pt x="0" y="280"/>
                    <a:pt x="0" y="269"/>
                    <a:pt x="0" y="258"/>
                  </a:cubicBezTo>
                  <a:cubicBezTo>
                    <a:pt x="9" y="250"/>
                    <a:pt x="8" y="234"/>
                    <a:pt x="10" y="221"/>
                  </a:cubicBezTo>
                  <a:cubicBezTo>
                    <a:pt x="12" y="212"/>
                    <a:pt x="13" y="203"/>
                    <a:pt x="19" y="197"/>
                  </a:cubicBezTo>
                  <a:cubicBezTo>
                    <a:pt x="20" y="191"/>
                    <a:pt x="23" y="186"/>
                    <a:pt x="28" y="185"/>
                  </a:cubicBezTo>
                  <a:cubicBezTo>
                    <a:pt x="38" y="171"/>
                    <a:pt x="39" y="149"/>
                    <a:pt x="33" y="132"/>
                  </a:cubicBezTo>
                  <a:cubicBezTo>
                    <a:pt x="29" y="124"/>
                    <a:pt x="24" y="117"/>
                    <a:pt x="24" y="108"/>
                  </a:cubicBezTo>
                  <a:cubicBezTo>
                    <a:pt x="24" y="101"/>
                    <a:pt x="31" y="100"/>
                    <a:pt x="30" y="93"/>
                  </a:cubicBezTo>
                  <a:cubicBezTo>
                    <a:pt x="31" y="80"/>
                    <a:pt x="20" y="73"/>
                    <a:pt x="20" y="61"/>
                  </a:cubicBezTo>
                  <a:cubicBezTo>
                    <a:pt x="19" y="52"/>
                    <a:pt x="13" y="46"/>
                    <a:pt x="10" y="3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6" name="Freeform 407">
              <a:extLst>
                <a:ext uri="{FF2B5EF4-FFF2-40B4-BE49-F238E27FC236}">
                  <a16:creationId xmlns:a16="http://schemas.microsoft.com/office/drawing/2014/main" id="{964F12CC-8D0E-45DA-8B04-37EB864C4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412" y="4122417"/>
              <a:ext cx="47639" cy="65962"/>
            </a:xfrm>
            <a:custGeom>
              <a:avLst/>
              <a:gdLst/>
              <a:ahLst/>
              <a:cxnLst>
                <a:cxn ang="0">
                  <a:pos x="0" y="124"/>
                </a:cxn>
                <a:cxn ang="0">
                  <a:pos x="2" y="102"/>
                </a:cxn>
                <a:cxn ang="0">
                  <a:pos x="5" y="80"/>
                </a:cxn>
                <a:cxn ang="0">
                  <a:pos x="26" y="55"/>
                </a:cxn>
                <a:cxn ang="0">
                  <a:pos x="29" y="41"/>
                </a:cxn>
                <a:cxn ang="0">
                  <a:pos x="22" y="33"/>
                </a:cxn>
                <a:cxn ang="0">
                  <a:pos x="23" y="13"/>
                </a:cxn>
                <a:cxn ang="0">
                  <a:pos x="32" y="8"/>
                </a:cxn>
                <a:cxn ang="0">
                  <a:pos x="52" y="9"/>
                </a:cxn>
                <a:cxn ang="0">
                  <a:pos x="68" y="9"/>
                </a:cxn>
                <a:cxn ang="0">
                  <a:pos x="81" y="0"/>
                </a:cxn>
                <a:cxn ang="0">
                  <a:pos x="88" y="16"/>
                </a:cxn>
                <a:cxn ang="0">
                  <a:pos x="100" y="51"/>
                </a:cxn>
                <a:cxn ang="0">
                  <a:pos x="82" y="83"/>
                </a:cxn>
                <a:cxn ang="0">
                  <a:pos x="68" y="117"/>
                </a:cxn>
                <a:cxn ang="0">
                  <a:pos x="17" y="118"/>
                </a:cxn>
                <a:cxn ang="0">
                  <a:pos x="5" y="126"/>
                </a:cxn>
                <a:cxn ang="0">
                  <a:pos x="0" y="124"/>
                </a:cxn>
              </a:cxnLst>
              <a:rect l="0" t="0" r="r" b="b"/>
              <a:pathLst>
                <a:path w="100" h="128">
                  <a:moveTo>
                    <a:pt x="0" y="124"/>
                  </a:moveTo>
                  <a:cubicBezTo>
                    <a:pt x="4" y="118"/>
                    <a:pt x="1" y="109"/>
                    <a:pt x="2" y="102"/>
                  </a:cubicBezTo>
                  <a:cubicBezTo>
                    <a:pt x="2" y="94"/>
                    <a:pt x="3" y="87"/>
                    <a:pt x="5" y="80"/>
                  </a:cubicBezTo>
                  <a:cubicBezTo>
                    <a:pt x="10" y="68"/>
                    <a:pt x="19" y="63"/>
                    <a:pt x="26" y="55"/>
                  </a:cubicBezTo>
                  <a:cubicBezTo>
                    <a:pt x="29" y="52"/>
                    <a:pt x="34" y="44"/>
                    <a:pt x="29" y="41"/>
                  </a:cubicBezTo>
                  <a:cubicBezTo>
                    <a:pt x="25" y="41"/>
                    <a:pt x="20" y="39"/>
                    <a:pt x="22" y="33"/>
                  </a:cubicBezTo>
                  <a:cubicBezTo>
                    <a:pt x="22" y="26"/>
                    <a:pt x="25" y="19"/>
                    <a:pt x="23" y="13"/>
                  </a:cubicBezTo>
                  <a:cubicBezTo>
                    <a:pt x="21" y="10"/>
                    <a:pt x="29" y="8"/>
                    <a:pt x="32" y="8"/>
                  </a:cubicBezTo>
                  <a:cubicBezTo>
                    <a:pt x="39" y="9"/>
                    <a:pt x="45" y="13"/>
                    <a:pt x="52" y="9"/>
                  </a:cubicBezTo>
                  <a:cubicBezTo>
                    <a:pt x="57" y="7"/>
                    <a:pt x="64" y="3"/>
                    <a:pt x="68" y="9"/>
                  </a:cubicBezTo>
                  <a:cubicBezTo>
                    <a:pt x="73" y="9"/>
                    <a:pt x="78" y="4"/>
                    <a:pt x="81" y="0"/>
                  </a:cubicBezTo>
                  <a:cubicBezTo>
                    <a:pt x="83" y="6"/>
                    <a:pt x="90" y="9"/>
                    <a:pt x="88" y="16"/>
                  </a:cubicBezTo>
                  <a:cubicBezTo>
                    <a:pt x="88" y="30"/>
                    <a:pt x="100" y="37"/>
                    <a:pt x="100" y="51"/>
                  </a:cubicBezTo>
                  <a:cubicBezTo>
                    <a:pt x="100" y="65"/>
                    <a:pt x="88" y="73"/>
                    <a:pt x="82" y="83"/>
                  </a:cubicBezTo>
                  <a:cubicBezTo>
                    <a:pt x="75" y="93"/>
                    <a:pt x="73" y="106"/>
                    <a:pt x="68" y="117"/>
                  </a:cubicBezTo>
                  <a:cubicBezTo>
                    <a:pt x="51" y="117"/>
                    <a:pt x="34" y="117"/>
                    <a:pt x="17" y="118"/>
                  </a:cubicBezTo>
                  <a:cubicBezTo>
                    <a:pt x="13" y="120"/>
                    <a:pt x="10" y="128"/>
                    <a:pt x="5" y="126"/>
                  </a:cubicBezTo>
                  <a:cubicBezTo>
                    <a:pt x="3" y="125"/>
                    <a:pt x="2" y="125"/>
                    <a:pt x="0" y="12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7" name="Freeform 408">
              <a:extLst>
                <a:ext uri="{FF2B5EF4-FFF2-40B4-BE49-F238E27FC236}">
                  <a16:creationId xmlns:a16="http://schemas.microsoft.com/office/drawing/2014/main" id="{EE22AD64-0296-44CC-A07B-3C799C19B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083" y="4182882"/>
              <a:ext cx="18323" cy="21987"/>
            </a:xfrm>
            <a:custGeom>
              <a:avLst/>
              <a:gdLst/>
              <a:ahLst/>
              <a:cxnLst>
                <a:cxn ang="0">
                  <a:pos x="4" y="37"/>
                </a:cxn>
                <a:cxn ang="0">
                  <a:pos x="6" y="22"/>
                </a:cxn>
                <a:cxn ang="0">
                  <a:pos x="13" y="10"/>
                </a:cxn>
                <a:cxn ang="0">
                  <a:pos x="24" y="9"/>
                </a:cxn>
                <a:cxn ang="0">
                  <a:pos x="35" y="1"/>
                </a:cxn>
                <a:cxn ang="0">
                  <a:pos x="40" y="23"/>
                </a:cxn>
                <a:cxn ang="0">
                  <a:pos x="28" y="31"/>
                </a:cxn>
                <a:cxn ang="0">
                  <a:pos x="18" y="40"/>
                </a:cxn>
                <a:cxn ang="0">
                  <a:pos x="5" y="37"/>
                </a:cxn>
                <a:cxn ang="0">
                  <a:pos x="4" y="37"/>
                </a:cxn>
              </a:cxnLst>
              <a:rect l="0" t="0" r="r" b="b"/>
              <a:pathLst>
                <a:path w="40" h="42">
                  <a:moveTo>
                    <a:pt x="4" y="37"/>
                  </a:moveTo>
                  <a:cubicBezTo>
                    <a:pt x="0" y="33"/>
                    <a:pt x="5" y="27"/>
                    <a:pt x="6" y="22"/>
                  </a:cubicBezTo>
                  <a:cubicBezTo>
                    <a:pt x="6" y="16"/>
                    <a:pt x="9" y="13"/>
                    <a:pt x="13" y="10"/>
                  </a:cubicBezTo>
                  <a:cubicBezTo>
                    <a:pt x="16" y="3"/>
                    <a:pt x="20" y="13"/>
                    <a:pt x="24" y="9"/>
                  </a:cubicBezTo>
                  <a:cubicBezTo>
                    <a:pt x="27" y="5"/>
                    <a:pt x="30" y="0"/>
                    <a:pt x="35" y="1"/>
                  </a:cubicBezTo>
                  <a:cubicBezTo>
                    <a:pt x="35" y="9"/>
                    <a:pt x="39" y="16"/>
                    <a:pt x="40" y="23"/>
                  </a:cubicBezTo>
                  <a:cubicBezTo>
                    <a:pt x="40" y="31"/>
                    <a:pt x="32" y="31"/>
                    <a:pt x="28" y="31"/>
                  </a:cubicBezTo>
                  <a:cubicBezTo>
                    <a:pt x="22" y="31"/>
                    <a:pt x="22" y="39"/>
                    <a:pt x="18" y="40"/>
                  </a:cubicBezTo>
                  <a:cubicBezTo>
                    <a:pt x="13" y="42"/>
                    <a:pt x="10" y="36"/>
                    <a:pt x="5" y="37"/>
                  </a:cubicBezTo>
                  <a:cubicBezTo>
                    <a:pt x="4" y="37"/>
                    <a:pt x="4" y="37"/>
                    <a:pt x="4" y="3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8" name="Freeform 409">
              <a:extLst>
                <a:ext uri="{FF2B5EF4-FFF2-40B4-BE49-F238E27FC236}">
                  <a16:creationId xmlns:a16="http://schemas.microsoft.com/office/drawing/2014/main" id="{5BB43DC2-1558-4C52-88BC-28ED3CE7B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083" y="4197540"/>
              <a:ext cx="20154" cy="27483"/>
            </a:xfrm>
            <a:custGeom>
              <a:avLst/>
              <a:gdLst/>
              <a:ahLst/>
              <a:cxnLst>
                <a:cxn ang="0">
                  <a:pos x="11" y="54"/>
                </a:cxn>
                <a:cxn ang="0">
                  <a:pos x="9" y="33"/>
                </a:cxn>
                <a:cxn ang="0">
                  <a:pos x="6" y="15"/>
                </a:cxn>
                <a:cxn ang="0">
                  <a:pos x="10" y="10"/>
                </a:cxn>
                <a:cxn ang="0">
                  <a:pos x="21" y="7"/>
                </a:cxn>
                <a:cxn ang="0">
                  <a:pos x="31" y="5"/>
                </a:cxn>
                <a:cxn ang="0">
                  <a:pos x="36" y="16"/>
                </a:cxn>
                <a:cxn ang="0">
                  <a:pos x="33" y="27"/>
                </a:cxn>
                <a:cxn ang="0">
                  <a:pos x="20" y="51"/>
                </a:cxn>
                <a:cxn ang="0">
                  <a:pos x="11" y="54"/>
                </a:cxn>
              </a:cxnLst>
              <a:rect l="0" t="0" r="r" b="b"/>
              <a:pathLst>
                <a:path w="41" h="54">
                  <a:moveTo>
                    <a:pt x="11" y="54"/>
                  </a:moveTo>
                  <a:cubicBezTo>
                    <a:pt x="11" y="47"/>
                    <a:pt x="11" y="40"/>
                    <a:pt x="9" y="33"/>
                  </a:cubicBezTo>
                  <a:cubicBezTo>
                    <a:pt x="9" y="27"/>
                    <a:pt x="10" y="20"/>
                    <a:pt x="6" y="15"/>
                  </a:cubicBezTo>
                  <a:cubicBezTo>
                    <a:pt x="0" y="9"/>
                    <a:pt x="6" y="8"/>
                    <a:pt x="10" y="10"/>
                  </a:cubicBezTo>
                  <a:cubicBezTo>
                    <a:pt x="14" y="14"/>
                    <a:pt x="20" y="12"/>
                    <a:pt x="21" y="7"/>
                  </a:cubicBezTo>
                  <a:cubicBezTo>
                    <a:pt x="23" y="3"/>
                    <a:pt x="32" y="0"/>
                    <a:pt x="31" y="5"/>
                  </a:cubicBezTo>
                  <a:cubicBezTo>
                    <a:pt x="29" y="11"/>
                    <a:pt x="30" y="16"/>
                    <a:pt x="36" y="16"/>
                  </a:cubicBezTo>
                  <a:cubicBezTo>
                    <a:pt x="41" y="19"/>
                    <a:pt x="36" y="24"/>
                    <a:pt x="33" y="27"/>
                  </a:cubicBezTo>
                  <a:cubicBezTo>
                    <a:pt x="28" y="34"/>
                    <a:pt x="26" y="45"/>
                    <a:pt x="20" y="51"/>
                  </a:cubicBezTo>
                  <a:cubicBezTo>
                    <a:pt x="17" y="52"/>
                    <a:pt x="14" y="53"/>
                    <a:pt x="11" y="5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9" name="Freeform 410">
              <a:extLst>
                <a:ext uri="{FF2B5EF4-FFF2-40B4-BE49-F238E27FC236}">
                  <a16:creationId xmlns:a16="http://schemas.microsoft.com/office/drawing/2014/main" id="{6916DA58-3350-40E6-AFE5-33CE52003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560" y="4116920"/>
              <a:ext cx="76954" cy="109936"/>
            </a:xfrm>
            <a:custGeom>
              <a:avLst/>
              <a:gdLst/>
              <a:ahLst/>
              <a:cxnLst>
                <a:cxn ang="0">
                  <a:pos x="150" y="147"/>
                </a:cxn>
                <a:cxn ang="0">
                  <a:pos x="138" y="152"/>
                </a:cxn>
                <a:cxn ang="0">
                  <a:pos x="131" y="164"/>
                </a:cxn>
                <a:cxn ang="0">
                  <a:pos x="126" y="177"/>
                </a:cxn>
                <a:cxn ang="0">
                  <a:pos x="115" y="198"/>
                </a:cxn>
                <a:cxn ang="0">
                  <a:pos x="110" y="212"/>
                </a:cxn>
                <a:cxn ang="0">
                  <a:pos x="99" y="207"/>
                </a:cxn>
                <a:cxn ang="0">
                  <a:pos x="79" y="187"/>
                </a:cxn>
                <a:cxn ang="0">
                  <a:pos x="75" y="174"/>
                </a:cxn>
                <a:cxn ang="0">
                  <a:pos x="12" y="130"/>
                </a:cxn>
                <a:cxn ang="0">
                  <a:pos x="0" y="128"/>
                </a:cxn>
                <a:cxn ang="0">
                  <a:pos x="19" y="89"/>
                </a:cxn>
                <a:cxn ang="0">
                  <a:pos x="31" y="58"/>
                </a:cxn>
                <a:cxn ang="0">
                  <a:pos x="20" y="26"/>
                </a:cxn>
                <a:cxn ang="0">
                  <a:pos x="13" y="13"/>
                </a:cxn>
                <a:cxn ang="0">
                  <a:pos x="22" y="1"/>
                </a:cxn>
                <a:cxn ang="0">
                  <a:pos x="46" y="0"/>
                </a:cxn>
                <a:cxn ang="0">
                  <a:pos x="73" y="12"/>
                </a:cxn>
                <a:cxn ang="0">
                  <a:pos x="89" y="24"/>
                </a:cxn>
                <a:cxn ang="0">
                  <a:pos x="109" y="27"/>
                </a:cxn>
                <a:cxn ang="0">
                  <a:pos x="122" y="17"/>
                </a:cxn>
                <a:cxn ang="0">
                  <a:pos x="135" y="10"/>
                </a:cxn>
                <a:cxn ang="0">
                  <a:pos x="149" y="17"/>
                </a:cxn>
                <a:cxn ang="0">
                  <a:pos x="148" y="26"/>
                </a:cxn>
                <a:cxn ang="0">
                  <a:pos x="140" y="43"/>
                </a:cxn>
                <a:cxn ang="0">
                  <a:pos x="141" y="129"/>
                </a:cxn>
                <a:cxn ang="0">
                  <a:pos x="150" y="147"/>
                </a:cxn>
              </a:cxnLst>
              <a:rect l="0" t="0" r="r" b="b"/>
              <a:pathLst>
                <a:path w="156" h="217">
                  <a:moveTo>
                    <a:pt x="150" y="147"/>
                  </a:moveTo>
                  <a:cubicBezTo>
                    <a:pt x="147" y="150"/>
                    <a:pt x="142" y="154"/>
                    <a:pt x="138" y="152"/>
                  </a:cubicBezTo>
                  <a:cubicBezTo>
                    <a:pt x="138" y="157"/>
                    <a:pt x="137" y="165"/>
                    <a:pt x="131" y="164"/>
                  </a:cubicBezTo>
                  <a:cubicBezTo>
                    <a:pt x="127" y="165"/>
                    <a:pt x="125" y="172"/>
                    <a:pt x="126" y="177"/>
                  </a:cubicBezTo>
                  <a:cubicBezTo>
                    <a:pt x="123" y="184"/>
                    <a:pt x="118" y="191"/>
                    <a:pt x="115" y="198"/>
                  </a:cubicBezTo>
                  <a:cubicBezTo>
                    <a:pt x="117" y="203"/>
                    <a:pt x="114" y="209"/>
                    <a:pt x="110" y="212"/>
                  </a:cubicBezTo>
                  <a:cubicBezTo>
                    <a:pt x="106" y="217"/>
                    <a:pt x="103" y="209"/>
                    <a:pt x="99" y="207"/>
                  </a:cubicBezTo>
                  <a:cubicBezTo>
                    <a:pt x="93" y="200"/>
                    <a:pt x="85" y="195"/>
                    <a:pt x="79" y="187"/>
                  </a:cubicBezTo>
                  <a:cubicBezTo>
                    <a:pt x="79" y="183"/>
                    <a:pt x="81" y="176"/>
                    <a:pt x="75" y="174"/>
                  </a:cubicBezTo>
                  <a:cubicBezTo>
                    <a:pt x="54" y="159"/>
                    <a:pt x="33" y="144"/>
                    <a:pt x="12" y="130"/>
                  </a:cubicBezTo>
                  <a:cubicBezTo>
                    <a:pt x="8" y="129"/>
                    <a:pt x="0" y="132"/>
                    <a:pt x="0" y="128"/>
                  </a:cubicBezTo>
                  <a:cubicBezTo>
                    <a:pt x="6" y="115"/>
                    <a:pt x="9" y="99"/>
                    <a:pt x="19" y="89"/>
                  </a:cubicBezTo>
                  <a:cubicBezTo>
                    <a:pt x="26" y="82"/>
                    <a:pt x="34" y="71"/>
                    <a:pt x="31" y="58"/>
                  </a:cubicBezTo>
                  <a:cubicBezTo>
                    <a:pt x="29" y="47"/>
                    <a:pt x="19" y="39"/>
                    <a:pt x="20" y="26"/>
                  </a:cubicBezTo>
                  <a:cubicBezTo>
                    <a:pt x="20" y="21"/>
                    <a:pt x="14" y="18"/>
                    <a:pt x="13" y="13"/>
                  </a:cubicBezTo>
                  <a:cubicBezTo>
                    <a:pt x="16" y="9"/>
                    <a:pt x="18" y="2"/>
                    <a:pt x="22" y="1"/>
                  </a:cubicBezTo>
                  <a:cubicBezTo>
                    <a:pt x="30" y="3"/>
                    <a:pt x="38" y="0"/>
                    <a:pt x="46" y="0"/>
                  </a:cubicBezTo>
                  <a:cubicBezTo>
                    <a:pt x="55" y="2"/>
                    <a:pt x="65" y="4"/>
                    <a:pt x="73" y="12"/>
                  </a:cubicBezTo>
                  <a:cubicBezTo>
                    <a:pt x="78" y="15"/>
                    <a:pt x="83" y="22"/>
                    <a:pt x="89" y="24"/>
                  </a:cubicBezTo>
                  <a:cubicBezTo>
                    <a:pt x="96" y="24"/>
                    <a:pt x="102" y="26"/>
                    <a:pt x="109" y="27"/>
                  </a:cubicBezTo>
                  <a:cubicBezTo>
                    <a:pt x="115" y="30"/>
                    <a:pt x="117" y="21"/>
                    <a:pt x="122" y="17"/>
                  </a:cubicBezTo>
                  <a:cubicBezTo>
                    <a:pt x="126" y="15"/>
                    <a:pt x="131" y="11"/>
                    <a:pt x="135" y="10"/>
                  </a:cubicBezTo>
                  <a:cubicBezTo>
                    <a:pt x="140" y="13"/>
                    <a:pt x="143" y="17"/>
                    <a:pt x="149" y="17"/>
                  </a:cubicBezTo>
                  <a:cubicBezTo>
                    <a:pt x="156" y="15"/>
                    <a:pt x="150" y="22"/>
                    <a:pt x="148" y="26"/>
                  </a:cubicBezTo>
                  <a:cubicBezTo>
                    <a:pt x="146" y="32"/>
                    <a:pt x="142" y="37"/>
                    <a:pt x="140" y="43"/>
                  </a:cubicBezTo>
                  <a:cubicBezTo>
                    <a:pt x="140" y="72"/>
                    <a:pt x="140" y="100"/>
                    <a:pt x="141" y="129"/>
                  </a:cubicBezTo>
                  <a:cubicBezTo>
                    <a:pt x="144" y="135"/>
                    <a:pt x="147" y="141"/>
                    <a:pt x="150" y="1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0" name="Freeform 411">
              <a:extLst>
                <a:ext uri="{FF2B5EF4-FFF2-40B4-BE49-F238E27FC236}">
                  <a16:creationId xmlns:a16="http://schemas.microsoft.com/office/drawing/2014/main" id="{F9580C9E-2C81-4C3D-9E9C-0ACD97996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746" y="4182882"/>
              <a:ext cx="100774" cy="128259"/>
            </a:xfrm>
            <a:custGeom>
              <a:avLst/>
              <a:gdLst/>
              <a:ahLst/>
              <a:cxnLst>
                <a:cxn ang="0">
                  <a:pos x="25" y="2"/>
                </a:cxn>
                <a:cxn ang="0">
                  <a:pos x="85" y="1"/>
                </a:cxn>
                <a:cxn ang="0">
                  <a:pos x="151" y="47"/>
                </a:cxn>
                <a:cxn ang="0">
                  <a:pos x="154" y="61"/>
                </a:cxn>
                <a:cxn ang="0">
                  <a:pos x="180" y="85"/>
                </a:cxn>
                <a:cxn ang="0">
                  <a:pos x="174" y="116"/>
                </a:cxn>
                <a:cxn ang="0">
                  <a:pos x="182" y="131"/>
                </a:cxn>
                <a:cxn ang="0">
                  <a:pos x="184" y="144"/>
                </a:cxn>
                <a:cxn ang="0">
                  <a:pos x="185" y="157"/>
                </a:cxn>
                <a:cxn ang="0">
                  <a:pos x="184" y="179"/>
                </a:cxn>
                <a:cxn ang="0">
                  <a:pos x="194" y="205"/>
                </a:cxn>
                <a:cxn ang="0">
                  <a:pos x="202" y="215"/>
                </a:cxn>
                <a:cxn ang="0">
                  <a:pos x="180" y="229"/>
                </a:cxn>
                <a:cxn ang="0">
                  <a:pos x="164" y="235"/>
                </a:cxn>
                <a:cxn ang="0">
                  <a:pos x="155" y="236"/>
                </a:cxn>
                <a:cxn ang="0">
                  <a:pos x="145" y="243"/>
                </a:cxn>
                <a:cxn ang="0">
                  <a:pos x="128" y="242"/>
                </a:cxn>
                <a:cxn ang="0">
                  <a:pos x="117" y="238"/>
                </a:cxn>
                <a:cxn ang="0">
                  <a:pos x="95" y="239"/>
                </a:cxn>
                <a:cxn ang="0">
                  <a:pos x="87" y="201"/>
                </a:cxn>
                <a:cxn ang="0">
                  <a:pos x="75" y="195"/>
                </a:cxn>
                <a:cxn ang="0">
                  <a:pos x="64" y="188"/>
                </a:cxn>
                <a:cxn ang="0">
                  <a:pos x="37" y="174"/>
                </a:cxn>
                <a:cxn ang="0">
                  <a:pos x="25" y="162"/>
                </a:cxn>
                <a:cxn ang="0">
                  <a:pos x="11" y="130"/>
                </a:cxn>
                <a:cxn ang="0">
                  <a:pos x="5" y="109"/>
                </a:cxn>
                <a:cxn ang="0">
                  <a:pos x="2" y="84"/>
                </a:cxn>
                <a:cxn ang="0">
                  <a:pos x="15" y="75"/>
                </a:cxn>
                <a:cxn ang="0">
                  <a:pos x="29" y="51"/>
                </a:cxn>
                <a:cxn ang="0">
                  <a:pos x="21" y="42"/>
                </a:cxn>
                <a:cxn ang="0">
                  <a:pos x="26" y="31"/>
                </a:cxn>
                <a:cxn ang="0">
                  <a:pos x="27" y="15"/>
                </a:cxn>
                <a:cxn ang="0">
                  <a:pos x="25" y="2"/>
                </a:cxn>
              </a:cxnLst>
              <a:rect l="0" t="0" r="r" b="b"/>
              <a:pathLst>
                <a:path w="204" h="245">
                  <a:moveTo>
                    <a:pt x="25" y="2"/>
                  </a:moveTo>
                  <a:cubicBezTo>
                    <a:pt x="45" y="0"/>
                    <a:pt x="65" y="2"/>
                    <a:pt x="85" y="1"/>
                  </a:cubicBezTo>
                  <a:cubicBezTo>
                    <a:pt x="107" y="16"/>
                    <a:pt x="129" y="32"/>
                    <a:pt x="151" y="47"/>
                  </a:cubicBezTo>
                  <a:cubicBezTo>
                    <a:pt x="154" y="52"/>
                    <a:pt x="149" y="59"/>
                    <a:pt x="154" y="61"/>
                  </a:cubicBezTo>
                  <a:cubicBezTo>
                    <a:pt x="163" y="69"/>
                    <a:pt x="172" y="77"/>
                    <a:pt x="180" y="85"/>
                  </a:cubicBezTo>
                  <a:cubicBezTo>
                    <a:pt x="177" y="95"/>
                    <a:pt x="174" y="105"/>
                    <a:pt x="174" y="116"/>
                  </a:cubicBezTo>
                  <a:cubicBezTo>
                    <a:pt x="175" y="122"/>
                    <a:pt x="179" y="127"/>
                    <a:pt x="182" y="131"/>
                  </a:cubicBezTo>
                  <a:cubicBezTo>
                    <a:pt x="187" y="134"/>
                    <a:pt x="187" y="139"/>
                    <a:pt x="184" y="144"/>
                  </a:cubicBezTo>
                  <a:cubicBezTo>
                    <a:pt x="182" y="149"/>
                    <a:pt x="180" y="155"/>
                    <a:pt x="185" y="157"/>
                  </a:cubicBezTo>
                  <a:cubicBezTo>
                    <a:pt x="184" y="164"/>
                    <a:pt x="182" y="172"/>
                    <a:pt x="184" y="179"/>
                  </a:cubicBezTo>
                  <a:cubicBezTo>
                    <a:pt x="186" y="189"/>
                    <a:pt x="186" y="201"/>
                    <a:pt x="194" y="205"/>
                  </a:cubicBezTo>
                  <a:cubicBezTo>
                    <a:pt x="196" y="208"/>
                    <a:pt x="204" y="211"/>
                    <a:pt x="202" y="215"/>
                  </a:cubicBezTo>
                  <a:cubicBezTo>
                    <a:pt x="195" y="221"/>
                    <a:pt x="189" y="227"/>
                    <a:pt x="180" y="229"/>
                  </a:cubicBezTo>
                  <a:cubicBezTo>
                    <a:pt x="175" y="231"/>
                    <a:pt x="170" y="238"/>
                    <a:pt x="164" y="235"/>
                  </a:cubicBezTo>
                  <a:cubicBezTo>
                    <a:pt x="161" y="230"/>
                    <a:pt x="157" y="229"/>
                    <a:pt x="155" y="236"/>
                  </a:cubicBezTo>
                  <a:cubicBezTo>
                    <a:pt x="153" y="242"/>
                    <a:pt x="149" y="245"/>
                    <a:pt x="145" y="243"/>
                  </a:cubicBezTo>
                  <a:cubicBezTo>
                    <a:pt x="139" y="242"/>
                    <a:pt x="133" y="245"/>
                    <a:pt x="128" y="242"/>
                  </a:cubicBezTo>
                  <a:cubicBezTo>
                    <a:pt x="124" y="239"/>
                    <a:pt x="122" y="232"/>
                    <a:pt x="117" y="238"/>
                  </a:cubicBezTo>
                  <a:cubicBezTo>
                    <a:pt x="111" y="244"/>
                    <a:pt x="102" y="238"/>
                    <a:pt x="95" y="239"/>
                  </a:cubicBezTo>
                  <a:cubicBezTo>
                    <a:pt x="90" y="227"/>
                    <a:pt x="94" y="212"/>
                    <a:pt x="87" y="201"/>
                  </a:cubicBezTo>
                  <a:cubicBezTo>
                    <a:pt x="83" y="196"/>
                    <a:pt x="79" y="195"/>
                    <a:pt x="75" y="195"/>
                  </a:cubicBezTo>
                  <a:cubicBezTo>
                    <a:pt x="70" y="196"/>
                    <a:pt x="68" y="189"/>
                    <a:pt x="64" y="188"/>
                  </a:cubicBezTo>
                  <a:cubicBezTo>
                    <a:pt x="55" y="184"/>
                    <a:pt x="46" y="179"/>
                    <a:pt x="37" y="174"/>
                  </a:cubicBezTo>
                  <a:cubicBezTo>
                    <a:pt x="32" y="173"/>
                    <a:pt x="28" y="167"/>
                    <a:pt x="25" y="162"/>
                  </a:cubicBezTo>
                  <a:cubicBezTo>
                    <a:pt x="22" y="151"/>
                    <a:pt x="19" y="138"/>
                    <a:pt x="11" y="130"/>
                  </a:cubicBezTo>
                  <a:cubicBezTo>
                    <a:pt x="6" y="125"/>
                    <a:pt x="3" y="117"/>
                    <a:pt x="5" y="109"/>
                  </a:cubicBezTo>
                  <a:cubicBezTo>
                    <a:pt x="5" y="101"/>
                    <a:pt x="0" y="93"/>
                    <a:pt x="2" y="84"/>
                  </a:cubicBezTo>
                  <a:cubicBezTo>
                    <a:pt x="6" y="81"/>
                    <a:pt x="13" y="82"/>
                    <a:pt x="15" y="75"/>
                  </a:cubicBezTo>
                  <a:cubicBezTo>
                    <a:pt x="19" y="67"/>
                    <a:pt x="22" y="57"/>
                    <a:pt x="29" y="51"/>
                  </a:cubicBezTo>
                  <a:cubicBezTo>
                    <a:pt x="31" y="44"/>
                    <a:pt x="23" y="46"/>
                    <a:pt x="21" y="42"/>
                  </a:cubicBezTo>
                  <a:cubicBezTo>
                    <a:pt x="22" y="37"/>
                    <a:pt x="21" y="30"/>
                    <a:pt x="26" y="31"/>
                  </a:cubicBezTo>
                  <a:cubicBezTo>
                    <a:pt x="32" y="29"/>
                    <a:pt x="29" y="20"/>
                    <a:pt x="27" y="15"/>
                  </a:cubicBezTo>
                  <a:cubicBezTo>
                    <a:pt x="26" y="11"/>
                    <a:pt x="25" y="6"/>
                    <a:pt x="25" y="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1" name="Freeform 412">
              <a:extLst>
                <a:ext uri="{FF2B5EF4-FFF2-40B4-BE49-F238E27FC236}">
                  <a16:creationId xmlns:a16="http://schemas.microsoft.com/office/drawing/2014/main" id="{3D8FAFBE-FD14-4C52-B2A4-3FE597FF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004" y="4369773"/>
              <a:ext cx="119098" cy="141084"/>
            </a:xfrm>
            <a:custGeom>
              <a:avLst/>
              <a:gdLst/>
              <a:ahLst/>
              <a:cxnLst>
                <a:cxn ang="0">
                  <a:pos x="146" y="183"/>
                </a:cxn>
                <a:cxn ang="0">
                  <a:pos x="147" y="261"/>
                </a:cxn>
                <a:cxn ang="0">
                  <a:pos x="134" y="273"/>
                </a:cxn>
                <a:cxn ang="0">
                  <a:pos x="119" y="272"/>
                </a:cxn>
                <a:cxn ang="0">
                  <a:pos x="105" y="269"/>
                </a:cxn>
                <a:cxn ang="0">
                  <a:pos x="99" y="256"/>
                </a:cxn>
                <a:cxn ang="0">
                  <a:pos x="89" y="261"/>
                </a:cxn>
                <a:cxn ang="0">
                  <a:pos x="79" y="260"/>
                </a:cxn>
                <a:cxn ang="0">
                  <a:pos x="65" y="235"/>
                </a:cxn>
                <a:cxn ang="0">
                  <a:pos x="61" y="216"/>
                </a:cxn>
                <a:cxn ang="0">
                  <a:pos x="57" y="201"/>
                </a:cxn>
                <a:cxn ang="0">
                  <a:pos x="56" y="179"/>
                </a:cxn>
                <a:cxn ang="0">
                  <a:pos x="49" y="148"/>
                </a:cxn>
                <a:cxn ang="0">
                  <a:pos x="55" y="139"/>
                </a:cxn>
                <a:cxn ang="0">
                  <a:pos x="51" y="128"/>
                </a:cxn>
                <a:cxn ang="0">
                  <a:pos x="35" y="97"/>
                </a:cxn>
                <a:cxn ang="0">
                  <a:pos x="6" y="36"/>
                </a:cxn>
                <a:cxn ang="0">
                  <a:pos x="1" y="10"/>
                </a:cxn>
                <a:cxn ang="0">
                  <a:pos x="12" y="11"/>
                </a:cxn>
                <a:cxn ang="0">
                  <a:pos x="29" y="3"/>
                </a:cxn>
                <a:cxn ang="0">
                  <a:pos x="48" y="12"/>
                </a:cxn>
                <a:cxn ang="0">
                  <a:pos x="118" y="13"/>
                </a:cxn>
                <a:cxn ang="0">
                  <a:pos x="130" y="22"/>
                </a:cxn>
                <a:cxn ang="0">
                  <a:pos x="155" y="23"/>
                </a:cxn>
                <a:cxn ang="0">
                  <a:pos x="176" y="25"/>
                </a:cxn>
                <a:cxn ang="0">
                  <a:pos x="223" y="13"/>
                </a:cxn>
                <a:cxn ang="0">
                  <a:pos x="239" y="20"/>
                </a:cxn>
                <a:cxn ang="0">
                  <a:pos x="227" y="24"/>
                </a:cxn>
                <a:cxn ang="0">
                  <a:pos x="214" y="35"/>
                </a:cxn>
                <a:cxn ang="0">
                  <a:pos x="204" y="28"/>
                </a:cxn>
                <a:cxn ang="0">
                  <a:pos x="166" y="34"/>
                </a:cxn>
                <a:cxn ang="0">
                  <a:pos x="166" y="117"/>
                </a:cxn>
                <a:cxn ang="0">
                  <a:pos x="147" y="118"/>
                </a:cxn>
                <a:cxn ang="0">
                  <a:pos x="146" y="183"/>
                </a:cxn>
              </a:cxnLst>
              <a:rect l="0" t="0" r="r" b="b"/>
              <a:pathLst>
                <a:path w="239" h="275">
                  <a:moveTo>
                    <a:pt x="146" y="183"/>
                  </a:moveTo>
                  <a:cubicBezTo>
                    <a:pt x="146" y="209"/>
                    <a:pt x="147" y="235"/>
                    <a:pt x="147" y="261"/>
                  </a:cubicBezTo>
                  <a:cubicBezTo>
                    <a:pt x="144" y="266"/>
                    <a:pt x="137" y="268"/>
                    <a:pt x="134" y="273"/>
                  </a:cubicBezTo>
                  <a:cubicBezTo>
                    <a:pt x="129" y="275"/>
                    <a:pt x="124" y="271"/>
                    <a:pt x="119" y="272"/>
                  </a:cubicBezTo>
                  <a:cubicBezTo>
                    <a:pt x="114" y="272"/>
                    <a:pt x="108" y="275"/>
                    <a:pt x="105" y="269"/>
                  </a:cubicBezTo>
                  <a:cubicBezTo>
                    <a:pt x="106" y="263"/>
                    <a:pt x="104" y="258"/>
                    <a:pt x="99" y="256"/>
                  </a:cubicBezTo>
                  <a:cubicBezTo>
                    <a:pt x="95" y="251"/>
                    <a:pt x="91" y="256"/>
                    <a:pt x="89" y="261"/>
                  </a:cubicBezTo>
                  <a:cubicBezTo>
                    <a:pt x="86" y="265"/>
                    <a:pt x="82" y="266"/>
                    <a:pt x="79" y="260"/>
                  </a:cubicBezTo>
                  <a:cubicBezTo>
                    <a:pt x="73" y="253"/>
                    <a:pt x="66" y="246"/>
                    <a:pt x="65" y="235"/>
                  </a:cubicBezTo>
                  <a:cubicBezTo>
                    <a:pt x="63" y="229"/>
                    <a:pt x="59" y="223"/>
                    <a:pt x="61" y="216"/>
                  </a:cubicBezTo>
                  <a:cubicBezTo>
                    <a:pt x="61" y="211"/>
                    <a:pt x="57" y="207"/>
                    <a:pt x="57" y="201"/>
                  </a:cubicBezTo>
                  <a:cubicBezTo>
                    <a:pt x="55" y="194"/>
                    <a:pt x="59" y="186"/>
                    <a:pt x="56" y="179"/>
                  </a:cubicBezTo>
                  <a:cubicBezTo>
                    <a:pt x="52" y="169"/>
                    <a:pt x="51" y="158"/>
                    <a:pt x="49" y="148"/>
                  </a:cubicBezTo>
                  <a:cubicBezTo>
                    <a:pt x="55" y="150"/>
                    <a:pt x="57" y="146"/>
                    <a:pt x="55" y="139"/>
                  </a:cubicBezTo>
                  <a:cubicBezTo>
                    <a:pt x="57" y="131"/>
                    <a:pt x="50" y="136"/>
                    <a:pt x="51" y="128"/>
                  </a:cubicBezTo>
                  <a:cubicBezTo>
                    <a:pt x="47" y="117"/>
                    <a:pt x="38" y="109"/>
                    <a:pt x="35" y="97"/>
                  </a:cubicBezTo>
                  <a:cubicBezTo>
                    <a:pt x="26" y="76"/>
                    <a:pt x="19" y="54"/>
                    <a:pt x="6" y="36"/>
                  </a:cubicBezTo>
                  <a:cubicBezTo>
                    <a:pt x="3" y="28"/>
                    <a:pt x="0" y="19"/>
                    <a:pt x="1" y="10"/>
                  </a:cubicBezTo>
                  <a:cubicBezTo>
                    <a:pt x="4" y="4"/>
                    <a:pt x="8" y="8"/>
                    <a:pt x="12" y="11"/>
                  </a:cubicBezTo>
                  <a:cubicBezTo>
                    <a:pt x="17" y="7"/>
                    <a:pt x="23" y="0"/>
                    <a:pt x="29" y="3"/>
                  </a:cubicBezTo>
                  <a:cubicBezTo>
                    <a:pt x="34" y="10"/>
                    <a:pt x="41" y="13"/>
                    <a:pt x="48" y="12"/>
                  </a:cubicBezTo>
                  <a:cubicBezTo>
                    <a:pt x="71" y="12"/>
                    <a:pt x="95" y="12"/>
                    <a:pt x="118" y="13"/>
                  </a:cubicBezTo>
                  <a:cubicBezTo>
                    <a:pt x="123" y="13"/>
                    <a:pt x="125" y="22"/>
                    <a:pt x="130" y="22"/>
                  </a:cubicBezTo>
                  <a:cubicBezTo>
                    <a:pt x="138" y="23"/>
                    <a:pt x="147" y="21"/>
                    <a:pt x="155" y="23"/>
                  </a:cubicBezTo>
                  <a:cubicBezTo>
                    <a:pt x="161" y="28"/>
                    <a:pt x="169" y="23"/>
                    <a:pt x="176" y="25"/>
                  </a:cubicBezTo>
                  <a:cubicBezTo>
                    <a:pt x="191" y="22"/>
                    <a:pt x="207" y="17"/>
                    <a:pt x="223" y="13"/>
                  </a:cubicBezTo>
                  <a:cubicBezTo>
                    <a:pt x="227" y="18"/>
                    <a:pt x="235" y="13"/>
                    <a:pt x="239" y="20"/>
                  </a:cubicBezTo>
                  <a:cubicBezTo>
                    <a:pt x="237" y="23"/>
                    <a:pt x="231" y="24"/>
                    <a:pt x="227" y="24"/>
                  </a:cubicBezTo>
                  <a:cubicBezTo>
                    <a:pt x="221" y="24"/>
                    <a:pt x="219" y="34"/>
                    <a:pt x="214" y="35"/>
                  </a:cubicBezTo>
                  <a:cubicBezTo>
                    <a:pt x="211" y="31"/>
                    <a:pt x="209" y="25"/>
                    <a:pt x="204" y="28"/>
                  </a:cubicBezTo>
                  <a:cubicBezTo>
                    <a:pt x="191" y="30"/>
                    <a:pt x="179" y="34"/>
                    <a:pt x="166" y="34"/>
                  </a:cubicBezTo>
                  <a:cubicBezTo>
                    <a:pt x="167" y="61"/>
                    <a:pt x="165" y="89"/>
                    <a:pt x="166" y="117"/>
                  </a:cubicBezTo>
                  <a:cubicBezTo>
                    <a:pt x="160" y="118"/>
                    <a:pt x="153" y="117"/>
                    <a:pt x="147" y="118"/>
                  </a:cubicBezTo>
                  <a:cubicBezTo>
                    <a:pt x="146" y="140"/>
                    <a:pt x="146" y="161"/>
                    <a:pt x="146" y="183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2" name="Freeform 413">
              <a:extLst>
                <a:ext uri="{FF2B5EF4-FFF2-40B4-BE49-F238E27FC236}">
                  <a16:creationId xmlns:a16="http://schemas.microsoft.com/office/drawing/2014/main" id="{C0D9531C-E0E6-40EC-AC1C-36FC9ADF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894" y="4283656"/>
              <a:ext cx="27485" cy="87949"/>
            </a:xfrm>
            <a:custGeom>
              <a:avLst/>
              <a:gdLst/>
              <a:ahLst/>
              <a:cxnLst>
                <a:cxn ang="0">
                  <a:pos x="33" y="44"/>
                </a:cxn>
                <a:cxn ang="0">
                  <a:pos x="32" y="68"/>
                </a:cxn>
                <a:cxn ang="0">
                  <a:pos x="40" y="91"/>
                </a:cxn>
                <a:cxn ang="0">
                  <a:pos x="57" y="114"/>
                </a:cxn>
                <a:cxn ang="0">
                  <a:pos x="57" y="142"/>
                </a:cxn>
                <a:cxn ang="0">
                  <a:pos x="48" y="150"/>
                </a:cxn>
                <a:cxn ang="0">
                  <a:pos x="46" y="170"/>
                </a:cxn>
                <a:cxn ang="0">
                  <a:pos x="30" y="147"/>
                </a:cxn>
                <a:cxn ang="0">
                  <a:pos x="33" y="130"/>
                </a:cxn>
                <a:cxn ang="0">
                  <a:pos x="30" y="111"/>
                </a:cxn>
                <a:cxn ang="0">
                  <a:pos x="17" y="112"/>
                </a:cxn>
                <a:cxn ang="0">
                  <a:pos x="6" y="99"/>
                </a:cxn>
                <a:cxn ang="0">
                  <a:pos x="2" y="85"/>
                </a:cxn>
                <a:cxn ang="0">
                  <a:pos x="8" y="69"/>
                </a:cxn>
                <a:cxn ang="0">
                  <a:pos x="17" y="60"/>
                </a:cxn>
                <a:cxn ang="0">
                  <a:pos x="10" y="50"/>
                </a:cxn>
                <a:cxn ang="0">
                  <a:pos x="11" y="27"/>
                </a:cxn>
                <a:cxn ang="0">
                  <a:pos x="17" y="16"/>
                </a:cxn>
                <a:cxn ang="0">
                  <a:pos x="10" y="0"/>
                </a:cxn>
                <a:cxn ang="0">
                  <a:pos x="24" y="5"/>
                </a:cxn>
                <a:cxn ang="0">
                  <a:pos x="32" y="42"/>
                </a:cxn>
                <a:cxn ang="0">
                  <a:pos x="33" y="44"/>
                </a:cxn>
              </a:cxnLst>
              <a:rect l="0" t="0" r="r" b="b"/>
              <a:pathLst>
                <a:path w="59" h="170">
                  <a:moveTo>
                    <a:pt x="33" y="44"/>
                  </a:moveTo>
                  <a:cubicBezTo>
                    <a:pt x="32" y="52"/>
                    <a:pt x="29" y="60"/>
                    <a:pt x="32" y="68"/>
                  </a:cubicBezTo>
                  <a:cubicBezTo>
                    <a:pt x="34" y="76"/>
                    <a:pt x="33" y="87"/>
                    <a:pt x="40" y="91"/>
                  </a:cubicBezTo>
                  <a:cubicBezTo>
                    <a:pt x="46" y="97"/>
                    <a:pt x="53" y="104"/>
                    <a:pt x="57" y="114"/>
                  </a:cubicBezTo>
                  <a:cubicBezTo>
                    <a:pt x="59" y="123"/>
                    <a:pt x="57" y="132"/>
                    <a:pt x="57" y="142"/>
                  </a:cubicBezTo>
                  <a:cubicBezTo>
                    <a:pt x="58" y="149"/>
                    <a:pt x="51" y="148"/>
                    <a:pt x="48" y="150"/>
                  </a:cubicBezTo>
                  <a:cubicBezTo>
                    <a:pt x="44" y="155"/>
                    <a:pt x="49" y="164"/>
                    <a:pt x="46" y="170"/>
                  </a:cubicBezTo>
                  <a:cubicBezTo>
                    <a:pt x="38" y="165"/>
                    <a:pt x="35" y="154"/>
                    <a:pt x="30" y="147"/>
                  </a:cubicBezTo>
                  <a:cubicBezTo>
                    <a:pt x="25" y="140"/>
                    <a:pt x="34" y="137"/>
                    <a:pt x="33" y="130"/>
                  </a:cubicBezTo>
                  <a:cubicBezTo>
                    <a:pt x="33" y="123"/>
                    <a:pt x="34" y="115"/>
                    <a:pt x="30" y="111"/>
                  </a:cubicBezTo>
                  <a:cubicBezTo>
                    <a:pt x="26" y="109"/>
                    <a:pt x="21" y="112"/>
                    <a:pt x="17" y="112"/>
                  </a:cubicBezTo>
                  <a:cubicBezTo>
                    <a:pt x="12" y="108"/>
                    <a:pt x="12" y="99"/>
                    <a:pt x="6" y="99"/>
                  </a:cubicBezTo>
                  <a:cubicBezTo>
                    <a:pt x="3" y="96"/>
                    <a:pt x="0" y="90"/>
                    <a:pt x="2" y="85"/>
                  </a:cubicBezTo>
                  <a:cubicBezTo>
                    <a:pt x="5" y="80"/>
                    <a:pt x="2" y="70"/>
                    <a:pt x="8" y="69"/>
                  </a:cubicBezTo>
                  <a:cubicBezTo>
                    <a:pt x="11" y="67"/>
                    <a:pt x="18" y="66"/>
                    <a:pt x="17" y="60"/>
                  </a:cubicBezTo>
                  <a:cubicBezTo>
                    <a:pt x="14" y="58"/>
                    <a:pt x="9" y="56"/>
                    <a:pt x="10" y="50"/>
                  </a:cubicBezTo>
                  <a:cubicBezTo>
                    <a:pt x="11" y="43"/>
                    <a:pt x="11" y="35"/>
                    <a:pt x="11" y="27"/>
                  </a:cubicBezTo>
                  <a:cubicBezTo>
                    <a:pt x="14" y="26"/>
                    <a:pt x="20" y="22"/>
                    <a:pt x="17" y="16"/>
                  </a:cubicBezTo>
                  <a:cubicBezTo>
                    <a:pt x="15" y="10"/>
                    <a:pt x="12" y="5"/>
                    <a:pt x="10" y="0"/>
                  </a:cubicBezTo>
                  <a:cubicBezTo>
                    <a:pt x="15" y="0"/>
                    <a:pt x="20" y="0"/>
                    <a:pt x="24" y="5"/>
                  </a:cubicBezTo>
                  <a:cubicBezTo>
                    <a:pt x="32" y="14"/>
                    <a:pt x="28" y="30"/>
                    <a:pt x="32" y="42"/>
                  </a:cubicBezTo>
                  <a:cubicBezTo>
                    <a:pt x="33" y="43"/>
                    <a:pt x="33" y="43"/>
                    <a:pt x="33" y="4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3" name="Freeform 414">
              <a:extLst>
                <a:ext uri="{FF2B5EF4-FFF2-40B4-BE49-F238E27FC236}">
                  <a16:creationId xmlns:a16="http://schemas.microsoft.com/office/drawing/2014/main" id="{ECF6FDC3-C8AE-4700-8B21-995A0D677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424" y="4509026"/>
              <a:ext cx="21987" cy="23819"/>
            </a:xfrm>
            <a:custGeom>
              <a:avLst/>
              <a:gdLst/>
              <a:ahLst/>
              <a:cxnLst>
                <a:cxn ang="0">
                  <a:pos x="14" y="47"/>
                </a:cxn>
                <a:cxn ang="0">
                  <a:pos x="0" y="24"/>
                </a:cxn>
                <a:cxn ang="0">
                  <a:pos x="13" y="7"/>
                </a:cxn>
                <a:cxn ang="0">
                  <a:pos x="28" y="0"/>
                </a:cxn>
                <a:cxn ang="0">
                  <a:pos x="42" y="13"/>
                </a:cxn>
                <a:cxn ang="0">
                  <a:pos x="37" y="27"/>
                </a:cxn>
                <a:cxn ang="0">
                  <a:pos x="21" y="39"/>
                </a:cxn>
                <a:cxn ang="0">
                  <a:pos x="14" y="47"/>
                </a:cxn>
              </a:cxnLst>
              <a:rect l="0" t="0" r="r" b="b"/>
              <a:pathLst>
                <a:path w="44" h="48">
                  <a:moveTo>
                    <a:pt x="14" y="47"/>
                  </a:moveTo>
                  <a:cubicBezTo>
                    <a:pt x="8" y="41"/>
                    <a:pt x="2" y="33"/>
                    <a:pt x="0" y="24"/>
                  </a:cubicBezTo>
                  <a:cubicBezTo>
                    <a:pt x="5" y="20"/>
                    <a:pt x="8" y="12"/>
                    <a:pt x="13" y="7"/>
                  </a:cubicBezTo>
                  <a:cubicBezTo>
                    <a:pt x="17" y="4"/>
                    <a:pt x="23" y="2"/>
                    <a:pt x="28" y="0"/>
                  </a:cubicBezTo>
                  <a:cubicBezTo>
                    <a:pt x="33" y="4"/>
                    <a:pt x="37" y="9"/>
                    <a:pt x="42" y="13"/>
                  </a:cubicBezTo>
                  <a:cubicBezTo>
                    <a:pt x="44" y="18"/>
                    <a:pt x="38" y="22"/>
                    <a:pt x="37" y="27"/>
                  </a:cubicBezTo>
                  <a:cubicBezTo>
                    <a:pt x="35" y="36"/>
                    <a:pt x="26" y="34"/>
                    <a:pt x="21" y="39"/>
                  </a:cubicBezTo>
                  <a:cubicBezTo>
                    <a:pt x="17" y="40"/>
                    <a:pt x="19" y="48"/>
                    <a:pt x="14" y="4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4" name="Freeform 415">
              <a:extLst>
                <a:ext uri="{FF2B5EF4-FFF2-40B4-BE49-F238E27FC236}">
                  <a16:creationId xmlns:a16="http://schemas.microsoft.com/office/drawing/2014/main" id="{ECDE67A7-0117-4F19-91FA-7110911B1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908" y="4292818"/>
              <a:ext cx="97110" cy="196052"/>
            </a:xfrm>
            <a:custGeom>
              <a:avLst/>
              <a:gdLst/>
              <a:ahLst/>
              <a:cxnLst>
                <a:cxn ang="0">
                  <a:pos x="47" y="375"/>
                </a:cxn>
                <a:cxn ang="0">
                  <a:pos x="35" y="375"/>
                </a:cxn>
                <a:cxn ang="0">
                  <a:pos x="33" y="357"/>
                </a:cxn>
                <a:cxn ang="0">
                  <a:pos x="31" y="318"/>
                </a:cxn>
                <a:cxn ang="0">
                  <a:pos x="24" y="297"/>
                </a:cxn>
                <a:cxn ang="0">
                  <a:pos x="19" y="274"/>
                </a:cxn>
                <a:cxn ang="0">
                  <a:pos x="40" y="248"/>
                </a:cxn>
                <a:cxn ang="0">
                  <a:pos x="41" y="232"/>
                </a:cxn>
                <a:cxn ang="0">
                  <a:pos x="51" y="215"/>
                </a:cxn>
                <a:cxn ang="0">
                  <a:pos x="45" y="198"/>
                </a:cxn>
                <a:cxn ang="0">
                  <a:pos x="50" y="176"/>
                </a:cxn>
                <a:cxn ang="0">
                  <a:pos x="47" y="142"/>
                </a:cxn>
                <a:cxn ang="0">
                  <a:pos x="23" y="129"/>
                </a:cxn>
                <a:cxn ang="0">
                  <a:pos x="4" y="126"/>
                </a:cxn>
                <a:cxn ang="0">
                  <a:pos x="2" y="111"/>
                </a:cxn>
                <a:cxn ang="0">
                  <a:pos x="7" y="101"/>
                </a:cxn>
                <a:cxn ang="0">
                  <a:pos x="32" y="90"/>
                </a:cxn>
                <a:cxn ang="0">
                  <a:pos x="53" y="81"/>
                </a:cxn>
                <a:cxn ang="0">
                  <a:pos x="62" y="93"/>
                </a:cxn>
                <a:cxn ang="0">
                  <a:pos x="75" y="92"/>
                </a:cxn>
                <a:cxn ang="0">
                  <a:pos x="77" y="115"/>
                </a:cxn>
                <a:cxn ang="0">
                  <a:pos x="74" y="129"/>
                </a:cxn>
                <a:cxn ang="0">
                  <a:pos x="90" y="151"/>
                </a:cxn>
                <a:cxn ang="0">
                  <a:pos x="92" y="130"/>
                </a:cxn>
                <a:cxn ang="0">
                  <a:pos x="101" y="122"/>
                </a:cxn>
                <a:cxn ang="0">
                  <a:pos x="101" y="94"/>
                </a:cxn>
                <a:cxn ang="0">
                  <a:pos x="80" y="68"/>
                </a:cxn>
                <a:cxn ang="0">
                  <a:pos x="74" y="43"/>
                </a:cxn>
                <a:cxn ang="0">
                  <a:pos x="77" y="25"/>
                </a:cxn>
                <a:cxn ang="0">
                  <a:pos x="97" y="26"/>
                </a:cxn>
                <a:cxn ang="0">
                  <a:pos x="108" y="26"/>
                </a:cxn>
                <a:cxn ang="0">
                  <a:pos x="127" y="29"/>
                </a:cxn>
                <a:cxn ang="0">
                  <a:pos x="137" y="22"/>
                </a:cxn>
                <a:cxn ang="0">
                  <a:pos x="147" y="21"/>
                </a:cxn>
                <a:cxn ang="0">
                  <a:pos x="163" y="15"/>
                </a:cxn>
                <a:cxn ang="0">
                  <a:pos x="185" y="0"/>
                </a:cxn>
                <a:cxn ang="0">
                  <a:pos x="183" y="17"/>
                </a:cxn>
                <a:cxn ang="0">
                  <a:pos x="185" y="32"/>
                </a:cxn>
                <a:cxn ang="0">
                  <a:pos x="183" y="57"/>
                </a:cxn>
                <a:cxn ang="0">
                  <a:pos x="187" y="80"/>
                </a:cxn>
                <a:cxn ang="0">
                  <a:pos x="191" y="93"/>
                </a:cxn>
                <a:cxn ang="0">
                  <a:pos x="186" y="106"/>
                </a:cxn>
                <a:cxn ang="0">
                  <a:pos x="183" y="119"/>
                </a:cxn>
                <a:cxn ang="0">
                  <a:pos x="159" y="147"/>
                </a:cxn>
                <a:cxn ang="0">
                  <a:pos x="126" y="165"/>
                </a:cxn>
                <a:cxn ang="0">
                  <a:pos x="98" y="198"/>
                </a:cxn>
                <a:cxn ang="0">
                  <a:pos x="81" y="213"/>
                </a:cxn>
                <a:cxn ang="0">
                  <a:pos x="81" y="229"/>
                </a:cxn>
                <a:cxn ang="0">
                  <a:pos x="87" y="243"/>
                </a:cxn>
                <a:cxn ang="0">
                  <a:pos x="89" y="259"/>
                </a:cxn>
                <a:cxn ang="0">
                  <a:pos x="95" y="266"/>
                </a:cxn>
                <a:cxn ang="0">
                  <a:pos x="93" y="296"/>
                </a:cxn>
                <a:cxn ang="0">
                  <a:pos x="95" y="309"/>
                </a:cxn>
                <a:cxn ang="0">
                  <a:pos x="68" y="331"/>
                </a:cxn>
                <a:cxn ang="0">
                  <a:pos x="44" y="348"/>
                </a:cxn>
                <a:cxn ang="0">
                  <a:pos x="46" y="359"/>
                </a:cxn>
                <a:cxn ang="0">
                  <a:pos x="47" y="375"/>
                </a:cxn>
              </a:cxnLst>
              <a:rect l="0" t="0" r="r" b="b"/>
              <a:pathLst>
                <a:path w="193" h="376">
                  <a:moveTo>
                    <a:pt x="47" y="375"/>
                  </a:moveTo>
                  <a:cubicBezTo>
                    <a:pt x="43" y="374"/>
                    <a:pt x="38" y="376"/>
                    <a:pt x="35" y="375"/>
                  </a:cubicBezTo>
                  <a:cubicBezTo>
                    <a:pt x="34" y="369"/>
                    <a:pt x="31" y="363"/>
                    <a:pt x="33" y="357"/>
                  </a:cubicBezTo>
                  <a:cubicBezTo>
                    <a:pt x="30" y="344"/>
                    <a:pt x="34" y="331"/>
                    <a:pt x="31" y="318"/>
                  </a:cubicBezTo>
                  <a:cubicBezTo>
                    <a:pt x="30" y="311"/>
                    <a:pt x="27" y="304"/>
                    <a:pt x="24" y="297"/>
                  </a:cubicBezTo>
                  <a:cubicBezTo>
                    <a:pt x="22" y="290"/>
                    <a:pt x="22" y="281"/>
                    <a:pt x="19" y="274"/>
                  </a:cubicBezTo>
                  <a:cubicBezTo>
                    <a:pt x="26" y="266"/>
                    <a:pt x="33" y="257"/>
                    <a:pt x="40" y="248"/>
                  </a:cubicBezTo>
                  <a:cubicBezTo>
                    <a:pt x="40" y="243"/>
                    <a:pt x="39" y="237"/>
                    <a:pt x="41" y="232"/>
                  </a:cubicBezTo>
                  <a:cubicBezTo>
                    <a:pt x="43" y="226"/>
                    <a:pt x="50" y="223"/>
                    <a:pt x="51" y="215"/>
                  </a:cubicBezTo>
                  <a:cubicBezTo>
                    <a:pt x="48" y="210"/>
                    <a:pt x="45" y="204"/>
                    <a:pt x="45" y="198"/>
                  </a:cubicBezTo>
                  <a:cubicBezTo>
                    <a:pt x="41" y="189"/>
                    <a:pt x="53" y="184"/>
                    <a:pt x="50" y="176"/>
                  </a:cubicBezTo>
                  <a:cubicBezTo>
                    <a:pt x="48" y="165"/>
                    <a:pt x="50" y="153"/>
                    <a:pt x="47" y="142"/>
                  </a:cubicBezTo>
                  <a:cubicBezTo>
                    <a:pt x="40" y="135"/>
                    <a:pt x="30" y="135"/>
                    <a:pt x="23" y="129"/>
                  </a:cubicBezTo>
                  <a:cubicBezTo>
                    <a:pt x="17" y="125"/>
                    <a:pt x="11" y="126"/>
                    <a:pt x="4" y="126"/>
                  </a:cubicBezTo>
                  <a:cubicBezTo>
                    <a:pt x="2" y="122"/>
                    <a:pt x="4" y="116"/>
                    <a:pt x="2" y="111"/>
                  </a:cubicBezTo>
                  <a:cubicBezTo>
                    <a:pt x="0" y="106"/>
                    <a:pt x="2" y="100"/>
                    <a:pt x="7" y="101"/>
                  </a:cubicBezTo>
                  <a:cubicBezTo>
                    <a:pt x="16" y="98"/>
                    <a:pt x="24" y="94"/>
                    <a:pt x="32" y="90"/>
                  </a:cubicBezTo>
                  <a:cubicBezTo>
                    <a:pt x="39" y="88"/>
                    <a:pt x="46" y="83"/>
                    <a:pt x="53" y="81"/>
                  </a:cubicBezTo>
                  <a:cubicBezTo>
                    <a:pt x="56" y="84"/>
                    <a:pt x="58" y="92"/>
                    <a:pt x="62" y="93"/>
                  </a:cubicBezTo>
                  <a:cubicBezTo>
                    <a:pt x="66" y="92"/>
                    <a:pt x="71" y="90"/>
                    <a:pt x="75" y="92"/>
                  </a:cubicBezTo>
                  <a:cubicBezTo>
                    <a:pt x="78" y="99"/>
                    <a:pt x="78" y="108"/>
                    <a:pt x="77" y="115"/>
                  </a:cubicBezTo>
                  <a:cubicBezTo>
                    <a:pt x="74" y="119"/>
                    <a:pt x="70" y="124"/>
                    <a:pt x="74" y="129"/>
                  </a:cubicBezTo>
                  <a:cubicBezTo>
                    <a:pt x="80" y="136"/>
                    <a:pt x="83" y="147"/>
                    <a:pt x="90" y="151"/>
                  </a:cubicBezTo>
                  <a:cubicBezTo>
                    <a:pt x="93" y="145"/>
                    <a:pt x="87" y="135"/>
                    <a:pt x="92" y="130"/>
                  </a:cubicBezTo>
                  <a:cubicBezTo>
                    <a:pt x="97" y="130"/>
                    <a:pt x="102" y="128"/>
                    <a:pt x="101" y="122"/>
                  </a:cubicBezTo>
                  <a:cubicBezTo>
                    <a:pt x="101" y="112"/>
                    <a:pt x="103" y="103"/>
                    <a:pt x="101" y="94"/>
                  </a:cubicBezTo>
                  <a:cubicBezTo>
                    <a:pt x="96" y="83"/>
                    <a:pt x="87" y="75"/>
                    <a:pt x="80" y="68"/>
                  </a:cubicBezTo>
                  <a:cubicBezTo>
                    <a:pt x="76" y="60"/>
                    <a:pt x="77" y="51"/>
                    <a:pt x="74" y="43"/>
                  </a:cubicBezTo>
                  <a:cubicBezTo>
                    <a:pt x="75" y="37"/>
                    <a:pt x="76" y="31"/>
                    <a:pt x="77" y="25"/>
                  </a:cubicBezTo>
                  <a:cubicBezTo>
                    <a:pt x="84" y="24"/>
                    <a:pt x="91" y="29"/>
                    <a:pt x="97" y="26"/>
                  </a:cubicBezTo>
                  <a:cubicBezTo>
                    <a:pt x="101" y="22"/>
                    <a:pt x="105" y="19"/>
                    <a:pt x="108" y="26"/>
                  </a:cubicBezTo>
                  <a:cubicBezTo>
                    <a:pt x="113" y="31"/>
                    <a:pt x="120" y="28"/>
                    <a:pt x="127" y="29"/>
                  </a:cubicBezTo>
                  <a:cubicBezTo>
                    <a:pt x="131" y="31"/>
                    <a:pt x="135" y="27"/>
                    <a:pt x="137" y="22"/>
                  </a:cubicBezTo>
                  <a:cubicBezTo>
                    <a:pt x="139" y="15"/>
                    <a:pt x="143" y="17"/>
                    <a:pt x="147" y="21"/>
                  </a:cubicBezTo>
                  <a:cubicBezTo>
                    <a:pt x="152" y="24"/>
                    <a:pt x="158" y="16"/>
                    <a:pt x="163" y="15"/>
                  </a:cubicBezTo>
                  <a:cubicBezTo>
                    <a:pt x="172" y="13"/>
                    <a:pt x="178" y="6"/>
                    <a:pt x="185" y="0"/>
                  </a:cubicBezTo>
                  <a:cubicBezTo>
                    <a:pt x="189" y="5"/>
                    <a:pt x="187" y="12"/>
                    <a:pt x="183" y="17"/>
                  </a:cubicBezTo>
                  <a:cubicBezTo>
                    <a:pt x="181" y="22"/>
                    <a:pt x="185" y="27"/>
                    <a:pt x="185" y="32"/>
                  </a:cubicBezTo>
                  <a:cubicBezTo>
                    <a:pt x="184" y="40"/>
                    <a:pt x="189" y="50"/>
                    <a:pt x="183" y="57"/>
                  </a:cubicBezTo>
                  <a:cubicBezTo>
                    <a:pt x="187" y="64"/>
                    <a:pt x="188" y="72"/>
                    <a:pt x="187" y="80"/>
                  </a:cubicBezTo>
                  <a:cubicBezTo>
                    <a:pt x="188" y="85"/>
                    <a:pt x="186" y="93"/>
                    <a:pt x="191" y="93"/>
                  </a:cubicBezTo>
                  <a:cubicBezTo>
                    <a:pt x="193" y="97"/>
                    <a:pt x="189" y="103"/>
                    <a:pt x="186" y="106"/>
                  </a:cubicBezTo>
                  <a:cubicBezTo>
                    <a:pt x="188" y="110"/>
                    <a:pt x="187" y="115"/>
                    <a:pt x="183" y="119"/>
                  </a:cubicBezTo>
                  <a:cubicBezTo>
                    <a:pt x="176" y="129"/>
                    <a:pt x="170" y="141"/>
                    <a:pt x="159" y="147"/>
                  </a:cubicBezTo>
                  <a:cubicBezTo>
                    <a:pt x="149" y="155"/>
                    <a:pt x="137" y="158"/>
                    <a:pt x="126" y="165"/>
                  </a:cubicBezTo>
                  <a:cubicBezTo>
                    <a:pt x="115" y="174"/>
                    <a:pt x="109" y="190"/>
                    <a:pt x="98" y="198"/>
                  </a:cubicBezTo>
                  <a:cubicBezTo>
                    <a:pt x="92" y="203"/>
                    <a:pt x="87" y="209"/>
                    <a:pt x="81" y="213"/>
                  </a:cubicBezTo>
                  <a:cubicBezTo>
                    <a:pt x="81" y="218"/>
                    <a:pt x="80" y="224"/>
                    <a:pt x="81" y="229"/>
                  </a:cubicBezTo>
                  <a:cubicBezTo>
                    <a:pt x="84" y="232"/>
                    <a:pt x="90" y="237"/>
                    <a:pt x="87" y="243"/>
                  </a:cubicBezTo>
                  <a:cubicBezTo>
                    <a:pt x="85" y="248"/>
                    <a:pt x="89" y="254"/>
                    <a:pt x="89" y="259"/>
                  </a:cubicBezTo>
                  <a:cubicBezTo>
                    <a:pt x="90" y="264"/>
                    <a:pt x="91" y="272"/>
                    <a:pt x="95" y="266"/>
                  </a:cubicBezTo>
                  <a:cubicBezTo>
                    <a:pt x="96" y="276"/>
                    <a:pt x="95" y="286"/>
                    <a:pt x="93" y="296"/>
                  </a:cubicBezTo>
                  <a:cubicBezTo>
                    <a:pt x="89" y="303"/>
                    <a:pt x="96" y="304"/>
                    <a:pt x="95" y="309"/>
                  </a:cubicBezTo>
                  <a:cubicBezTo>
                    <a:pt x="90" y="322"/>
                    <a:pt x="79" y="328"/>
                    <a:pt x="68" y="331"/>
                  </a:cubicBezTo>
                  <a:cubicBezTo>
                    <a:pt x="60" y="335"/>
                    <a:pt x="50" y="338"/>
                    <a:pt x="44" y="348"/>
                  </a:cubicBezTo>
                  <a:cubicBezTo>
                    <a:pt x="40" y="352"/>
                    <a:pt x="41" y="357"/>
                    <a:pt x="46" y="359"/>
                  </a:cubicBezTo>
                  <a:cubicBezTo>
                    <a:pt x="51" y="362"/>
                    <a:pt x="47" y="370"/>
                    <a:pt x="47" y="375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5" name="Freeform 416">
              <a:extLst>
                <a:ext uri="{FF2B5EF4-FFF2-40B4-BE49-F238E27FC236}">
                  <a16:creationId xmlns:a16="http://schemas.microsoft.com/office/drawing/2014/main" id="{BEFBD6A1-B0AE-46CA-87C3-382CB14C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339" y="4312972"/>
              <a:ext cx="67793" cy="161240"/>
            </a:xfrm>
            <a:custGeom>
              <a:avLst/>
              <a:gdLst/>
              <a:ahLst/>
              <a:cxnLst>
                <a:cxn ang="0">
                  <a:pos x="27" y="92"/>
                </a:cxn>
                <a:cxn ang="0">
                  <a:pos x="38" y="87"/>
                </a:cxn>
                <a:cxn ang="0">
                  <a:pos x="48" y="83"/>
                </a:cxn>
                <a:cxn ang="0">
                  <a:pos x="59" y="83"/>
                </a:cxn>
                <a:cxn ang="0">
                  <a:pos x="65" y="73"/>
                </a:cxn>
                <a:cxn ang="0">
                  <a:pos x="71" y="68"/>
                </a:cxn>
                <a:cxn ang="0">
                  <a:pos x="78" y="63"/>
                </a:cxn>
                <a:cxn ang="0">
                  <a:pos x="82" y="53"/>
                </a:cxn>
                <a:cxn ang="0">
                  <a:pos x="88" y="44"/>
                </a:cxn>
                <a:cxn ang="0">
                  <a:pos x="89" y="31"/>
                </a:cxn>
                <a:cxn ang="0">
                  <a:pos x="96" y="32"/>
                </a:cxn>
                <a:cxn ang="0">
                  <a:pos x="105" y="12"/>
                </a:cxn>
                <a:cxn ang="0">
                  <a:pos x="109" y="3"/>
                </a:cxn>
                <a:cxn ang="0">
                  <a:pos x="119" y="14"/>
                </a:cxn>
                <a:cxn ang="0">
                  <a:pos x="124" y="38"/>
                </a:cxn>
                <a:cxn ang="0">
                  <a:pos x="131" y="67"/>
                </a:cxn>
                <a:cxn ang="0">
                  <a:pos x="126" y="85"/>
                </a:cxn>
                <a:cxn ang="0">
                  <a:pos x="119" y="73"/>
                </a:cxn>
                <a:cxn ang="0">
                  <a:pos x="117" y="87"/>
                </a:cxn>
                <a:cxn ang="0">
                  <a:pos x="119" y="102"/>
                </a:cxn>
                <a:cxn ang="0">
                  <a:pos x="112" y="121"/>
                </a:cxn>
                <a:cxn ang="0">
                  <a:pos x="103" y="166"/>
                </a:cxn>
                <a:cxn ang="0">
                  <a:pos x="78" y="268"/>
                </a:cxn>
                <a:cxn ang="0">
                  <a:pos x="68" y="294"/>
                </a:cxn>
                <a:cxn ang="0">
                  <a:pos x="52" y="298"/>
                </a:cxn>
                <a:cxn ang="0">
                  <a:pos x="40" y="305"/>
                </a:cxn>
                <a:cxn ang="0">
                  <a:pos x="30" y="299"/>
                </a:cxn>
                <a:cxn ang="0">
                  <a:pos x="19" y="295"/>
                </a:cxn>
                <a:cxn ang="0">
                  <a:pos x="14" y="281"/>
                </a:cxn>
                <a:cxn ang="0">
                  <a:pos x="9" y="267"/>
                </a:cxn>
                <a:cxn ang="0">
                  <a:pos x="9" y="248"/>
                </a:cxn>
                <a:cxn ang="0">
                  <a:pos x="3" y="224"/>
                </a:cxn>
                <a:cxn ang="0">
                  <a:pos x="10" y="208"/>
                </a:cxn>
                <a:cxn ang="0">
                  <a:pos x="19" y="191"/>
                </a:cxn>
                <a:cxn ang="0">
                  <a:pos x="25" y="169"/>
                </a:cxn>
                <a:cxn ang="0">
                  <a:pos x="19" y="157"/>
                </a:cxn>
                <a:cxn ang="0">
                  <a:pos x="18" y="143"/>
                </a:cxn>
                <a:cxn ang="0">
                  <a:pos x="14" y="122"/>
                </a:cxn>
                <a:cxn ang="0">
                  <a:pos x="23" y="96"/>
                </a:cxn>
                <a:cxn ang="0">
                  <a:pos x="27" y="92"/>
                </a:cxn>
              </a:cxnLst>
              <a:rect l="0" t="0" r="r" b="b"/>
              <a:pathLst>
                <a:path w="134" h="309">
                  <a:moveTo>
                    <a:pt x="27" y="92"/>
                  </a:moveTo>
                  <a:cubicBezTo>
                    <a:pt x="31" y="93"/>
                    <a:pt x="34" y="87"/>
                    <a:pt x="38" y="87"/>
                  </a:cubicBezTo>
                  <a:cubicBezTo>
                    <a:pt x="42" y="91"/>
                    <a:pt x="44" y="83"/>
                    <a:pt x="48" y="83"/>
                  </a:cubicBezTo>
                  <a:cubicBezTo>
                    <a:pt x="52" y="79"/>
                    <a:pt x="56" y="88"/>
                    <a:pt x="59" y="83"/>
                  </a:cubicBezTo>
                  <a:cubicBezTo>
                    <a:pt x="56" y="78"/>
                    <a:pt x="62" y="76"/>
                    <a:pt x="65" y="73"/>
                  </a:cubicBezTo>
                  <a:cubicBezTo>
                    <a:pt x="68" y="72"/>
                    <a:pt x="76" y="76"/>
                    <a:pt x="71" y="68"/>
                  </a:cubicBezTo>
                  <a:cubicBezTo>
                    <a:pt x="70" y="65"/>
                    <a:pt x="77" y="56"/>
                    <a:pt x="78" y="63"/>
                  </a:cubicBezTo>
                  <a:cubicBezTo>
                    <a:pt x="82" y="63"/>
                    <a:pt x="87" y="56"/>
                    <a:pt x="82" y="53"/>
                  </a:cubicBezTo>
                  <a:cubicBezTo>
                    <a:pt x="79" y="46"/>
                    <a:pt x="88" y="50"/>
                    <a:pt x="88" y="44"/>
                  </a:cubicBezTo>
                  <a:cubicBezTo>
                    <a:pt x="87" y="40"/>
                    <a:pt x="83" y="30"/>
                    <a:pt x="89" y="31"/>
                  </a:cubicBezTo>
                  <a:cubicBezTo>
                    <a:pt x="91" y="38"/>
                    <a:pt x="94" y="38"/>
                    <a:pt x="96" y="32"/>
                  </a:cubicBezTo>
                  <a:cubicBezTo>
                    <a:pt x="102" y="28"/>
                    <a:pt x="104" y="20"/>
                    <a:pt x="105" y="12"/>
                  </a:cubicBezTo>
                  <a:cubicBezTo>
                    <a:pt x="102" y="8"/>
                    <a:pt x="106" y="0"/>
                    <a:pt x="109" y="3"/>
                  </a:cubicBezTo>
                  <a:cubicBezTo>
                    <a:pt x="113" y="6"/>
                    <a:pt x="114" y="13"/>
                    <a:pt x="119" y="14"/>
                  </a:cubicBezTo>
                  <a:cubicBezTo>
                    <a:pt x="123" y="21"/>
                    <a:pt x="123" y="30"/>
                    <a:pt x="124" y="38"/>
                  </a:cubicBezTo>
                  <a:cubicBezTo>
                    <a:pt x="125" y="48"/>
                    <a:pt x="127" y="58"/>
                    <a:pt x="131" y="67"/>
                  </a:cubicBezTo>
                  <a:cubicBezTo>
                    <a:pt x="134" y="74"/>
                    <a:pt x="129" y="80"/>
                    <a:pt x="126" y="85"/>
                  </a:cubicBezTo>
                  <a:cubicBezTo>
                    <a:pt x="123" y="82"/>
                    <a:pt x="122" y="76"/>
                    <a:pt x="119" y="73"/>
                  </a:cubicBezTo>
                  <a:cubicBezTo>
                    <a:pt x="113" y="74"/>
                    <a:pt x="117" y="83"/>
                    <a:pt x="117" y="87"/>
                  </a:cubicBezTo>
                  <a:cubicBezTo>
                    <a:pt x="120" y="91"/>
                    <a:pt x="123" y="97"/>
                    <a:pt x="119" y="102"/>
                  </a:cubicBezTo>
                  <a:cubicBezTo>
                    <a:pt x="117" y="108"/>
                    <a:pt x="111" y="113"/>
                    <a:pt x="112" y="121"/>
                  </a:cubicBezTo>
                  <a:cubicBezTo>
                    <a:pt x="113" y="137"/>
                    <a:pt x="106" y="151"/>
                    <a:pt x="103" y="166"/>
                  </a:cubicBezTo>
                  <a:cubicBezTo>
                    <a:pt x="95" y="200"/>
                    <a:pt x="86" y="234"/>
                    <a:pt x="78" y="268"/>
                  </a:cubicBezTo>
                  <a:cubicBezTo>
                    <a:pt x="76" y="277"/>
                    <a:pt x="74" y="287"/>
                    <a:pt x="68" y="294"/>
                  </a:cubicBezTo>
                  <a:cubicBezTo>
                    <a:pt x="64" y="299"/>
                    <a:pt x="57" y="295"/>
                    <a:pt x="52" y="298"/>
                  </a:cubicBezTo>
                  <a:cubicBezTo>
                    <a:pt x="47" y="298"/>
                    <a:pt x="45" y="306"/>
                    <a:pt x="40" y="305"/>
                  </a:cubicBezTo>
                  <a:cubicBezTo>
                    <a:pt x="35" y="309"/>
                    <a:pt x="35" y="299"/>
                    <a:pt x="30" y="299"/>
                  </a:cubicBezTo>
                  <a:cubicBezTo>
                    <a:pt x="26" y="297"/>
                    <a:pt x="22" y="300"/>
                    <a:pt x="19" y="295"/>
                  </a:cubicBezTo>
                  <a:cubicBezTo>
                    <a:pt x="14" y="292"/>
                    <a:pt x="15" y="286"/>
                    <a:pt x="14" y="281"/>
                  </a:cubicBezTo>
                  <a:cubicBezTo>
                    <a:pt x="10" y="277"/>
                    <a:pt x="8" y="273"/>
                    <a:pt x="9" y="267"/>
                  </a:cubicBezTo>
                  <a:cubicBezTo>
                    <a:pt x="9" y="261"/>
                    <a:pt x="14" y="254"/>
                    <a:pt x="9" y="248"/>
                  </a:cubicBezTo>
                  <a:cubicBezTo>
                    <a:pt x="6" y="241"/>
                    <a:pt x="0" y="234"/>
                    <a:pt x="3" y="224"/>
                  </a:cubicBezTo>
                  <a:cubicBezTo>
                    <a:pt x="5" y="218"/>
                    <a:pt x="4" y="209"/>
                    <a:pt x="10" y="208"/>
                  </a:cubicBezTo>
                  <a:cubicBezTo>
                    <a:pt x="14" y="204"/>
                    <a:pt x="16" y="196"/>
                    <a:pt x="19" y="191"/>
                  </a:cubicBezTo>
                  <a:cubicBezTo>
                    <a:pt x="22" y="184"/>
                    <a:pt x="25" y="177"/>
                    <a:pt x="25" y="169"/>
                  </a:cubicBezTo>
                  <a:cubicBezTo>
                    <a:pt x="26" y="163"/>
                    <a:pt x="21" y="161"/>
                    <a:pt x="19" y="157"/>
                  </a:cubicBezTo>
                  <a:cubicBezTo>
                    <a:pt x="22" y="152"/>
                    <a:pt x="22" y="147"/>
                    <a:pt x="18" y="143"/>
                  </a:cubicBezTo>
                  <a:cubicBezTo>
                    <a:pt x="16" y="136"/>
                    <a:pt x="17" y="128"/>
                    <a:pt x="14" y="122"/>
                  </a:cubicBezTo>
                  <a:cubicBezTo>
                    <a:pt x="18" y="114"/>
                    <a:pt x="24" y="106"/>
                    <a:pt x="23" y="96"/>
                  </a:cubicBezTo>
                  <a:cubicBezTo>
                    <a:pt x="22" y="91"/>
                    <a:pt x="23" y="91"/>
                    <a:pt x="27" y="9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6" name="Freeform 417">
              <a:extLst>
                <a:ext uri="{FF2B5EF4-FFF2-40B4-BE49-F238E27FC236}">
                  <a16:creationId xmlns:a16="http://schemas.microsoft.com/office/drawing/2014/main" id="{20152133-93EE-4754-9FE5-8594E83A5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295" y="4378934"/>
              <a:ext cx="82452" cy="109936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02" y="10"/>
                </a:cxn>
                <a:cxn ang="0">
                  <a:pos x="112" y="31"/>
                </a:cxn>
                <a:cxn ang="0">
                  <a:pos x="133" y="53"/>
                </a:cxn>
                <a:cxn ang="0">
                  <a:pos x="139" y="63"/>
                </a:cxn>
                <a:cxn ang="0">
                  <a:pos x="144" y="73"/>
                </a:cxn>
                <a:cxn ang="0">
                  <a:pos x="150" y="87"/>
                </a:cxn>
                <a:cxn ang="0">
                  <a:pos x="170" y="97"/>
                </a:cxn>
                <a:cxn ang="0">
                  <a:pos x="166" y="108"/>
                </a:cxn>
                <a:cxn ang="0">
                  <a:pos x="151" y="115"/>
                </a:cxn>
                <a:cxn ang="0">
                  <a:pos x="134" y="132"/>
                </a:cxn>
                <a:cxn ang="0">
                  <a:pos x="126" y="152"/>
                </a:cxn>
                <a:cxn ang="0">
                  <a:pos x="111" y="161"/>
                </a:cxn>
                <a:cxn ang="0">
                  <a:pos x="102" y="183"/>
                </a:cxn>
                <a:cxn ang="0">
                  <a:pos x="85" y="184"/>
                </a:cxn>
                <a:cxn ang="0">
                  <a:pos x="65" y="173"/>
                </a:cxn>
                <a:cxn ang="0">
                  <a:pos x="56" y="180"/>
                </a:cxn>
                <a:cxn ang="0">
                  <a:pos x="31" y="208"/>
                </a:cxn>
                <a:cxn ang="0">
                  <a:pos x="16" y="207"/>
                </a:cxn>
                <a:cxn ang="0">
                  <a:pos x="18" y="184"/>
                </a:cxn>
                <a:cxn ang="0">
                  <a:pos x="6" y="163"/>
                </a:cxn>
                <a:cxn ang="0">
                  <a:pos x="2" y="151"/>
                </a:cxn>
                <a:cxn ang="0">
                  <a:pos x="3" y="98"/>
                </a:cxn>
                <a:cxn ang="0">
                  <a:pos x="22" y="97"/>
                </a:cxn>
                <a:cxn ang="0">
                  <a:pos x="22" y="14"/>
                </a:cxn>
                <a:cxn ang="0">
                  <a:pos x="65" y="7"/>
                </a:cxn>
                <a:cxn ang="0">
                  <a:pos x="73" y="12"/>
                </a:cxn>
                <a:cxn ang="0">
                  <a:pos x="86" y="4"/>
                </a:cxn>
                <a:cxn ang="0">
                  <a:pos x="96" y="0"/>
                </a:cxn>
              </a:cxnLst>
              <a:rect l="0" t="0" r="r" b="b"/>
              <a:pathLst>
                <a:path w="174" h="210">
                  <a:moveTo>
                    <a:pt x="96" y="0"/>
                  </a:moveTo>
                  <a:cubicBezTo>
                    <a:pt x="100" y="3"/>
                    <a:pt x="102" y="5"/>
                    <a:pt x="102" y="10"/>
                  </a:cubicBezTo>
                  <a:cubicBezTo>
                    <a:pt x="106" y="17"/>
                    <a:pt x="112" y="22"/>
                    <a:pt x="112" y="31"/>
                  </a:cubicBezTo>
                  <a:cubicBezTo>
                    <a:pt x="115" y="44"/>
                    <a:pt x="125" y="48"/>
                    <a:pt x="133" y="53"/>
                  </a:cubicBezTo>
                  <a:cubicBezTo>
                    <a:pt x="135" y="57"/>
                    <a:pt x="133" y="65"/>
                    <a:pt x="139" y="63"/>
                  </a:cubicBezTo>
                  <a:cubicBezTo>
                    <a:pt x="145" y="61"/>
                    <a:pt x="144" y="68"/>
                    <a:pt x="144" y="73"/>
                  </a:cubicBezTo>
                  <a:cubicBezTo>
                    <a:pt x="145" y="78"/>
                    <a:pt x="147" y="84"/>
                    <a:pt x="150" y="87"/>
                  </a:cubicBezTo>
                  <a:cubicBezTo>
                    <a:pt x="157" y="89"/>
                    <a:pt x="166" y="88"/>
                    <a:pt x="170" y="97"/>
                  </a:cubicBezTo>
                  <a:cubicBezTo>
                    <a:pt x="174" y="101"/>
                    <a:pt x="168" y="105"/>
                    <a:pt x="166" y="108"/>
                  </a:cubicBezTo>
                  <a:cubicBezTo>
                    <a:pt x="161" y="112"/>
                    <a:pt x="154" y="108"/>
                    <a:pt x="151" y="115"/>
                  </a:cubicBezTo>
                  <a:cubicBezTo>
                    <a:pt x="147" y="123"/>
                    <a:pt x="141" y="129"/>
                    <a:pt x="134" y="132"/>
                  </a:cubicBezTo>
                  <a:cubicBezTo>
                    <a:pt x="128" y="136"/>
                    <a:pt x="132" y="148"/>
                    <a:pt x="126" y="152"/>
                  </a:cubicBezTo>
                  <a:cubicBezTo>
                    <a:pt x="121" y="157"/>
                    <a:pt x="115" y="156"/>
                    <a:pt x="111" y="161"/>
                  </a:cubicBezTo>
                  <a:cubicBezTo>
                    <a:pt x="109" y="168"/>
                    <a:pt x="109" y="179"/>
                    <a:pt x="102" y="183"/>
                  </a:cubicBezTo>
                  <a:cubicBezTo>
                    <a:pt x="97" y="184"/>
                    <a:pt x="91" y="185"/>
                    <a:pt x="85" y="184"/>
                  </a:cubicBezTo>
                  <a:cubicBezTo>
                    <a:pt x="77" y="183"/>
                    <a:pt x="71" y="178"/>
                    <a:pt x="65" y="173"/>
                  </a:cubicBezTo>
                  <a:cubicBezTo>
                    <a:pt x="61" y="171"/>
                    <a:pt x="57" y="174"/>
                    <a:pt x="56" y="180"/>
                  </a:cubicBezTo>
                  <a:cubicBezTo>
                    <a:pt x="52" y="193"/>
                    <a:pt x="42" y="204"/>
                    <a:pt x="31" y="208"/>
                  </a:cubicBezTo>
                  <a:cubicBezTo>
                    <a:pt x="26" y="207"/>
                    <a:pt x="20" y="210"/>
                    <a:pt x="16" y="207"/>
                  </a:cubicBezTo>
                  <a:cubicBezTo>
                    <a:pt x="13" y="199"/>
                    <a:pt x="21" y="191"/>
                    <a:pt x="18" y="184"/>
                  </a:cubicBezTo>
                  <a:cubicBezTo>
                    <a:pt x="15" y="176"/>
                    <a:pt x="11" y="168"/>
                    <a:pt x="6" y="163"/>
                  </a:cubicBezTo>
                  <a:cubicBezTo>
                    <a:pt x="0" y="164"/>
                    <a:pt x="3" y="155"/>
                    <a:pt x="2" y="151"/>
                  </a:cubicBezTo>
                  <a:cubicBezTo>
                    <a:pt x="2" y="133"/>
                    <a:pt x="3" y="116"/>
                    <a:pt x="3" y="98"/>
                  </a:cubicBezTo>
                  <a:cubicBezTo>
                    <a:pt x="9" y="97"/>
                    <a:pt x="16" y="98"/>
                    <a:pt x="22" y="97"/>
                  </a:cubicBezTo>
                  <a:cubicBezTo>
                    <a:pt x="21" y="69"/>
                    <a:pt x="23" y="41"/>
                    <a:pt x="22" y="14"/>
                  </a:cubicBezTo>
                  <a:cubicBezTo>
                    <a:pt x="37" y="14"/>
                    <a:pt x="50" y="9"/>
                    <a:pt x="65" y="7"/>
                  </a:cubicBezTo>
                  <a:cubicBezTo>
                    <a:pt x="67" y="11"/>
                    <a:pt x="70" y="19"/>
                    <a:pt x="73" y="12"/>
                  </a:cubicBezTo>
                  <a:cubicBezTo>
                    <a:pt x="77" y="8"/>
                    <a:pt x="80" y="2"/>
                    <a:pt x="86" y="4"/>
                  </a:cubicBezTo>
                  <a:cubicBezTo>
                    <a:pt x="89" y="4"/>
                    <a:pt x="92" y="2"/>
                    <a:pt x="96" y="0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7" name="Freeform 418">
              <a:extLst>
                <a:ext uri="{FF2B5EF4-FFF2-40B4-BE49-F238E27FC236}">
                  <a16:creationId xmlns:a16="http://schemas.microsoft.com/office/drawing/2014/main" id="{22D1C1CC-0CA1-42BE-936C-92118B53E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7933" y="4355115"/>
              <a:ext cx="69625" cy="80620"/>
            </a:xfrm>
            <a:custGeom>
              <a:avLst/>
              <a:gdLst/>
              <a:ahLst/>
              <a:cxnLst>
                <a:cxn ang="0">
                  <a:pos x="92" y="2"/>
                </a:cxn>
                <a:cxn ang="0">
                  <a:pos x="99" y="10"/>
                </a:cxn>
                <a:cxn ang="0">
                  <a:pos x="127" y="20"/>
                </a:cxn>
                <a:cxn ang="0">
                  <a:pos x="137" y="33"/>
                </a:cxn>
                <a:cxn ang="0">
                  <a:pos x="140" y="63"/>
                </a:cxn>
                <a:cxn ang="0">
                  <a:pos x="134" y="82"/>
                </a:cxn>
                <a:cxn ang="0">
                  <a:pos x="139" y="97"/>
                </a:cxn>
                <a:cxn ang="0">
                  <a:pos x="133" y="111"/>
                </a:cxn>
                <a:cxn ang="0">
                  <a:pos x="129" y="131"/>
                </a:cxn>
                <a:cxn ang="0">
                  <a:pos x="109" y="157"/>
                </a:cxn>
                <a:cxn ang="0">
                  <a:pos x="98" y="155"/>
                </a:cxn>
                <a:cxn ang="0">
                  <a:pos x="86" y="154"/>
                </a:cxn>
                <a:cxn ang="0">
                  <a:pos x="71" y="150"/>
                </a:cxn>
                <a:cxn ang="0">
                  <a:pos x="62" y="140"/>
                </a:cxn>
                <a:cxn ang="0">
                  <a:pos x="46" y="131"/>
                </a:cxn>
                <a:cxn ang="0">
                  <a:pos x="42" y="115"/>
                </a:cxn>
                <a:cxn ang="0">
                  <a:pos x="33" y="109"/>
                </a:cxn>
                <a:cxn ang="0">
                  <a:pos x="26" y="99"/>
                </a:cxn>
                <a:cxn ang="0">
                  <a:pos x="10" y="76"/>
                </a:cxn>
                <a:cxn ang="0">
                  <a:pos x="0" y="57"/>
                </a:cxn>
                <a:cxn ang="0">
                  <a:pos x="11" y="55"/>
                </a:cxn>
                <a:cxn ang="0">
                  <a:pos x="23" y="57"/>
                </a:cxn>
                <a:cxn ang="0">
                  <a:pos x="33" y="51"/>
                </a:cxn>
                <a:cxn ang="0">
                  <a:pos x="49" y="27"/>
                </a:cxn>
                <a:cxn ang="0">
                  <a:pos x="66" y="21"/>
                </a:cxn>
                <a:cxn ang="0">
                  <a:pos x="81" y="1"/>
                </a:cxn>
                <a:cxn ang="0">
                  <a:pos x="92" y="2"/>
                </a:cxn>
              </a:cxnLst>
              <a:rect l="0" t="0" r="r" b="b"/>
              <a:pathLst>
                <a:path w="141" h="159">
                  <a:moveTo>
                    <a:pt x="92" y="2"/>
                  </a:moveTo>
                  <a:cubicBezTo>
                    <a:pt x="91" y="8"/>
                    <a:pt x="93" y="12"/>
                    <a:pt x="99" y="10"/>
                  </a:cubicBezTo>
                  <a:cubicBezTo>
                    <a:pt x="109" y="9"/>
                    <a:pt x="117" y="18"/>
                    <a:pt x="127" y="20"/>
                  </a:cubicBezTo>
                  <a:cubicBezTo>
                    <a:pt x="132" y="22"/>
                    <a:pt x="137" y="26"/>
                    <a:pt x="137" y="33"/>
                  </a:cubicBezTo>
                  <a:cubicBezTo>
                    <a:pt x="138" y="43"/>
                    <a:pt x="138" y="53"/>
                    <a:pt x="140" y="63"/>
                  </a:cubicBezTo>
                  <a:cubicBezTo>
                    <a:pt x="138" y="70"/>
                    <a:pt x="131" y="74"/>
                    <a:pt x="134" y="82"/>
                  </a:cubicBezTo>
                  <a:cubicBezTo>
                    <a:pt x="134" y="88"/>
                    <a:pt x="136" y="93"/>
                    <a:pt x="139" y="97"/>
                  </a:cubicBezTo>
                  <a:cubicBezTo>
                    <a:pt x="141" y="102"/>
                    <a:pt x="136" y="107"/>
                    <a:pt x="133" y="111"/>
                  </a:cubicBezTo>
                  <a:cubicBezTo>
                    <a:pt x="128" y="115"/>
                    <a:pt x="129" y="124"/>
                    <a:pt x="129" y="131"/>
                  </a:cubicBezTo>
                  <a:cubicBezTo>
                    <a:pt x="123" y="140"/>
                    <a:pt x="116" y="149"/>
                    <a:pt x="109" y="157"/>
                  </a:cubicBezTo>
                  <a:cubicBezTo>
                    <a:pt x="106" y="159"/>
                    <a:pt x="102" y="153"/>
                    <a:pt x="98" y="155"/>
                  </a:cubicBezTo>
                  <a:cubicBezTo>
                    <a:pt x="94" y="156"/>
                    <a:pt x="89" y="157"/>
                    <a:pt x="86" y="154"/>
                  </a:cubicBezTo>
                  <a:cubicBezTo>
                    <a:pt x="81" y="151"/>
                    <a:pt x="76" y="151"/>
                    <a:pt x="71" y="150"/>
                  </a:cubicBezTo>
                  <a:cubicBezTo>
                    <a:pt x="68" y="147"/>
                    <a:pt x="66" y="141"/>
                    <a:pt x="62" y="140"/>
                  </a:cubicBezTo>
                  <a:cubicBezTo>
                    <a:pt x="56" y="137"/>
                    <a:pt x="48" y="140"/>
                    <a:pt x="46" y="131"/>
                  </a:cubicBezTo>
                  <a:cubicBezTo>
                    <a:pt x="43" y="127"/>
                    <a:pt x="43" y="120"/>
                    <a:pt x="42" y="115"/>
                  </a:cubicBezTo>
                  <a:cubicBezTo>
                    <a:pt x="41" y="110"/>
                    <a:pt x="33" y="117"/>
                    <a:pt x="33" y="109"/>
                  </a:cubicBezTo>
                  <a:cubicBezTo>
                    <a:pt x="35" y="103"/>
                    <a:pt x="30" y="101"/>
                    <a:pt x="26" y="99"/>
                  </a:cubicBezTo>
                  <a:cubicBezTo>
                    <a:pt x="18" y="96"/>
                    <a:pt x="11" y="87"/>
                    <a:pt x="10" y="76"/>
                  </a:cubicBezTo>
                  <a:cubicBezTo>
                    <a:pt x="9" y="68"/>
                    <a:pt x="1" y="64"/>
                    <a:pt x="0" y="57"/>
                  </a:cubicBezTo>
                  <a:cubicBezTo>
                    <a:pt x="2" y="54"/>
                    <a:pt x="8" y="60"/>
                    <a:pt x="11" y="55"/>
                  </a:cubicBezTo>
                  <a:cubicBezTo>
                    <a:pt x="16" y="50"/>
                    <a:pt x="18" y="57"/>
                    <a:pt x="23" y="57"/>
                  </a:cubicBezTo>
                  <a:cubicBezTo>
                    <a:pt x="27" y="60"/>
                    <a:pt x="31" y="55"/>
                    <a:pt x="33" y="51"/>
                  </a:cubicBezTo>
                  <a:cubicBezTo>
                    <a:pt x="39" y="43"/>
                    <a:pt x="43" y="33"/>
                    <a:pt x="49" y="27"/>
                  </a:cubicBezTo>
                  <a:cubicBezTo>
                    <a:pt x="54" y="23"/>
                    <a:pt x="62" y="27"/>
                    <a:pt x="66" y="21"/>
                  </a:cubicBezTo>
                  <a:cubicBezTo>
                    <a:pt x="65" y="10"/>
                    <a:pt x="73" y="2"/>
                    <a:pt x="81" y="1"/>
                  </a:cubicBezTo>
                  <a:cubicBezTo>
                    <a:pt x="85" y="1"/>
                    <a:pt x="89" y="0"/>
                    <a:pt x="92" y="2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8" name="Freeform 419">
              <a:extLst>
                <a:ext uri="{FF2B5EF4-FFF2-40B4-BE49-F238E27FC236}">
                  <a16:creationId xmlns:a16="http://schemas.microsoft.com/office/drawing/2014/main" id="{73110440-E581-40AD-9AFF-08B265EFB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405" y="4474212"/>
              <a:ext cx="14658" cy="21987"/>
            </a:xfrm>
            <a:custGeom>
              <a:avLst/>
              <a:gdLst/>
              <a:ahLst/>
              <a:cxnLst>
                <a:cxn ang="0">
                  <a:pos x="22" y="8"/>
                </a:cxn>
                <a:cxn ang="0">
                  <a:pos x="24" y="23"/>
                </a:cxn>
                <a:cxn ang="0">
                  <a:pos x="21" y="35"/>
                </a:cxn>
                <a:cxn ang="0">
                  <a:pos x="10" y="38"/>
                </a:cxn>
                <a:cxn ang="0">
                  <a:pos x="0" y="22"/>
                </a:cxn>
                <a:cxn ang="0">
                  <a:pos x="9" y="3"/>
                </a:cxn>
                <a:cxn ang="0">
                  <a:pos x="21" y="7"/>
                </a:cxn>
                <a:cxn ang="0">
                  <a:pos x="22" y="8"/>
                </a:cxn>
              </a:cxnLst>
              <a:rect l="0" t="0" r="r" b="b"/>
              <a:pathLst>
                <a:path w="27" h="42">
                  <a:moveTo>
                    <a:pt x="22" y="8"/>
                  </a:moveTo>
                  <a:cubicBezTo>
                    <a:pt x="23" y="13"/>
                    <a:pt x="22" y="18"/>
                    <a:pt x="24" y="23"/>
                  </a:cubicBezTo>
                  <a:cubicBezTo>
                    <a:pt x="27" y="30"/>
                    <a:pt x="20" y="29"/>
                    <a:pt x="21" y="35"/>
                  </a:cubicBezTo>
                  <a:cubicBezTo>
                    <a:pt x="21" y="42"/>
                    <a:pt x="14" y="38"/>
                    <a:pt x="10" y="38"/>
                  </a:cubicBezTo>
                  <a:cubicBezTo>
                    <a:pt x="5" y="35"/>
                    <a:pt x="3" y="28"/>
                    <a:pt x="0" y="22"/>
                  </a:cubicBezTo>
                  <a:cubicBezTo>
                    <a:pt x="1" y="15"/>
                    <a:pt x="5" y="9"/>
                    <a:pt x="9" y="3"/>
                  </a:cubicBezTo>
                  <a:cubicBezTo>
                    <a:pt x="12" y="0"/>
                    <a:pt x="17" y="6"/>
                    <a:pt x="21" y="7"/>
                  </a:cubicBezTo>
                  <a:cubicBezTo>
                    <a:pt x="21" y="6"/>
                    <a:pt x="22" y="8"/>
                    <a:pt x="22" y="8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9" name="Freeform 420">
              <a:extLst>
                <a:ext uri="{FF2B5EF4-FFF2-40B4-BE49-F238E27FC236}">
                  <a16:creationId xmlns:a16="http://schemas.microsoft.com/office/drawing/2014/main" id="{DD026D8F-BCF3-444A-9B65-50C9A028EC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0825" y="4430237"/>
              <a:ext cx="164903" cy="155743"/>
            </a:xfrm>
            <a:custGeom>
              <a:avLst/>
              <a:gdLst/>
              <a:ahLst/>
              <a:cxnLst>
                <a:cxn ang="0">
                  <a:pos x="111" y="75"/>
                </a:cxn>
                <a:cxn ang="0">
                  <a:pos x="116" y="109"/>
                </a:cxn>
                <a:cxn ang="0">
                  <a:pos x="155" y="75"/>
                </a:cxn>
                <a:cxn ang="0">
                  <a:pos x="193" y="85"/>
                </a:cxn>
                <a:cxn ang="0">
                  <a:pos x="213" y="59"/>
                </a:cxn>
                <a:cxn ang="0">
                  <a:pos x="234" y="32"/>
                </a:cxn>
                <a:cxn ang="0">
                  <a:pos x="266" y="6"/>
                </a:cxn>
                <a:cxn ang="0">
                  <a:pos x="294" y="6"/>
                </a:cxn>
                <a:cxn ang="0">
                  <a:pos x="315" y="40"/>
                </a:cxn>
                <a:cxn ang="0">
                  <a:pos x="314" y="87"/>
                </a:cxn>
                <a:cxn ang="0">
                  <a:pos x="299" y="109"/>
                </a:cxn>
                <a:cxn ang="0">
                  <a:pos x="319" y="112"/>
                </a:cxn>
                <a:cxn ang="0">
                  <a:pos x="328" y="133"/>
                </a:cxn>
                <a:cxn ang="0">
                  <a:pos x="307" y="166"/>
                </a:cxn>
                <a:cxn ang="0">
                  <a:pos x="254" y="239"/>
                </a:cxn>
                <a:cxn ang="0">
                  <a:pos x="204" y="268"/>
                </a:cxn>
                <a:cxn ang="0">
                  <a:pos x="185" y="278"/>
                </a:cxn>
                <a:cxn ang="0">
                  <a:pos x="158" y="275"/>
                </a:cxn>
                <a:cxn ang="0">
                  <a:pos x="132" y="281"/>
                </a:cxn>
                <a:cxn ang="0">
                  <a:pos x="96" y="289"/>
                </a:cxn>
                <a:cxn ang="0">
                  <a:pos x="78" y="274"/>
                </a:cxn>
                <a:cxn ang="0">
                  <a:pos x="71" y="258"/>
                </a:cxn>
                <a:cxn ang="0">
                  <a:pos x="72" y="237"/>
                </a:cxn>
                <a:cxn ang="0">
                  <a:pos x="39" y="150"/>
                </a:cxn>
                <a:cxn ang="0">
                  <a:pos x="53" y="138"/>
                </a:cxn>
                <a:cxn ang="0">
                  <a:pos x="77" y="153"/>
                </a:cxn>
                <a:cxn ang="0">
                  <a:pos x="100" y="137"/>
                </a:cxn>
                <a:cxn ang="0">
                  <a:pos x="244" y="197"/>
                </a:cxn>
                <a:cxn ang="0">
                  <a:pos x="267" y="177"/>
                </a:cxn>
                <a:cxn ang="0">
                  <a:pos x="259" y="150"/>
                </a:cxn>
                <a:cxn ang="0">
                  <a:pos x="231" y="173"/>
                </a:cxn>
                <a:cxn ang="0">
                  <a:pos x="244" y="197"/>
                </a:cxn>
                <a:cxn ang="0">
                  <a:pos x="8" y="25"/>
                </a:cxn>
                <a:cxn ang="0">
                  <a:pos x="4" y="14"/>
                </a:cxn>
              </a:cxnLst>
              <a:rect l="0" t="0" r="r" b="b"/>
              <a:pathLst>
                <a:path w="334" h="295">
                  <a:moveTo>
                    <a:pt x="99" y="64"/>
                  </a:moveTo>
                  <a:cubicBezTo>
                    <a:pt x="105" y="63"/>
                    <a:pt x="108" y="70"/>
                    <a:pt x="111" y="75"/>
                  </a:cubicBezTo>
                  <a:cubicBezTo>
                    <a:pt x="114" y="81"/>
                    <a:pt x="117" y="90"/>
                    <a:pt x="114" y="97"/>
                  </a:cubicBezTo>
                  <a:cubicBezTo>
                    <a:pt x="112" y="101"/>
                    <a:pt x="111" y="109"/>
                    <a:pt x="116" y="109"/>
                  </a:cubicBezTo>
                  <a:cubicBezTo>
                    <a:pt x="123" y="108"/>
                    <a:pt x="130" y="110"/>
                    <a:pt x="136" y="105"/>
                  </a:cubicBezTo>
                  <a:cubicBezTo>
                    <a:pt x="145" y="99"/>
                    <a:pt x="152" y="88"/>
                    <a:pt x="155" y="75"/>
                  </a:cubicBezTo>
                  <a:cubicBezTo>
                    <a:pt x="161" y="70"/>
                    <a:pt x="166" y="77"/>
                    <a:pt x="171" y="81"/>
                  </a:cubicBezTo>
                  <a:cubicBezTo>
                    <a:pt x="178" y="85"/>
                    <a:pt x="185" y="86"/>
                    <a:pt x="193" y="85"/>
                  </a:cubicBezTo>
                  <a:cubicBezTo>
                    <a:pt x="198" y="86"/>
                    <a:pt x="204" y="82"/>
                    <a:pt x="205" y="75"/>
                  </a:cubicBezTo>
                  <a:cubicBezTo>
                    <a:pt x="207" y="69"/>
                    <a:pt x="206" y="60"/>
                    <a:pt x="213" y="59"/>
                  </a:cubicBezTo>
                  <a:cubicBezTo>
                    <a:pt x="219" y="56"/>
                    <a:pt x="226" y="53"/>
                    <a:pt x="227" y="44"/>
                  </a:cubicBezTo>
                  <a:cubicBezTo>
                    <a:pt x="227" y="39"/>
                    <a:pt x="229" y="33"/>
                    <a:pt x="234" y="32"/>
                  </a:cubicBezTo>
                  <a:cubicBezTo>
                    <a:pt x="241" y="29"/>
                    <a:pt x="246" y="19"/>
                    <a:pt x="251" y="13"/>
                  </a:cubicBezTo>
                  <a:cubicBezTo>
                    <a:pt x="256" y="11"/>
                    <a:pt x="262" y="11"/>
                    <a:pt x="266" y="6"/>
                  </a:cubicBezTo>
                  <a:cubicBezTo>
                    <a:pt x="268" y="0"/>
                    <a:pt x="273" y="1"/>
                    <a:pt x="277" y="2"/>
                  </a:cubicBezTo>
                  <a:cubicBezTo>
                    <a:pt x="283" y="3"/>
                    <a:pt x="288" y="10"/>
                    <a:pt x="294" y="6"/>
                  </a:cubicBezTo>
                  <a:cubicBezTo>
                    <a:pt x="300" y="5"/>
                    <a:pt x="308" y="8"/>
                    <a:pt x="308" y="17"/>
                  </a:cubicBezTo>
                  <a:cubicBezTo>
                    <a:pt x="310" y="25"/>
                    <a:pt x="310" y="34"/>
                    <a:pt x="315" y="40"/>
                  </a:cubicBezTo>
                  <a:cubicBezTo>
                    <a:pt x="319" y="53"/>
                    <a:pt x="320" y="67"/>
                    <a:pt x="319" y="81"/>
                  </a:cubicBezTo>
                  <a:cubicBezTo>
                    <a:pt x="319" y="87"/>
                    <a:pt x="320" y="92"/>
                    <a:pt x="314" y="87"/>
                  </a:cubicBezTo>
                  <a:cubicBezTo>
                    <a:pt x="310" y="84"/>
                    <a:pt x="305" y="82"/>
                    <a:pt x="303" y="89"/>
                  </a:cubicBezTo>
                  <a:cubicBezTo>
                    <a:pt x="300" y="95"/>
                    <a:pt x="295" y="102"/>
                    <a:pt x="299" y="109"/>
                  </a:cubicBezTo>
                  <a:cubicBezTo>
                    <a:pt x="302" y="115"/>
                    <a:pt x="306" y="121"/>
                    <a:pt x="312" y="121"/>
                  </a:cubicBezTo>
                  <a:cubicBezTo>
                    <a:pt x="318" y="123"/>
                    <a:pt x="317" y="117"/>
                    <a:pt x="319" y="112"/>
                  </a:cubicBezTo>
                  <a:cubicBezTo>
                    <a:pt x="323" y="108"/>
                    <a:pt x="329" y="111"/>
                    <a:pt x="334" y="110"/>
                  </a:cubicBezTo>
                  <a:cubicBezTo>
                    <a:pt x="333" y="118"/>
                    <a:pt x="333" y="127"/>
                    <a:pt x="328" y="133"/>
                  </a:cubicBezTo>
                  <a:cubicBezTo>
                    <a:pt x="321" y="133"/>
                    <a:pt x="327" y="141"/>
                    <a:pt x="325" y="145"/>
                  </a:cubicBezTo>
                  <a:cubicBezTo>
                    <a:pt x="322" y="155"/>
                    <a:pt x="311" y="157"/>
                    <a:pt x="307" y="166"/>
                  </a:cubicBezTo>
                  <a:cubicBezTo>
                    <a:pt x="297" y="185"/>
                    <a:pt x="287" y="205"/>
                    <a:pt x="272" y="220"/>
                  </a:cubicBezTo>
                  <a:cubicBezTo>
                    <a:pt x="267" y="227"/>
                    <a:pt x="261" y="234"/>
                    <a:pt x="254" y="239"/>
                  </a:cubicBezTo>
                  <a:cubicBezTo>
                    <a:pt x="244" y="249"/>
                    <a:pt x="234" y="261"/>
                    <a:pt x="222" y="266"/>
                  </a:cubicBezTo>
                  <a:cubicBezTo>
                    <a:pt x="216" y="268"/>
                    <a:pt x="210" y="266"/>
                    <a:pt x="204" y="268"/>
                  </a:cubicBezTo>
                  <a:cubicBezTo>
                    <a:pt x="204" y="275"/>
                    <a:pt x="199" y="273"/>
                    <a:pt x="195" y="272"/>
                  </a:cubicBezTo>
                  <a:cubicBezTo>
                    <a:pt x="191" y="269"/>
                    <a:pt x="189" y="276"/>
                    <a:pt x="185" y="278"/>
                  </a:cubicBezTo>
                  <a:cubicBezTo>
                    <a:pt x="180" y="277"/>
                    <a:pt x="176" y="271"/>
                    <a:pt x="170" y="271"/>
                  </a:cubicBezTo>
                  <a:cubicBezTo>
                    <a:pt x="165" y="269"/>
                    <a:pt x="162" y="275"/>
                    <a:pt x="158" y="275"/>
                  </a:cubicBezTo>
                  <a:cubicBezTo>
                    <a:pt x="154" y="273"/>
                    <a:pt x="150" y="271"/>
                    <a:pt x="146" y="273"/>
                  </a:cubicBezTo>
                  <a:cubicBezTo>
                    <a:pt x="140" y="273"/>
                    <a:pt x="136" y="278"/>
                    <a:pt x="132" y="281"/>
                  </a:cubicBezTo>
                  <a:cubicBezTo>
                    <a:pt x="123" y="284"/>
                    <a:pt x="113" y="278"/>
                    <a:pt x="106" y="285"/>
                  </a:cubicBezTo>
                  <a:cubicBezTo>
                    <a:pt x="103" y="289"/>
                    <a:pt x="100" y="295"/>
                    <a:pt x="96" y="289"/>
                  </a:cubicBezTo>
                  <a:cubicBezTo>
                    <a:pt x="90" y="289"/>
                    <a:pt x="90" y="283"/>
                    <a:pt x="87" y="279"/>
                  </a:cubicBezTo>
                  <a:cubicBezTo>
                    <a:pt x="82" y="280"/>
                    <a:pt x="81" y="278"/>
                    <a:pt x="78" y="274"/>
                  </a:cubicBezTo>
                  <a:cubicBezTo>
                    <a:pt x="76" y="277"/>
                    <a:pt x="70" y="281"/>
                    <a:pt x="72" y="273"/>
                  </a:cubicBezTo>
                  <a:cubicBezTo>
                    <a:pt x="76" y="268"/>
                    <a:pt x="73" y="262"/>
                    <a:pt x="71" y="258"/>
                  </a:cubicBezTo>
                  <a:cubicBezTo>
                    <a:pt x="70" y="253"/>
                    <a:pt x="63" y="250"/>
                    <a:pt x="65" y="245"/>
                  </a:cubicBezTo>
                  <a:cubicBezTo>
                    <a:pt x="69" y="246"/>
                    <a:pt x="73" y="243"/>
                    <a:pt x="72" y="237"/>
                  </a:cubicBezTo>
                  <a:cubicBezTo>
                    <a:pt x="73" y="224"/>
                    <a:pt x="67" y="213"/>
                    <a:pt x="61" y="203"/>
                  </a:cubicBezTo>
                  <a:cubicBezTo>
                    <a:pt x="51" y="187"/>
                    <a:pt x="49" y="166"/>
                    <a:pt x="39" y="150"/>
                  </a:cubicBezTo>
                  <a:cubicBezTo>
                    <a:pt x="33" y="145"/>
                    <a:pt x="40" y="145"/>
                    <a:pt x="43" y="141"/>
                  </a:cubicBezTo>
                  <a:cubicBezTo>
                    <a:pt x="45" y="135"/>
                    <a:pt x="49" y="133"/>
                    <a:pt x="53" y="138"/>
                  </a:cubicBezTo>
                  <a:cubicBezTo>
                    <a:pt x="58" y="139"/>
                    <a:pt x="58" y="146"/>
                    <a:pt x="58" y="151"/>
                  </a:cubicBezTo>
                  <a:cubicBezTo>
                    <a:pt x="64" y="156"/>
                    <a:pt x="71" y="151"/>
                    <a:pt x="77" y="153"/>
                  </a:cubicBezTo>
                  <a:cubicBezTo>
                    <a:pt x="81" y="154"/>
                    <a:pt x="86" y="157"/>
                    <a:pt x="89" y="152"/>
                  </a:cubicBezTo>
                  <a:cubicBezTo>
                    <a:pt x="93" y="147"/>
                    <a:pt x="101" y="146"/>
                    <a:pt x="100" y="137"/>
                  </a:cubicBezTo>
                  <a:cubicBezTo>
                    <a:pt x="100" y="113"/>
                    <a:pt x="99" y="88"/>
                    <a:pt x="99" y="64"/>
                  </a:cubicBezTo>
                  <a:close/>
                  <a:moveTo>
                    <a:pt x="244" y="197"/>
                  </a:moveTo>
                  <a:cubicBezTo>
                    <a:pt x="249" y="198"/>
                    <a:pt x="248" y="188"/>
                    <a:pt x="253" y="187"/>
                  </a:cubicBezTo>
                  <a:cubicBezTo>
                    <a:pt x="258" y="185"/>
                    <a:pt x="265" y="185"/>
                    <a:pt x="267" y="177"/>
                  </a:cubicBezTo>
                  <a:cubicBezTo>
                    <a:pt x="268" y="172"/>
                    <a:pt x="273" y="169"/>
                    <a:pt x="272" y="164"/>
                  </a:cubicBezTo>
                  <a:cubicBezTo>
                    <a:pt x="268" y="159"/>
                    <a:pt x="263" y="155"/>
                    <a:pt x="259" y="150"/>
                  </a:cubicBezTo>
                  <a:cubicBezTo>
                    <a:pt x="255" y="149"/>
                    <a:pt x="251" y="153"/>
                    <a:pt x="247" y="155"/>
                  </a:cubicBezTo>
                  <a:cubicBezTo>
                    <a:pt x="239" y="157"/>
                    <a:pt x="237" y="168"/>
                    <a:pt x="231" y="173"/>
                  </a:cubicBezTo>
                  <a:cubicBezTo>
                    <a:pt x="229" y="178"/>
                    <a:pt x="234" y="183"/>
                    <a:pt x="236" y="187"/>
                  </a:cubicBezTo>
                  <a:cubicBezTo>
                    <a:pt x="238" y="191"/>
                    <a:pt x="241" y="194"/>
                    <a:pt x="244" y="197"/>
                  </a:cubicBezTo>
                  <a:close/>
                  <a:moveTo>
                    <a:pt x="4" y="14"/>
                  </a:moveTo>
                  <a:cubicBezTo>
                    <a:pt x="10" y="12"/>
                    <a:pt x="8" y="21"/>
                    <a:pt x="8" y="25"/>
                  </a:cubicBezTo>
                  <a:cubicBezTo>
                    <a:pt x="9" y="31"/>
                    <a:pt x="0" y="30"/>
                    <a:pt x="1" y="24"/>
                  </a:cubicBezTo>
                  <a:cubicBezTo>
                    <a:pt x="0" y="20"/>
                    <a:pt x="5" y="19"/>
                    <a:pt x="4" y="1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0" name="Freeform 421">
              <a:extLst>
                <a:ext uri="{FF2B5EF4-FFF2-40B4-BE49-F238E27FC236}">
                  <a16:creationId xmlns:a16="http://schemas.microsoft.com/office/drawing/2014/main" id="{B5501566-27DE-4749-BC1D-66378AA73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251" y="3713822"/>
              <a:ext cx="126426" cy="111768"/>
            </a:xfrm>
            <a:custGeom>
              <a:avLst/>
              <a:gdLst/>
              <a:ahLst/>
              <a:cxnLst>
                <a:cxn ang="0">
                  <a:pos x="8" y="197"/>
                </a:cxn>
                <a:cxn ang="0">
                  <a:pos x="24" y="175"/>
                </a:cxn>
                <a:cxn ang="0">
                  <a:pos x="20" y="162"/>
                </a:cxn>
                <a:cxn ang="0">
                  <a:pos x="8" y="157"/>
                </a:cxn>
                <a:cxn ang="0">
                  <a:pos x="3" y="125"/>
                </a:cxn>
                <a:cxn ang="0">
                  <a:pos x="8" y="112"/>
                </a:cxn>
                <a:cxn ang="0">
                  <a:pos x="1" y="101"/>
                </a:cxn>
                <a:cxn ang="0">
                  <a:pos x="9" y="89"/>
                </a:cxn>
                <a:cxn ang="0">
                  <a:pos x="16" y="66"/>
                </a:cxn>
                <a:cxn ang="0">
                  <a:pos x="33" y="73"/>
                </a:cxn>
                <a:cxn ang="0">
                  <a:pos x="49" y="68"/>
                </a:cxn>
                <a:cxn ang="0">
                  <a:pos x="56" y="59"/>
                </a:cxn>
                <a:cxn ang="0">
                  <a:pos x="76" y="49"/>
                </a:cxn>
                <a:cxn ang="0">
                  <a:pos x="81" y="30"/>
                </a:cxn>
                <a:cxn ang="0">
                  <a:pos x="97" y="23"/>
                </a:cxn>
                <a:cxn ang="0">
                  <a:pos x="118" y="28"/>
                </a:cxn>
                <a:cxn ang="0">
                  <a:pos x="133" y="34"/>
                </a:cxn>
                <a:cxn ang="0">
                  <a:pos x="147" y="32"/>
                </a:cxn>
                <a:cxn ang="0">
                  <a:pos x="159" y="32"/>
                </a:cxn>
                <a:cxn ang="0">
                  <a:pos x="166" y="22"/>
                </a:cxn>
                <a:cxn ang="0">
                  <a:pos x="179" y="21"/>
                </a:cxn>
                <a:cxn ang="0">
                  <a:pos x="184" y="7"/>
                </a:cxn>
                <a:cxn ang="0">
                  <a:pos x="195" y="6"/>
                </a:cxn>
                <a:cxn ang="0">
                  <a:pos x="200" y="15"/>
                </a:cxn>
                <a:cxn ang="0">
                  <a:pos x="198" y="31"/>
                </a:cxn>
                <a:cxn ang="0">
                  <a:pos x="205" y="40"/>
                </a:cxn>
                <a:cxn ang="0">
                  <a:pos x="218" y="35"/>
                </a:cxn>
                <a:cxn ang="0">
                  <a:pos x="236" y="27"/>
                </a:cxn>
                <a:cxn ang="0">
                  <a:pos x="246" y="27"/>
                </a:cxn>
                <a:cxn ang="0">
                  <a:pos x="258" y="28"/>
                </a:cxn>
                <a:cxn ang="0">
                  <a:pos x="255" y="33"/>
                </a:cxn>
                <a:cxn ang="0">
                  <a:pos x="247" y="38"/>
                </a:cxn>
                <a:cxn ang="0">
                  <a:pos x="235" y="39"/>
                </a:cxn>
                <a:cxn ang="0">
                  <a:pos x="210" y="46"/>
                </a:cxn>
                <a:cxn ang="0">
                  <a:pos x="199" y="54"/>
                </a:cxn>
                <a:cxn ang="0">
                  <a:pos x="203" y="66"/>
                </a:cxn>
                <a:cxn ang="0">
                  <a:pos x="201" y="81"/>
                </a:cxn>
                <a:cxn ang="0">
                  <a:pos x="194" y="94"/>
                </a:cxn>
                <a:cxn ang="0">
                  <a:pos x="186" y="103"/>
                </a:cxn>
                <a:cxn ang="0">
                  <a:pos x="172" y="103"/>
                </a:cxn>
                <a:cxn ang="0">
                  <a:pos x="179" y="119"/>
                </a:cxn>
                <a:cxn ang="0">
                  <a:pos x="165" y="128"/>
                </a:cxn>
                <a:cxn ang="0">
                  <a:pos x="160" y="152"/>
                </a:cxn>
                <a:cxn ang="0">
                  <a:pos x="148" y="154"/>
                </a:cxn>
                <a:cxn ang="0">
                  <a:pos x="133" y="164"/>
                </a:cxn>
                <a:cxn ang="0">
                  <a:pos x="121" y="165"/>
                </a:cxn>
                <a:cxn ang="0">
                  <a:pos x="109" y="176"/>
                </a:cxn>
                <a:cxn ang="0">
                  <a:pos x="106" y="197"/>
                </a:cxn>
                <a:cxn ang="0">
                  <a:pos x="77" y="206"/>
                </a:cxn>
                <a:cxn ang="0">
                  <a:pos x="57" y="205"/>
                </a:cxn>
                <a:cxn ang="0">
                  <a:pos x="29" y="205"/>
                </a:cxn>
                <a:cxn ang="0">
                  <a:pos x="8" y="197"/>
                </a:cxn>
              </a:cxnLst>
              <a:rect l="0" t="0" r="r" b="b"/>
              <a:pathLst>
                <a:path w="263" h="209">
                  <a:moveTo>
                    <a:pt x="8" y="197"/>
                  </a:moveTo>
                  <a:cubicBezTo>
                    <a:pt x="13" y="189"/>
                    <a:pt x="19" y="183"/>
                    <a:pt x="24" y="175"/>
                  </a:cubicBezTo>
                  <a:cubicBezTo>
                    <a:pt x="27" y="171"/>
                    <a:pt x="25" y="162"/>
                    <a:pt x="20" y="162"/>
                  </a:cubicBezTo>
                  <a:cubicBezTo>
                    <a:pt x="16" y="160"/>
                    <a:pt x="11" y="161"/>
                    <a:pt x="8" y="157"/>
                  </a:cubicBezTo>
                  <a:cubicBezTo>
                    <a:pt x="6" y="146"/>
                    <a:pt x="6" y="135"/>
                    <a:pt x="3" y="125"/>
                  </a:cubicBezTo>
                  <a:cubicBezTo>
                    <a:pt x="4" y="120"/>
                    <a:pt x="11" y="116"/>
                    <a:pt x="8" y="112"/>
                  </a:cubicBezTo>
                  <a:cubicBezTo>
                    <a:pt x="3" y="111"/>
                    <a:pt x="0" y="107"/>
                    <a:pt x="1" y="101"/>
                  </a:cubicBezTo>
                  <a:cubicBezTo>
                    <a:pt x="4" y="98"/>
                    <a:pt x="8" y="95"/>
                    <a:pt x="9" y="89"/>
                  </a:cubicBezTo>
                  <a:cubicBezTo>
                    <a:pt x="12" y="82"/>
                    <a:pt x="13" y="73"/>
                    <a:pt x="16" y="66"/>
                  </a:cubicBezTo>
                  <a:cubicBezTo>
                    <a:pt x="21" y="69"/>
                    <a:pt x="27" y="69"/>
                    <a:pt x="33" y="73"/>
                  </a:cubicBezTo>
                  <a:cubicBezTo>
                    <a:pt x="38" y="75"/>
                    <a:pt x="45" y="73"/>
                    <a:pt x="49" y="68"/>
                  </a:cubicBezTo>
                  <a:cubicBezTo>
                    <a:pt x="47" y="61"/>
                    <a:pt x="53" y="60"/>
                    <a:pt x="56" y="59"/>
                  </a:cubicBezTo>
                  <a:cubicBezTo>
                    <a:pt x="63" y="55"/>
                    <a:pt x="70" y="54"/>
                    <a:pt x="76" y="49"/>
                  </a:cubicBezTo>
                  <a:cubicBezTo>
                    <a:pt x="76" y="42"/>
                    <a:pt x="78" y="35"/>
                    <a:pt x="81" y="30"/>
                  </a:cubicBezTo>
                  <a:cubicBezTo>
                    <a:pt x="87" y="29"/>
                    <a:pt x="93" y="28"/>
                    <a:pt x="97" y="23"/>
                  </a:cubicBezTo>
                  <a:cubicBezTo>
                    <a:pt x="103" y="27"/>
                    <a:pt x="111" y="28"/>
                    <a:pt x="118" y="28"/>
                  </a:cubicBezTo>
                  <a:cubicBezTo>
                    <a:pt x="123" y="29"/>
                    <a:pt x="131" y="26"/>
                    <a:pt x="133" y="34"/>
                  </a:cubicBezTo>
                  <a:cubicBezTo>
                    <a:pt x="136" y="41"/>
                    <a:pt x="143" y="35"/>
                    <a:pt x="147" y="32"/>
                  </a:cubicBezTo>
                  <a:cubicBezTo>
                    <a:pt x="150" y="28"/>
                    <a:pt x="155" y="30"/>
                    <a:pt x="159" y="32"/>
                  </a:cubicBezTo>
                  <a:cubicBezTo>
                    <a:pt x="163" y="33"/>
                    <a:pt x="166" y="28"/>
                    <a:pt x="166" y="22"/>
                  </a:cubicBezTo>
                  <a:cubicBezTo>
                    <a:pt x="170" y="20"/>
                    <a:pt x="175" y="26"/>
                    <a:pt x="179" y="21"/>
                  </a:cubicBezTo>
                  <a:cubicBezTo>
                    <a:pt x="180" y="17"/>
                    <a:pt x="180" y="11"/>
                    <a:pt x="184" y="7"/>
                  </a:cubicBezTo>
                  <a:cubicBezTo>
                    <a:pt x="185" y="0"/>
                    <a:pt x="192" y="2"/>
                    <a:pt x="195" y="6"/>
                  </a:cubicBezTo>
                  <a:cubicBezTo>
                    <a:pt x="196" y="13"/>
                    <a:pt x="195" y="13"/>
                    <a:pt x="200" y="15"/>
                  </a:cubicBezTo>
                  <a:cubicBezTo>
                    <a:pt x="200" y="20"/>
                    <a:pt x="199" y="26"/>
                    <a:pt x="198" y="31"/>
                  </a:cubicBezTo>
                  <a:cubicBezTo>
                    <a:pt x="199" y="35"/>
                    <a:pt x="200" y="42"/>
                    <a:pt x="205" y="40"/>
                  </a:cubicBezTo>
                  <a:cubicBezTo>
                    <a:pt x="210" y="40"/>
                    <a:pt x="213" y="33"/>
                    <a:pt x="218" y="35"/>
                  </a:cubicBezTo>
                  <a:cubicBezTo>
                    <a:pt x="223" y="30"/>
                    <a:pt x="229" y="24"/>
                    <a:pt x="236" y="27"/>
                  </a:cubicBezTo>
                  <a:cubicBezTo>
                    <a:pt x="234" y="31"/>
                    <a:pt x="243" y="28"/>
                    <a:pt x="246" y="27"/>
                  </a:cubicBezTo>
                  <a:cubicBezTo>
                    <a:pt x="249" y="24"/>
                    <a:pt x="254" y="28"/>
                    <a:pt x="258" y="28"/>
                  </a:cubicBezTo>
                  <a:cubicBezTo>
                    <a:pt x="263" y="31"/>
                    <a:pt x="248" y="29"/>
                    <a:pt x="255" y="33"/>
                  </a:cubicBezTo>
                  <a:cubicBezTo>
                    <a:pt x="257" y="36"/>
                    <a:pt x="249" y="35"/>
                    <a:pt x="247" y="38"/>
                  </a:cubicBezTo>
                  <a:cubicBezTo>
                    <a:pt x="243" y="40"/>
                    <a:pt x="239" y="39"/>
                    <a:pt x="235" y="39"/>
                  </a:cubicBezTo>
                  <a:cubicBezTo>
                    <a:pt x="226" y="39"/>
                    <a:pt x="217" y="38"/>
                    <a:pt x="210" y="46"/>
                  </a:cubicBezTo>
                  <a:cubicBezTo>
                    <a:pt x="206" y="50"/>
                    <a:pt x="202" y="49"/>
                    <a:pt x="199" y="54"/>
                  </a:cubicBezTo>
                  <a:cubicBezTo>
                    <a:pt x="196" y="59"/>
                    <a:pt x="202" y="62"/>
                    <a:pt x="203" y="66"/>
                  </a:cubicBezTo>
                  <a:cubicBezTo>
                    <a:pt x="201" y="72"/>
                    <a:pt x="206" y="77"/>
                    <a:pt x="201" y="81"/>
                  </a:cubicBezTo>
                  <a:cubicBezTo>
                    <a:pt x="198" y="84"/>
                    <a:pt x="191" y="88"/>
                    <a:pt x="194" y="94"/>
                  </a:cubicBezTo>
                  <a:cubicBezTo>
                    <a:pt x="197" y="100"/>
                    <a:pt x="190" y="104"/>
                    <a:pt x="186" y="103"/>
                  </a:cubicBezTo>
                  <a:cubicBezTo>
                    <a:pt x="181" y="104"/>
                    <a:pt x="176" y="101"/>
                    <a:pt x="172" y="103"/>
                  </a:cubicBezTo>
                  <a:cubicBezTo>
                    <a:pt x="175" y="107"/>
                    <a:pt x="180" y="113"/>
                    <a:pt x="179" y="119"/>
                  </a:cubicBezTo>
                  <a:cubicBezTo>
                    <a:pt x="176" y="125"/>
                    <a:pt x="167" y="120"/>
                    <a:pt x="165" y="128"/>
                  </a:cubicBezTo>
                  <a:cubicBezTo>
                    <a:pt x="161" y="135"/>
                    <a:pt x="161" y="144"/>
                    <a:pt x="160" y="152"/>
                  </a:cubicBezTo>
                  <a:cubicBezTo>
                    <a:pt x="157" y="159"/>
                    <a:pt x="152" y="156"/>
                    <a:pt x="148" y="154"/>
                  </a:cubicBezTo>
                  <a:cubicBezTo>
                    <a:pt x="142" y="151"/>
                    <a:pt x="134" y="156"/>
                    <a:pt x="133" y="164"/>
                  </a:cubicBezTo>
                  <a:cubicBezTo>
                    <a:pt x="130" y="168"/>
                    <a:pt x="125" y="164"/>
                    <a:pt x="121" y="165"/>
                  </a:cubicBezTo>
                  <a:cubicBezTo>
                    <a:pt x="116" y="166"/>
                    <a:pt x="112" y="171"/>
                    <a:pt x="109" y="176"/>
                  </a:cubicBezTo>
                  <a:cubicBezTo>
                    <a:pt x="107" y="183"/>
                    <a:pt x="107" y="190"/>
                    <a:pt x="106" y="197"/>
                  </a:cubicBezTo>
                  <a:cubicBezTo>
                    <a:pt x="97" y="203"/>
                    <a:pt x="86" y="203"/>
                    <a:pt x="77" y="206"/>
                  </a:cubicBezTo>
                  <a:cubicBezTo>
                    <a:pt x="70" y="207"/>
                    <a:pt x="64" y="206"/>
                    <a:pt x="57" y="205"/>
                  </a:cubicBezTo>
                  <a:cubicBezTo>
                    <a:pt x="48" y="208"/>
                    <a:pt x="38" y="209"/>
                    <a:pt x="29" y="205"/>
                  </a:cubicBezTo>
                  <a:cubicBezTo>
                    <a:pt x="22" y="203"/>
                    <a:pt x="15" y="200"/>
                    <a:pt x="8" y="19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1" name="Freeform 422">
              <a:extLst>
                <a:ext uri="{FF2B5EF4-FFF2-40B4-BE49-F238E27FC236}">
                  <a16:creationId xmlns:a16="http://schemas.microsoft.com/office/drawing/2014/main" id="{C1B88E1E-8FEB-4305-AFEA-EE35A6B354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6619" y="4109590"/>
              <a:ext cx="346296" cy="459899"/>
            </a:xfrm>
            <a:custGeom>
              <a:avLst/>
              <a:gdLst/>
              <a:ahLst/>
              <a:cxnLst>
                <a:cxn ang="0">
                  <a:pos x="346" y="662"/>
                </a:cxn>
                <a:cxn ang="0">
                  <a:pos x="318" y="621"/>
                </a:cxn>
                <a:cxn ang="0">
                  <a:pos x="292" y="585"/>
                </a:cxn>
                <a:cxn ang="0">
                  <a:pos x="296" y="527"/>
                </a:cxn>
                <a:cxn ang="0">
                  <a:pos x="275" y="489"/>
                </a:cxn>
                <a:cxn ang="0">
                  <a:pos x="246" y="434"/>
                </a:cxn>
                <a:cxn ang="0">
                  <a:pos x="208" y="415"/>
                </a:cxn>
                <a:cxn ang="0">
                  <a:pos x="156" y="367"/>
                </a:cxn>
                <a:cxn ang="0">
                  <a:pos x="113" y="362"/>
                </a:cxn>
                <a:cxn ang="0">
                  <a:pos x="67" y="369"/>
                </a:cxn>
                <a:cxn ang="0">
                  <a:pos x="46" y="345"/>
                </a:cxn>
                <a:cxn ang="0">
                  <a:pos x="18" y="326"/>
                </a:cxn>
                <a:cxn ang="0">
                  <a:pos x="12" y="271"/>
                </a:cxn>
                <a:cxn ang="0">
                  <a:pos x="27" y="231"/>
                </a:cxn>
                <a:cxn ang="0">
                  <a:pos x="75" y="216"/>
                </a:cxn>
                <a:cxn ang="0">
                  <a:pos x="81" y="131"/>
                </a:cxn>
                <a:cxn ang="0">
                  <a:pos x="89" y="105"/>
                </a:cxn>
                <a:cxn ang="0">
                  <a:pos x="86" y="80"/>
                </a:cxn>
                <a:cxn ang="0">
                  <a:pos x="129" y="94"/>
                </a:cxn>
                <a:cxn ang="0">
                  <a:pos x="161" y="98"/>
                </a:cxn>
                <a:cxn ang="0">
                  <a:pos x="194" y="66"/>
                </a:cxn>
                <a:cxn ang="0">
                  <a:pos x="176" y="26"/>
                </a:cxn>
                <a:cxn ang="0">
                  <a:pos x="210" y="24"/>
                </a:cxn>
                <a:cxn ang="0">
                  <a:pos x="254" y="7"/>
                </a:cxn>
                <a:cxn ang="0">
                  <a:pos x="254" y="56"/>
                </a:cxn>
                <a:cxn ang="0">
                  <a:pos x="281" y="88"/>
                </a:cxn>
                <a:cxn ang="0">
                  <a:pos x="325" y="65"/>
                </a:cxn>
                <a:cxn ang="0">
                  <a:pos x="361" y="72"/>
                </a:cxn>
                <a:cxn ang="0">
                  <a:pos x="399" y="36"/>
                </a:cxn>
                <a:cxn ang="0">
                  <a:pos x="418" y="56"/>
                </a:cxn>
                <a:cxn ang="0">
                  <a:pos x="416" y="116"/>
                </a:cxn>
                <a:cxn ang="0">
                  <a:pos x="416" y="143"/>
                </a:cxn>
                <a:cxn ang="0">
                  <a:pos x="444" y="167"/>
                </a:cxn>
                <a:cxn ang="0">
                  <a:pos x="474" y="135"/>
                </a:cxn>
                <a:cxn ang="0">
                  <a:pos x="515" y="153"/>
                </a:cxn>
                <a:cxn ang="0">
                  <a:pos x="530" y="186"/>
                </a:cxn>
                <a:cxn ang="0">
                  <a:pos x="577" y="183"/>
                </a:cxn>
                <a:cxn ang="0">
                  <a:pos x="667" y="231"/>
                </a:cxn>
                <a:cxn ang="0">
                  <a:pos x="704" y="304"/>
                </a:cxn>
                <a:cxn ang="0">
                  <a:pos x="661" y="371"/>
                </a:cxn>
                <a:cxn ang="0">
                  <a:pos x="635" y="405"/>
                </a:cxn>
                <a:cxn ang="0">
                  <a:pos x="628" y="516"/>
                </a:cxn>
                <a:cxn ang="0">
                  <a:pos x="614" y="569"/>
                </a:cxn>
                <a:cxn ang="0">
                  <a:pos x="586" y="624"/>
                </a:cxn>
                <a:cxn ang="0">
                  <a:pos x="537" y="640"/>
                </a:cxn>
                <a:cxn ang="0">
                  <a:pos x="503" y="660"/>
                </a:cxn>
                <a:cxn ang="0">
                  <a:pos x="460" y="703"/>
                </a:cxn>
                <a:cxn ang="0">
                  <a:pos x="453" y="769"/>
                </a:cxn>
                <a:cxn ang="0">
                  <a:pos x="407" y="841"/>
                </a:cxn>
                <a:cxn ang="0">
                  <a:pos x="410" y="807"/>
                </a:cxn>
                <a:cxn ang="0">
                  <a:pos x="385" y="872"/>
                </a:cxn>
                <a:cxn ang="0">
                  <a:pos x="372" y="860"/>
                </a:cxn>
                <a:cxn ang="0">
                  <a:pos x="329" y="826"/>
                </a:cxn>
                <a:cxn ang="0">
                  <a:pos x="296" y="809"/>
                </a:cxn>
                <a:cxn ang="0">
                  <a:pos x="368" y="714"/>
                </a:cxn>
                <a:cxn ang="0">
                  <a:pos x="429" y="157"/>
                </a:cxn>
                <a:cxn ang="0">
                  <a:pos x="430" y="122"/>
                </a:cxn>
                <a:cxn ang="0">
                  <a:pos x="453" y="150"/>
                </a:cxn>
              </a:cxnLst>
              <a:rect l="0" t="0" r="r" b="b"/>
              <a:pathLst>
                <a:path w="708" h="888">
                  <a:moveTo>
                    <a:pt x="350" y="703"/>
                  </a:moveTo>
                  <a:cubicBezTo>
                    <a:pt x="348" y="690"/>
                    <a:pt x="354" y="677"/>
                    <a:pt x="357" y="665"/>
                  </a:cubicBezTo>
                  <a:cubicBezTo>
                    <a:pt x="354" y="660"/>
                    <a:pt x="350" y="659"/>
                    <a:pt x="346" y="662"/>
                  </a:cubicBezTo>
                  <a:cubicBezTo>
                    <a:pt x="341" y="666"/>
                    <a:pt x="337" y="664"/>
                    <a:pt x="336" y="657"/>
                  </a:cubicBezTo>
                  <a:cubicBezTo>
                    <a:pt x="335" y="647"/>
                    <a:pt x="334" y="637"/>
                    <a:pt x="332" y="628"/>
                  </a:cubicBezTo>
                  <a:cubicBezTo>
                    <a:pt x="327" y="625"/>
                    <a:pt x="323" y="622"/>
                    <a:pt x="318" y="621"/>
                  </a:cubicBezTo>
                  <a:cubicBezTo>
                    <a:pt x="314" y="624"/>
                    <a:pt x="310" y="627"/>
                    <a:pt x="305" y="624"/>
                  </a:cubicBezTo>
                  <a:cubicBezTo>
                    <a:pt x="301" y="623"/>
                    <a:pt x="297" y="622"/>
                    <a:pt x="292" y="621"/>
                  </a:cubicBezTo>
                  <a:cubicBezTo>
                    <a:pt x="291" y="609"/>
                    <a:pt x="296" y="597"/>
                    <a:pt x="292" y="585"/>
                  </a:cubicBezTo>
                  <a:cubicBezTo>
                    <a:pt x="289" y="581"/>
                    <a:pt x="289" y="576"/>
                    <a:pt x="288" y="571"/>
                  </a:cubicBezTo>
                  <a:cubicBezTo>
                    <a:pt x="285" y="566"/>
                    <a:pt x="291" y="561"/>
                    <a:pt x="292" y="556"/>
                  </a:cubicBezTo>
                  <a:cubicBezTo>
                    <a:pt x="295" y="547"/>
                    <a:pt x="297" y="537"/>
                    <a:pt x="296" y="527"/>
                  </a:cubicBezTo>
                  <a:cubicBezTo>
                    <a:pt x="294" y="520"/>
                    <a:pt x="292" y="513"/>
                    <a:pt x="286" y="512"/>
                  </a:cubicBezTo>
                  <a:cubicBezTo>
                    <a:pt x="281" y="509"/>
                    <a:pt x="280" y="502"/>
                    <a:pt x="282" y="496"/>
                  </a:cubicBezTo>
                  <a:cubicBezTo>
                    <a:pt x="286" y="488"/>
                    <a:pt x="279" y="489"/>
                    <a:pt x="275" y="489"/>
                  </a:cubicBezTo>
                  <a:cubicBezTo>
                    <a:pt x="267" y="489"/>
                    <a:pt x="259" y="490"/>
                    <a:pt x="251" y="488"/>
                  </a:cubicBezTo>
                  <a:cubicBezTo>
                    <a:pt x="247" y="479"/>
                    <a:pt x="249" y="467"/>
                    <a:pt x="248" y="456"/>
                  </a:cubicBezTo>
                  <a:cubicBezTo>
                    <a:pt x="248" y="449"/>
                    <a:pt x="245" y="441"/>
                    <a:pt x="246" y="434"/>
                  </a:cubicBezTo>
                  <a:cubicBezTo>
                    <a:pt x="243" y="428"/>
                    <a:pt x="236" y="427"/>
                    <a:pt x="231" y="427"/>
                  </a:cubicBezTo>
                  <a:cubicBezTo>
                    <a:pt x="226" y="427"/>
                    <a:pt x="220" y="428"/>
                    <a:pt x="218" y="422"/>
                  </a:cubicBezTo>
                  <a:cubicBezTo>
                    <a:pt x="217" y="415"/>
                    <a:pt x="212" y="414"/>
                    <a:pt x="208" y="415"/>
                  </a:cubicBezTo>
                  <a:cubicBezTo>
                    <a:pt x="202" y="414"/>
                    <a:pt x="199" y="406"/>
                    <a:pt x="193" y="405"/>
                  </a:cubicBezTo>
                  <a:cubicBezTo>
                    <a:pt x="188" y="400"/>
                    <a:pt x="181" y="404"/>
                    <a:pt x="176" y="401"/>
                  </a:cubicBezTo>
                  <a:cubicBezTo>
                    <a:pt x="167" y="392"/>
                    <a:pt x="156" y="382"/>
                    <a:pt x="156" y="367"/>
                  </a:cubicBezTo>
                  <a:cubicBezTo>
                    <a:pt x="155" y="358"/>
                    <a:pt x="158" y="349"/>
                    <a:pt x="157" y="341"/>
                  </a:cubicBezTo>
                  <a:cubicBezTo>
                    <a:pt x="148" y="341"/>
                    <a:pt x="139" y="339"/>
                    <a:pt x="131" y="346"/>
                  </a:cubicBezTo>
                  <a:cubicBezTo>
                    <a:pt x="125" y="350"/>
                    <a:pt x="120" y="358"/>
                    <a:pt x="113" y="362"/>
                  </a:cubicBezTo>
                  <a:cubicBezTo>
                    <a:pt x="108" y="360"/>
                    <a:pt x="104" y="363"/>
                    <a:pt x="101" y="367"/>
                  </a:cubicBezTo>
                  <a:cubicBezTo>
                    <a:pt x="97" y="373"/>
                    <a:pt x="90" y="366"/>
                    <a:pt x="85" y="366"/>
                  </a:cubicBezTo>
                  <a:cubicBezTo>
                    <a:pt x="79" y="364"/>
                    <a:pt x="73" y="368"/>
                    <a:pt x="67" y="369"/>
                  </a:cubicBezTo>
                  <a:cubicBezTo>
                    <a:pt x="61" y="368"/>
                    <a:pt x="60" y="360"/>
                    <a:pt x="61" y="354"/>
                  </a:cubicBezTo>
                  <a:cubicBezTo>
                    <a:pt x="62" y="347"/>
                    <a:pt x="62" y="341"/>
                    <a:pt x="62" y="334"/>
                  </a:cubicBezTo>
                  <a:cubicBezTo>
                    <a:pt x="56" y="336"/>
                    <a:pt x="52" y="345"/>
                    <a:pt x="46" y="345"/>
                  </a:cubicBezTo>
                  <a:cubicBezTo>
                    <a:pt x="42" y="344"/>
                    <a:pt x="36" y="346"/>
                    <a:pt x="33" y="344"/>
                  </a:cubicBezTo>
                  <a:cubicBezTo>
                    <a:pt x="34" y="337"/>
                    <a:pt x="29" y="331"/>
                    <a:pt x="24" y="332"/>
                  </a:cubicBezTo>
                  <a:cubicBezTo>
                    <a:pt x="20" y="332"/>
                    <a:pt x="13" y="333"/>
                    <a:pt x="18" y="326"/>
                  </a:cubicBezTo>
                  <a:cubicBezTo>
                    <a:pt x="21" y="321"/>
                    <a:pt x="15" y="317"/>
                    <a:pt x="14" y="312"/>
                  </a:cubicBezTo>
                  <a:cubicBezTo>
                    <a:pt x="10" y="304"/>
                    <a:pt x="5" y="296"/>
                    <a:pt x="2" y="288"/>
                  </a:cubicBezTo>
                  <a:cubicBezTo>
                    <a:pt x="0" y="280"/>
                    <a:pt x="6" y="273"/>
                    <a:pt x="12" y="271"/>
                  </a:cubicBezTo>
                  <a:cubicBezTo>
                    <a:pt x="16" y="268"/>
                    <a:pt x="18" y="263"/>
                    <a:pt x="15" y="258"/>
                  </a:cubicBezTo>
                  <a:cubicBezTo>
                    <a:pt x="14" y="252"/>
                    <a:pt x="19" y="248"/>
                    <a:pt x="19" y="243"/>
                  </a:cubicBezTo>
                  <a:cubicBezTo>
                    <a:pt x="21" y="237"/>
                    <a:pt x="22" y="233"/>
                    <a:pt x="27" y="231"/>
                  </a:cubicBezTo>
                  <a:cubicBezTo>
                    <a:pt x="33" y="226"/>
                    <a:pt x="40" y="223"/>
                    <a:pt x="47" y="220"/>
                  </a:cubicBezTo>
                  <a:cubicBezTo>
                    <a:pt x="52" y="222"/>
                    <a:pt x="56" y="219"/>
                    <a:pt x="60" y="215"/>
                  </a:cubicBezTo>
                  <a:cubicBezTo>
                    <a:pt x="65" y="212"/>
                    <a:pt x="71" y="221"/>
                    <a:pt x="75" y="216"/>
                  </a:cubicBezTo>
                  <a:cubicBezTo>
                    <a:pt x="73" y="211"/>
                    <a:pt x="77" y="206"/>
                    <a:pt x="77" y="200"/>
                  </a:cubicBezTo>
                  <a:cubicBezTo>
                    <a:pt x="79" y="182"/>
                    <a:pt x="81" y="164"/>
                    <a:pt x="84" y="146"/>
                  </a:cubicBezTo>
                  <a:cubicBezTo>
                    <a:pt x="82" y="141"/>
                    <a:pt x="80" y="137"/>
                    <a:pt x="81" y="131"/>
                  </a:cubicBezTo>
                  <a:cubicBezTo>
                    <a:pt x="78" y="127"/>
                    <a:pt x="71" y="126"/>
                    <a:pt x="72" y="119"/>
                  </a:cubicBezTo>
                  <a:cubicBezTo>
                    <a:pt x="73" y="114"/>
                    <a:pt x="70" y="107"/>
                    <a:pt x="75" y="105"/>
                  </a:cubicBezTo>
                  <a:cubicBezTo>
                    <a:pt x="79" y="102"/>
                    <a:pt x="84" y="104"/>
                    <a:pt x="89" y="105"/>
                  </a:cubicBezTo>
                  <a:cubicBezTo>
                    <a:pt x="90" y="99"/>
                    <a:pt x="85" y="95"/>
                    <a:pt x="81" y="96"/>
                  </a:cubicBezTo>
                  <a:cubicBezTo>
                    <a:pt x="75" y="97"/>
                    <a:pt x="77" y="88"/>
                    <a:pt x="77" y="84"/>
                  </a:cubicBezTo>
                  <a:cubicBezTo>
                    <a:pt x="76" y="76"/>
                    <a:pt x="83" y="81"/>
                    <a:pt x="86" y="80"/>
                  </a:cubicBezTo>
                  <a:cubicBezTo>
                    <a:pt x="94" y="80"/>
                    <a:pt x="102" y="82"/>
                    <a:pt x="110" y="80"/>
                  </a:cubicBezTo>
                  <a:cubicBezTo>
                    <a:pt x="115" y="78"/>
                    <a:pt x="118" y="73"/>
                    <a:pt x="123" y="70"/>
                  </a:cubicBezTo>
                  <a:cubicBezTo>
                    <a:pt x="127" y="77"/>
                    <a:pt x="125" y="87"/>
                    <a:pt x="129" y="94"/>
                  </a:cubicBezTo>
                  <a:cubicBezTo>
                    <a:pt x="135" y="94"/>
                    <a:pt x="139" y="105"/>
                    <a:pt x="145" y="102"/>
                  </a:cubicBezTo>
                  <a:cubicBezTo>
                    <a:pt x="148" y="99"/>
                    <a:pt x="153" y="91"/>
                    <a:pt x="153" y="100"/>
                  </a:cubicBezTo>
                  <a:cubicBezTo>
                    <a:pt x="153" y="109"/>
                    <a:pt x="159" y="101"/>
                    <a:pt x="161" y="98"/>
                  </a:cubicBezTo>
                  <a:cubicBezTo>
                    <a:pt x="165" y="92"/>
                    <a:pt x="170" y="87"/>
                    <a:pt x="177" y="86"/>
                  </a:cubicBezTo>
                  <a:cubicBezTo>
                    <a:pt x="181" y="83"/>
                    <a:pt x="180" y="73"/>
                    <a:pt x="186" y="74"/>
                  </a:cubicBezTo>
                  <a:cubicBezTo>
                    <a:pt x="189" y="73"/>
                    <a:pt x="195" y="71"/>
                    <a:pt x="194" y="66"/>
                  </a:cubicBezTo>
                  <a:cubicBezTo>
                    <a:pt x="191" y="61"/>
                    <a:pt x="184" y="66"/>
                    <a:pt x="181" y="62"/>
                  </a:cubicBezTo>
                  <a:cubicBezTo>
                    <a:pt x="179" y="51"/>
                    <a:pt x="180" y="38"/>
                    <a:pt x="173" y="30"/>
                  </a:cubicBezTo>
                  <a:cubicBezTo>
                    <a:pt x="167" y="25"/>
                    <a:pt x="171" y="21"/>
                    <a:pt x="176" y="26"/>
                  </a:cubicBezTo>
                  <a:cubicBezTo>
                    <a:pt x="181" y="31"/>
                    <a:pt x="187" y="30"/>
                    <a:pt x="193" y="29"/>
                  </a:cubicBezTo>
                  <a:cubicBezTo>
                    <a:pt x="198" y="31"/>
                    <a:pt x="200" y="40"/>
                    <a:pt x="204" y="37"/>
                  </a:cubicBezTo>
                  <a:cubicBezTo>
                    <a:pt x="206" y="33"/>
                    <a:pt x="204" y="23"/>
                    <a:pt x="210" y="24"/>
                  </a:cubicBezTo>
                  <a:cubicBezTo>
                    <a:pt x="221" y="26"/>
                    <a:pt x="231" y="17"/>
                    <a:pt x="240" y="10"/>
                  </a:cubicBezTo>
                  <a:cubicBezTo>
                    <a:pt x="245" y="8"/>
                    <a:pt x="241" y="1"/>
                    <a:pt x="246" y="1"/>
                  </a:cubicBezTo>
                  <a:cubicBezTo>
                    <a:pt x="250" y="0"/>
                    <a:pt x="257" y="1"/>
                    <a:pt x="254" y="7"/>
                  </a:cubicBezTo>
                  <a:cubicBezTo>
                    <a:pt x="252" y="13"/>
                    <a:pt x="250" y="17"/>
                    <a:pt x="256" y="17"/>
                  </a:cubicBezTo>
                  <a:cubicBezTo>
                    <a:pt x="259" y="19"/>
                    <a:pt x="262" y="26"/>
                    <a:pt x="260" y="30"/>
                  </a:cubicBezTo>
                  <a:cubicBezTo>
                    <a:pt x="258" y="39"/>
                    <a:pt x="254" y="47"/>
                    <a:pt x="254" y="56"/>
                  </a:cubicBezTo>
                  <a:cubicBezTo>
                    <a:pt x="255" y="62"/>
                    <a:pt x="260" y="65"/>
                    <a:pt x="258" y="72"/>
                  </a:cubicBezTo>
                  <a:cubicBezTo>
                    <a:pt x="258" y="80"/>
                    <a:pt x="265" y="83"/>
                    <a:pt x="269" y="88"/>
                  </a:cubicBezTo>
                  <a:cubicBezTo>
                    <a:pt x="272" y="92"/>
                    <a:pt x="278" y="92"/>
                    <a:pt x="281" y="88"/>
                  </a:cubicBezTo>
                  <a:cubicBezTo>
                    <a:pt x="288" y="81"/>
                    <a:pt x="297" y="79"/>
                    <a:pt x="304" y="74"/>
                  </a:cubicBezTo>
                  <a:cubicBezTo>
                    <a:pt x="312" y="73"/>
                    <a:pt x="320" y="76"/>
                    <a:pt x="327" y="78"/>
                  </a:cubicBezTo>
                  <a:cubicBezTo>
                    <a:pt x="331" y="77"/>
                    <a:pt x="321" y="69"/>
                    <a:pt x="325" y="65"/>
                  </a:cubicBezTo>
                  <a:cubicBezTo>
                    <a:pt x="328" y="59"/>
                    <a:pt x="333" y="67"/>
                    <a:pt x="337" y="65"/>
                  </a:cubicBezTo>
                  <a:cubicBezTo>
                    <a:pt x="341" y="63"/>
                    <a:pt x="345" y="58"/>
                    <a:pt x="349" y="63"/>
                  </a:cubicBezTo>
                  <a:cubicBezTo>
                    <a:pt x="354" y="64"/>
                    <a:pt x="357" y="70"/>
                    <a:pt x="361" y="72"/>
                  </a:cubicBezTo>
                  <a:cubicBezTo>
                    <a:pt x="365" y="69"/>
                    <a:pt x="368" y="63"/>
                    <a:pt x="372" y="67"/>
                  </a:cubicBezTo>
                  <a:cubicBezTo>
                    <a:pt x="377" y="70"/>
                    <a:pt x="384" y="72"/>
                    <a:pt x="386" y="65"/>
                  </a:cubicBezTo>
                  <a:cubicBezTo>
                    <a:pt x="391" y="55"/>
                    <a:pt x="393" y="44"/>
                    <a:pt x="399" y="36"/>
                  </a:cubicBezTo>
                  <a:cubicBezTo>
                    <a:pt x="401" y="31"/>
                    <a:pt x="405" y="27"/>
                    <a:pt x="404" y="21"/>
                  </a:cubicBezTo>
                  <a:cubicBezTo>
                    <a:pt x="408" y="16"/>
                    <a:pt x="412" y="22"/>
                    <a:pt x="412" y="27"/>
                  </a:cubicBezTo>
                  <a:cubicBezTo>
                    <a:pt x="413" y="37"/>
                    <a:pt x="416" y="46"/>
                    <a:pt x="418" y="56"/>
                  </a:cubicBezTo>
                  <a:cubicBezTo>
                    <a:pt x="420" y="64"/>
                    <a:pt x="422" y="77"/>
                    <a:pt x="430" y="77"/>
                  </a:cubicBezTo>
                  <a:cubicBezTo>
                    <a:pt x="436" y="76"/>
                    <a:pt x="436" y="85"/>
                    <a:pt x="435" y="90"/>
                  </a:cubicBezTo>
                  <a:cubicBezTo>
                    <a:pt x="427" y="96"/>
                    <a:pt x="425" y="111"/>
                    <a:pt x="416" y="116"/>
                  </a:cubicBezTo>
                  <a:cubicBezTo>
                    <a:pt x="406" y="122"/>
                    <a:pt x="401" y="135"/>
                    <a:pt x="398" y="147"/>
                  </a:cubicBezTo>
                  <a:cubicBezTo>
                    <a:pt x="392" y="152"/>
                    <a:pt x="398" y="154"/>
                    <a:pt x="402" y="152"/>
                  </a:cubicBezTo>
                  <a:cubicBezTo>
                    <a:pt x="407" y="150"/>
                    <a:pt x="411" y="145"/>
                    <a:pt x="416" y="143"/>
                  </a:cubicBezTo>
                  <a:cubicBezTo>
                    <a:pt x="417" y="149"/>
                    <a:pt x="419" y="157"/>
                    <a:pt x="423" y="161"/>
                  </a:cubicBezTo>
                  <a:cubicBezTo>
                    <a:pt x="429" y="163"/>
                    <a:pt x="435" y="162"/>
                    <a:pt x="441" y="161"/>
                  </a:cubicBezTo>
                  <a:cubicBezTo>
                    <a:pt x="447" y="156"/>
                    <a:pt x="445" y="160"/>
                    <a:pt x="444" y="167"/>
                  </a:cubicBezTo>
                  <a:cubicBezTo>
                    <a:pt x="443" y="176"/>
                    <a:pt x="447" y="163"/>
                    <a:pt x="450" y="162"/>
                  </a:cubicBezTo>
                  <a:cubicBezTo>
                    <a:pt x="455" y="157"/>
                    <a:pt x="462" y="153"/>
                    <a:pt x="464" y="145"/>
                  </a:cubicBezTo>
                  <a:cubicBezTo>
                    <a:pt x="466" y="139"/>
                    <a:pt x="469" y="133"/>
                    <a:pt x="474" y="135"/>
                  </a:cubicBezTo>
                  <a:cubicBezTo>
                    <a:pt x="479" y="137"/>
                    <a:pt x="483" y="130"/>
                    <a:pt x="486" y="136"/>
                  </a:cubicBezTo>
                  <a:cubicBezTo>
                    <a:pt x="489" y="140"/>
                    <a:pt x="494" y="141"/>
                    <a:pt x="499" y="142"/>
                  </a:cubicBezTo>
                  <a:cubicBezTo>
                    <a:pt x="504" y="145"/>
                    <a:pt x="512" y="146"/>
                    <a:pt x="515" y="153"/>
                  </a:cubicBezTo>
                  <a:cubicBezTo>
                    <a:pt x="516" y="162"/>
                    <a:pt x="521" y="153"/>
                    <a:pt x="524" y="154"/>
                  </a:cubicBezTo>
                  <a:cubicBezTo>
                    <a:pt x="529" y="157"/>
                    <a:pt x="531" y="164"/>
                    <a:pt x="533" y="169"/>
                  </a:cubicBezTo>
                  <a:cubicBezTo>
                    <a:pt x="531" y="174"/>
                    <a:pt x="527" y="179"/>
                    <a:pt x="530" y="186"/>
                  </a:cubicBezTo>
                  <a:cubicBezTo>
                    <a:pt x="531" y="193"/>
                    <a:pt x="535" y="181"/>
                    <a:pt x="538" y="180"/>
                  </a:cubicBezTo>
                  <a:cubicBezTo>
                    <a:pt x="544" y="178"/>
                    <a:pt x="549" y="175"/>
                    <a:pt x="554" y="173"/>
                  </a:cubicBezTo>
                  <a:cubicBezTo>
                    <a:pt x="563" y="173"/>
                    <a:pt x="569" y="182"/>
                    <a:pt x="577" y="183"/>
                  </a:cubicBezTo>
                  <a:cubicBezTo>
                    <a:pt x="587" y="185"/>
                    <a:pt x="597" y="186"/>
                    <a:pt x="607" y="182"/>
                  </a:cubicBezTo>
                  <a:cubicBezTo>
                    <a:pt x="618" y="183"/>
                    <a:pt x="628" y="192"/>
                    <a:pt x="636" y="200"/>
                  </a:cubicBezTo>
                  <a:cubicBezTo>
                    <a:pt x="646" y="210"/>
                    <a:pt x="656" y="223"/>
                    <a:pt x="667" y="231"/>
                  </a:cubicBezTo>
                  <a:cubicBezTo>
                    <a:pt x="675" y="236"/>
                    <a:pt x="685" y="234"/>
                    <a:pt x="693" y="236"/>
                  </a:cubicBezTo>
                  <a:cubicBezTo>
                    <a:pt x="700" y="239"/>
                    <a:pt x="698" y="249"/>
                    <a:pt x="700" y="255"/>
                  </a:cubicBezTo>
                  <a:cubicBezTo>
                    <a:pt x="704" y="271"/>
                    <a:pt x="708" y="287"/>
                    <a:pt x="704" y="304"/>
                  </a:cubicBezTo>
                  <a:cubicBezTo>
                    <a:pt x="702" y="316"/>
                    <a:pt x="698" y="328"/>
                    <a:pt x="692" y="338"/>
                  </a:cubicBezTo>
                  <a:cubicBezTo>
                    <a:pt x="685" y="345"/>
                    <a:pt x="678" y="354"/>
                    <a:pt x="670" y="362"/>
                  </a:cubicBezTo>
                  <a:cubicBezTo>
                    <a:pt x="666" y="363"/>
                    <a:pt x="663" y="365"/>
                    <a:pt x="661" y="371"/>
                  </a:cubicBezTo>
                  <a:cubicBezTo>
                    <a:pt x="661" y="380"/>
                    <a:pt x="657" y="388"/>
                    <a:pt x="653" y="396"/>
                  </a:cubicBezTo>
                  <a:cubicBezTo>
                    <a:pt x="650" y="402"/>
                    <a:pt x="647" y="408"/>
                    <a:pt x="643" y="413"/>
                  </a:cubicBezTo>
                  <a:cubicBezTo>
                    <a:pt x="640" y="413"/>
                    <a:pt x="639" y="401"/>
                    <a:pt x="635" y="405"/>
                  </a:cubicBezTo>
                  <a:cubicBezTo>
                    <a:pt x="636" y="417"/>
                    <a:pt x="630" y="426"/>
                    <a:pt x="630" y="438"/>
                  </a:cubicBezTo>
                  <a:cubicBezTo>
                    <a:pt x="629" y="451"/>
                    <a:pt x="632" y="464"/>
                    <a:pt x="633" y="478"/>
                  </a:cubicBezTo>
                  <a:cubicBezTo>
                    <a:pt x="633" y="490"/>
                    <a:pt x="627" y="503"/>
                    <a:pt x="628" y="516"/>
                  </a:cubicBezTo>
                  <a:cubicBezTo>
                    <a:pt x="631" y="522"/>
                    <a:pt x="627" y="524"/>
                    <a:pt x="623" y="527"/>
                  </a:cubicBezTo>
                  <a:cubicBezTo>
                    <a:pt x="618" y="533"/>
                    <a:pt x="616" y="544"/>
                    <a:pt x="619" y="553"/>
                  </a:cubicBezTo>
                  <a:cubicBezTo>
                    <a:pt x="621" y="559"/>
                    <a:pt x="618" y="565"/>
                    <a:pt x="614" y="569"/>
                  </a:cubicBezTo>
                  <a:cubicBezTo>
                    <a:pt x="608" y="575"/>
                    <a:pt x="607" y="586"/>
                    <a:pt x="602" y="593"/>
                  </a:cubicBezTo>
                  <a:cubicBezTo>
                    <a:pt x="597" y="600"/>
                    <a:pt x="593" y="608"/>
                    <a:pt x="596" y="617"/>
                  </a:cubicBezTo>
                  <a:cubicBezTo>
                    <a:pt x="596" y="623"/>
                    <a:pt x="589" y="621"/>
                    <a:pt x="586" y="624"/>
                  </a:cubicBezTo>
                  <a:cubicBezTo>
                    <a:pt x="581" y="626"/>
                    <a:pt x="577" y="632"/>
                    <a:pt x="578" y="639"/>
                  </a:cubicBezTo>
                  <a:cubicBezTo>
                    <a:pt x="573" y="641"/>
                    <a:pt x="567" y="638"/>
                    <a:pt x="561" y="641"/>
                  </a:cubicBezTo>
                  <a:cubicBezTo>
                    <a:pt x="553" y="642"/>
                    <a:pt x="545" y="638"/>
                    <a:pt x="537" y="640"/>
                  </a:cubicBezTo>
                  <a:cubicBezTo>
                    <a:pt x="532" y="638"/>
                    <a:pt x="531" y="643"/>
                    <a:pt x="528" y="647"/>
                  </a:cubicBezTo>
                  <a:cubicBezTo>
                    <a:pt x="523" y="650"/>
                    <a:pt x="518" y="653"/>
                    <a:pt x="515" y="660"/>
                  </a:cubicBezTo>
                  <a:cubicBezTo>
                    <a:pt x="511" y="657"/>
                    <a:pt x="507" y="656"/>
                    <a:pt x="503" y="660"/>
                  </a:cubicBezTo>
                  <a:cubicBezTo>
                    <a:pt x="493" y="667"/>
                    <a:pt x="484" y="676"/>
                    <a:pt x="475" y="683"/>
                  </a:cubicBezTo>
                  <a:cubicBezTo>
                    <a:pt x="469" y="686"/>
                    <a:pt x="468" y="695"/>
                    <a:pt x="461" y="695"/>
                  </a:cubicBezTo>
                  <a:cubicBezTo>
                    <a:pt x="454" y="695"/>
                    <a:pt x="457" y="698"/>
                    <a:pt x="460" y="703"/>
                  </a:cubicBezTo>
                  <a:cubicBezTo>
                    <a:pt x="460" y="707"/>
                    <a:pt x="460" y="714"/>
                    <a:pt x="456" y="716"/>
                  </a:cubicBezTo>
                  <a:cubicBezTo>
                    <a:pt x="455" y="721"/>
                    <a:pt x="460" y="725"/>
                    <a:pt x="459" y="731"/>
                  </a:cubicBezTo>
                  <a:cubicBezTo>
                    <a:pt x="459" y="744"/>
                    <a:pt x="460" y="758"/>
                    <a:pt x="453" y="769"/>
                  </a:cubicBezTo>
                  <a:cubicBezTo>
                    <a:pt x="449" y="776"/>
                    <a:pt x="441" y="779"/>
                    <a:pt x="437" y="787"/>
                  </a:cubicBezTo>
                  <a:cubicBezTo>
                    <a:pt x="430" y="797"/>
                    <a:pt x="429" y="811"/>
                    <a:pt x="422" y="821"/>
                  </a:cubicBezTo>
                  <a:cubicBezTo>
                    <a:pt x="418" y="829"/>
                    <a:pt x="412" y="834"/>
                    <a:pt x="407" y="841"/>
                  </a:cubicBezTo>
                  <a:cubicBezTo>
                    <a:pt x="408" y="833"/>
                    <a:pt x="412" y="826"/>
                    <a:pt x="418" y="821"/>
                  </a:cubicBezTo>
                  <a:cubicBezTo>
                    <a:pt x="419" y="817"/>
                    <a:pt x="424" y="810"/>
                    <a:pt x="422" y="807"/>
                  </a:cubicBezTo>
                  <a:cubicBezTo>
                    <a:pt x="418" y="811"/>
                    <a:pt x="413" y="804"/>
                    <a:pt x="410" y="807"/>
                  </a:cubicBezTo>
                  <a:cubicBezTo>
                    <a:pt x="410" y="814"/>
                    <a:pt x="408" y="822"/>
                    <a:pt x="404" y="828"/>
                  </a:cubicBezTo>
                  <a:cubicBezTo>
                    <a:pt x="400" y="831"/>
                    <a:pt x="394" y="836"/>
                    <a:pt x="394" y="844"/>
                  </a:cubicBezTo>
                  <a:cubicBezTo>
                    <a:pt x="392" y="854"/>
                    <a:pt x="391" y="864"/>
                    <a:pt x="385" y="872"/>
                  </a:cubicBezTo>
                  <a:cubicBezTo>
                    <a:pt x="381" y="878"/>
                    <a:pt x="376" y="883"/>
                    <a:pt x="372" y="888"/>
                  </a:cubicBezTo>
                  <a:cubicBezTo>
                    <a:pt x="371" y="882"/>
                    <a:pt x="367" y="876"/>
                    <a:pt x="371" y="871"/>
                  </a:cubicBezTo>
                  <a:cubicBezTo>
                    <a:pt x="375" y="868"/>
                    <a:pt x="376" y="862"/>
                    <a:pt x="372" y="860"/>
                  </a:cubicBezTo>
                  <a:cubicBezTo>
                    <a:pt x="366" y="853"/>
                    <a:pt x="362" y="842"/>
                    <a:pt x="354" y="838"/>
                  </a:cubicBezTo>
                  <a:cubicBezTo>
                    <a:pt x="349" y="833"/>
                    <a:pt x="342" y="835"/>
                    <a:pt x="339" y="827"/>
                  </a:cubicBezTo>
                  <a:cubicBezTo>
                    <a:pt x="337" y="821"/>
                    <a:pt x="333" y="822"/>
                    <a:pt x="329" y="826"/>
                  </a:cubicBezTo>
                  <a:cubicBezTo>
                    <a:pt x="325" y="827"/>
                    <a:pt x="325" y="819"/>
                    <a:pt x="322" y="817"/>
                  </a:cubicBezTo>
                  <a:cubicBezTo>
                    <a:pt x="319" y="812"/>
                    <a:pt x="315" y="806"/>
                    <a:pt x="311" y="806"/>
                  </a:cubicBezTo>
                  <a:cubicBezTo>
                    <a:pt x="306" y="807"/>
                    <a:pt x="301" y="809"/>
                    <a:pt x="296" y="809"/>
                  </a:cubicBezTo>
                  <a:cubicBezTo>
                    <a:pt x="312" y="787"/>
                    <a:pt x="328" y="767"/>
                    <a:pt x="346" y="749"/>
                  </a:cubicBezTo>
                  <a:cubicBezTo>
                    <a:pt x="352" y="743"/>
                    <a:pt x="361" y="742"/>
                    <a:pt x="366" y="736"/>
                  </a:cubicBezTo>
                  <a:cubicBezTo>
                    <a:pt x="368" y="729"/>
                    <a:pt x="368" y="721"/>
                    <a:pt x="368" y="714"/>
                  </a:cubicBezTo>
                  <a:cubicBezTo>
                    <a:pt x="365" y="710"/>
                    <a:pt x="365" y="703"/>
                    <a:pt x="361" y="701"/>
                  </a:cubicBezTo>
                  <a:cubicBezTo>
                    <a:pt x="358" y="701"/>
                    <a:pt x="354" y="702"/>
                    <a:pt x="350" y="703"/>
                  </a:cubicBezTo>
                  <a:close/>
                  <a:moveTo>
                    <a:pt x="429" y="157"/>
                  </a:moveTo>
                  <a:cubicBezTo>
                    <a:pt x="424" y="157"/>
                    <a:pt x="422" y="151"/>
                    <a:pt x="422" y="146"/>
                  </a:cubicBezTo>
                  <a:cubicBezTo>
                    <a:pt x="424" y="142"/>
                    <a:pt x="421" y="136"/>
                    <a:pt x="423" y="131"/>
                  </a:cubicBezTo>
                  <a:cubicBezTo>
                    <a:pt x="423" y="125"/>
                    <a:pt x="425" y="120"/>
                    <a:pt x="430" y="122"/>
                  </a:cubicBezTo>
                  <a:cubicBezTo>
                    <a:pt x="436" y="122"/>
                    <a:pt x="443" y="126"/>
                    <a:pt x="449" y="122"/>
                  </a:cubicBezTo>
                  <a:cubicBezTo>
                    <a:pt x="453" y="122"/>
                    <a:pt x="458" y="124"/>
                    <a:pt x="462" y="126"/>
                  </a:cubicBezTo>
                  <a:cubicBezTo>
                    <a:pt x="457" y="133"/>
                    <a:pt x="459" y="145"/>
                    <a:pt x="453" y="150"/>
                  </a:cubicBezTo>
                  <a:cubicBezTo>
                    <a:pt x="447" y="156"/>
                    <a:pt x="440" y="155"/>
                    <a:pt x="434" y="155"/>
                  </a:cubicBezTo>
                  <a:cubicBezTo>
                    <a:pt x="432" y="156"/>
                    <a:pt x="431" y="156"/>
                    <a:pt x="429" y="157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2" name="Freeform 423">
              <a:extLst>
                <a:ext uri="{FF2B5EF4-FFF2-40B4-BE49-F238E27FC236}">
                  <a16:creationId xmlns:a16="http://schemas.microsoft.com/office/drawing/2014/main" id="{DA7136E7-A443-4753-BDBE-527ECB225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3872" y="3521432"/>
              <a:ext cx="84284" cy="89782"/>
            </a:xfrm>
            <a:custGeom>
              <a:avLst/>
              <a:gdLst/>
              <a:ahLst/>
              <a:cxnLst>
                <a:cxn ang="0">
                  <a:pos x="32" y="154"/>
                </a:cxn>
                <a:cxn ang="0">
                  <a:pos x="38" y="134"/>
                </a:cxn>
                <a:cxn ang="0">
                  <a:pos x="16" y="129"/>
                </a:cxn>
                <a:cxn ang="0">
                  <a:pos x="7" y="109"/>
                </a:cxn>
                <a:cxn ang="0">
                  <a:pos x="8" y="87"/>
                </a:cxn>
                <a:cxn ang="0">
                  <a:pos x="11" y="72"/>
                </a:cxn>
                <a:cxn ang="0">
                  <a:pos x="17" y="57"/>
                </a:cxn>
                <a:cxn ang="0">
                  <a:pos x="23" y="38"/>
                </a:cxn>
                <a:cxn ang="0">
                  <a:pos x="42" y="33"/>
                </a:cxn>
                <a:cxn ang="0">
                  <a:pos x="51" y="27"/>
                </a:cxn>
                <a:cxn ang="0">
                  <a:pos x="55" y="19"/>
                </a:cxn>
                <a:cxn ang="0">
                  <a:pos x="52" y="6"/>
                </a:cxn>
                <a:cxn ang="0">
                  <a:pos x="73" y="4"/>
                </a:cxn>
                <a:cxn ang="0">
                  <a:pos x="87" y="16"/>
                </a:cxn>
                <a:cxn ang="0">
                  <a:pos x="95" y="24"/>
                </a:cxn>
                <a:cxn ang="0">
                  <a:pos x="125" y="15"/>
                </a:cxn>
                <a:cxn ang="0">
                  <a:pos x="144" y="23"/>
                </a:cxn>
                <a:cxn ang="0">
                  <a:pos x="155" y="43"/>
                </a:cxn>
                <a:cxn ang="0">
                  <a:pos x="160" y="62"/>
                </a:cxn>
                <a:cxn ang="0">
                  <a:pos x="167" y="84"/>
                </a:cxn>
                <a:cxn ang="0">
                  <a:pos x="155" y="92"/>
                </a:cxn>
                <a:cxn ang="0">
                  <a:pos x="134" y="100"/>
                </a:cxn>
                <a:cxn ang="0">
                  <a:pos x="119" y="112"/>
                </a:cxn>
                <a:cxn ang="0">
                  <a:pos x="131" y="129"/>
                </a:cxn>
                <a:cxn ang="0">
                  <a:pos x="145" y="145"/>
                </a:cxn>
                <a:cxn ang="0">
                  <a:pos x="126" y="156"/>
                </a:cxn>
                <a:cxn ang="0">
                  <a:pos x="124" y="166"/>
                </a:cxn>
                <a:cxn ang="0">
                  <a:pos x="101" y="169"/>
                </a:cxn>
                <a:cxn ang="0">
                  <a:pos x="82" y="173"/>
                </a:cxn>
                <a:cxn ang="0">
                  <a:pos x="64" y="167"/>
                </a:cxn>
                <a:cxn ang="0">
                  <a:pos x="45" y="168"/>
                </a:cxn>
                <a:cxn ang="0">
                  <a:pos x="32" y="168"/>
                </a:cxn>
                <a:cxn ang="0">
                  <a:pos x="146" y="22"/>
                </a:cxn>
              </a:cxnLst>
              <a:rect l="0" t="0" r="r" b="b"/>
              <a:pathLst>
                <a:path w="167" h="177">
                  <a:moveTo>
                    <a:pt x="32" y="168"/>
                  </a:moveTo>
                  <a:cubicBezTo>
                    <a:pt x="29" y="163"/>
                    <a:pt x="33" y="158"/>
                    <a:pt x="32" y="154"/>
                  </a:cubicBezTo>
                  <a:cubicBezTo>
                    <a:pt x="36" y="151"/>
                    <a:pt x="34" y="144"/>
                    <a:pt x="38" y="142"/>
                  </a:cubicBezTo>
                  <a:cubicBezTo>
                    <a:pt x="43" y="138"/>
                    <a:pt x="44" y="135"/>
                    <a:pt x="38" y="134"/>
                  </a:cubicBezTo>
                  <a:cubicBezTo>
                    <a:pt x="33" y="136"/>
                    <a:pt x="31" y="131"/>
                    <a:pt x="27" y="132"/>
                  </a:cubicBezTo>
                  <a:cubicBezTo>
                    <a:pt x="22" y="132"/>
                    <a:pt x="19" y="133"/>
                    <a:pt x="16" y="129"/>
                  </a:cubicBezTo>
                  <a:cubicBezTo>
                    <a:pt x="11" y="126"/>
                    <a:pt x="12" y="122"/>
                    <a:pt x="14" y="118"/>
                  </a:cubicBezTo>
                  <a:cubicBezTo>
                    <a:pt x="11" y="118"/>
                    <a:pt x="4" y="114"/>
                    <a:pt x="7" y="109"/>
                  </a:cubicBezTo>
                  <a:cubicBezTo>
                    <a:pt x="12" y="106"/>
                    <a:pt x="9" y="98"/>
                    <a:pt x="4" y="96"/>
                  </a:cubicBezTo>
                  <a:cubicBezTo>
                    <a:pt x="7" y="91"/>
                    <a:pt x="1" y="90"/>
                    <a:pt x="8" y="87"/>
                  </a:cubicBezTo>
                  <a:cubicBezTo>
                    <a:pt x="5" y="85"/>
                    <a:pt x="10" y="79"/>
                    <a:pt x="6" y="75"/>
                  </a:cubicBezTo>
                  <a:cubicBezTo>
                    <a:pt x="0" y="73"/>
                    <a:pt x="9" y="69"/>
                    <a:pt x="11" y="72"/>
                  </a:cubicBezTo>
                  <a:cubicBezTo>
                    <a:pt x="16" y="71"/>
                    <a:pt x="20" y="68"/>
                    <a:pt x="22" y="64"/>
                  </a:cubicBezTo>
                  <a:cubicBezTo>
                    <a:pt x="27" y="60"/>
                    <a:pt x="21" y="57"/>
                    <a:pt x="17" y="57"/>
                  </a:cubicBezTo>
                  <a:cubicBezTo>
                    <a:pt x="17" y="50"/>
                    <a:pt x="25" y="57"/>
                    <a:pt x="24" y="49"/>
                  </a:cubicBezTo>
                  <a:cubicBezTo>
                    <a:pt x="28" y="46"/>
                    <a:pt x="27" y="39"/>
                    <a:pt x="23" y="38"/>
                  </a:cubicBezTo>
                  <a:cubicBezTo>
                    <a:pt x="21" y="32"/>
                    <a:pt x="27" y="30"/>
                    <a:pt x="31" y="31"/>
                  </a:cubicBezTo>
                  <a:cubicBezTo>
                    <a:pt x="34" y="32"/>
                    <a:pt x="40" y="28"/>
                    <a:pt x="42" y="33"/>
                  </a:cubicBezTo>
                  <a:cubicBezTo>
                    <a:pt x="41" y="41"/>
                    <a:pt x="46" y="35"/>
                    <a:pt x="45" y="33"/>
                  </a:cubicBezTo>
                  <a:cubicBezTo>
                    <a:pt x="52" y="38"/>
                    <a:pt x="46" y="29"/>
                    <a:pt x="51" y="27"/>
                  </a:cubicBezTo>
                  <a:cubicBezTo>
                    <a:pt x="54" y="28"/>
                    <a:pt x="65" y="27"/>
                    <a:pt x="57" y="26"/>
                  </a:cubicBezTo>
                  <a:cubicBezTo>
                    <a:pt x="54" y="23"/>
                    <a:pt x="58" y="22"/>
                    <a:pt x="55" y="19"/>
                  </a:cubicBezTo>
                  <a:cubicBezTo>
                    <a:pt x="59" y="16"/>
                    <a:pt x="45" y="18"/>
                    <a:pt x="53" y="15"/>
                  </a:cubicBezTo>
                  <a:cubicBezTo>
                    <a:pt x="60" y="15"/>
                    <a:pt x="55" y="9"/>
                    <a:pt x="52" y="6"/>
                  </a:cubicBezTo>
                  <a:cubicBezTo>
                    <a:pt x="48" y="0"/>
                    <a:pt x="57" y="2"/>
                    <a:pt x="60" y="1"/>
                  </a:cubicBezTo>
                  <a:cubicBezTo>
                    <a:pt x="64" y="1"/>
                    <a:pt x="69" y="0"/>
                    <a:pt x="73" y="4"/>
                  </a:cubicBezTo>
                  <a:cubicBezTo>
                    <a:pt x="80" y="6"/>
                    <a:pt x="72" y="15"/>
                    <a:pt x="77" y="12"/>
                  </a:cubicBezTo>
                  <a:cubicBezTo>
                    <a:pt x="80" y="15"/>
                    <a:pt x="83" y="14"/>
                    <a:pt x="87" y="16"/>
                  </a:cubicBezTo>
                  <a:cubicBezTo>
                    <a:pt x="90" y="17"/>
                    <a:pt x="98" y="12"/>
                    <a:pt x="95" y="19"/>
                  </a:cubicBezTo>
                  <a:cubicBezTo>
                    <a:pt x="90" y="21"/>
                    <a:pt x="88" y="26"/>
                    <a:pt x="95" y="24"/>
                  </a:cubicBezTo>
                  <a:cubicBezTo>
                    <a:pt x="98" y="24"/>
                    <a:pt x="103" y="28"/>
                    <a:pt x="105" y="21"/>
                  </a:cubicBezTo>
                  <a:cubicBezTo>
                    <a:pt x="112" y="21"/>
                    <a:pt x="118" y="18"/>
                    <a:pt x="125" y="15"/>
                  </a:cubicBezTo>
                  <a:cubicBezTo>
                    <a:pt x="129" y="15"/>
                    <a:pt x="131" y="15"/>
                    <a:pt x="135" y="19"/>
                  </a:cubicBezTo>
                  <a:cubicBezTo>
                    <a:pt x="137" y="24"/>
                    <a:pt x="144" y="17"/>
                    <a:pt x="144" y="23"/>
                  </a:cubicBezTo>
                  <a:cubicBezTo>
                    <a:pt x="143" y="30"/>
                    <a:pt x="150" y="29"/>
                    <a:pt x="152" y="30"/>
                  </a:cubicBezTo>
                  <a:cubicBezTo>
                    <a:pt x="155" y="32"/>
                    <a:pt x="158" y="39"/>
                    <a:pt x="155" y="43"/>
                  </a:cubicBezTo>
                  <a:cubicBezTo>
                    <a:pt x="152" y="46"/>
                    <a:pt x="149" y="50"/>
                    <a:pt x="156" y="52"/>
                  </a:cubicBezTo>
                  <a:cubicBezTo>
                    <a:pt x="163" y="53"/>
                    <a:pt x="156" y="59"/>
                    <a:pt x="160" y="62"/>
                  </a:cubicBezTo>
                  <a:cubicBezTo>
                    <a:pt x="164" y="65"/>
                    <a:pt x="160" y="70"/>
                    <a:pt x="160" y="73"/>
                  </a:cubicBezTo>
                  <a:cubicBezTo>
                    <a:pt x="161" y="78"/>
                    <a:pt x="164" y="79"/>
                    <a:pt x="167" y="84"/>
                  </a:cubicBezTo>
                  <a:cubicBezTo>
                    <a:pt x="167" y="87"/>
                    <a:pt x="164" y="96"/>
                    <a:pt x="160" y="93"/>
                  </a:cubicBezTo>
                  <a:cubicBezTo>
                    <a:pt x="160" y="86"/>
                    <a:pt x="151" y="89"/>
                    <a:pt x="155" y="92"/>
                  </a:cubicBezTo>
                  <a:cubicBezTo>
                    <a:pt x="151" y="93"/>
                    <a:pt x="148" y="94"/>
                    <a:pt x="144" y="96"/>
                  </a:cubicBezTo>
                  <a:cubicBezTo>
                    <a:pt x="140" y="97"/>
                    <a:pt x="137" y="97"/>
                    <a:pt x="134" y="100"/>
                  </a:cubicBezTo>
                  <a:cubicBezTo>
                    <a:pt x="131" y="102"/>
                    <a:pt x="128" y="102"/>
                    <a:pt x="124" y="104"/>
                  </a:cubicBezTo>
                  <a:cubicBezTo>
                    <a:pt x="120" y="103"/>
                    <a:pt x="115" y="108"/>
                    <a:pt x="119" y="112"/>
                  </a:cubicBezTo>
                  <a:cubicBezTo>
                    <a:pt x="126" y="112"/>
                    <a:pt x="118" y="119"/>
                    <a:pt x="122" y="122"/>
                  </a:cubicBezTo>
                  <a:cubicBezTo>
                    <a:pt x="123" y="127"/>
                    <a:pt x="129" y="126"/>
                    <a:pt x="131" y="129"/>
                  </a:cubicBezTo>
                  <a:cubicBezTo>
                    <a:pt x="134" y="131"/>
                    <a:pt x="138" y="136"/>
                    <a:pt x="141" y="135"/>
                  </a:cubicBezTo>
                  <a:cubicBezTo>
                    <a:pt x="143" y="137"/>
                    <a:pt x="151" y="144"/>
                    <a:pt x="145" y="145"/>
                  </a:cubicBezTo>
                  <a:cubicBezTo>
                    <a:pt x="141" y="148"/>
                    <a:pt x="137" y="142"/>
                    <a:pt x="136" y="150"/>
                  </a:cubicBezTo>
                  <a:cubicBezTo>
                    <a:pt x="133" y="152"/>
                    <a:pt x="127" y="152"/>
                    <a:pt x="126" y="156"/>
                  </a:cubicBezTo>
                  <a:cubicBezTo>
                    <a:pt x="130" y="161"/>
                    <a:pt x="128" y="164"/>
                    <a:pt x="131" y="167"/>
                  </a:cubicBezTo>
                  <a:cubicBezTo>
                    <a:pt x="130" y="175"/>
                    <a:pt x="126" y="165"/>
                    <a:pt x="124" y="166"/>
                  </a:cubicBezTo>
                  <a:cubicBezTo>
                    <a:pt x="120" y="166"/>
                    <a:pt x="116" y="165"/>
                    <a:pt x="113" y="167"/>
                  </a:cubicBezTo>
                  <a:cubicBezTo>
                    <a:pt x="108" y="167"/>
                    <a:pt x="105" y="168"/>
                    <a:pt x="101" y="169"/>
                  </a:cubicBezTo>
                  <a:cubicBezTo>
                    <a:pt x="99" y="173"/>
                    <a:pt x="93" y="173"/>
                    <a:pt x="91" y="169"/>
                  </a:cubicBezTo>
                  <a:cubicBezTo>
                    <a:pt x="86" y="167"/>
                    <a:pt x="84" y="168"/>
                    <a:pt x="82" y="173"/>
                  </a:cubicBezTo>
                  <a:cubicBezTo>
                    <a:pt x="78" y="177"/>
                    <a:pt x="79" y="171"/>
                    <a:pt x="75" y="169"/>
                  </a:cubicBezTo>
                  <a:cubicBezTo>
                    <a:pt x="72" y="166"/>
                    <a:pt x="68" y="171"/>
                    <a:pt x="64" y="167"/>
                  </a:cubicBezTo>
                  <a:cubicBezTo>
                    <a:pt x="60" y="165"/>
                    <a:pt x="56" y="166"/>
                    <a:pt x="52" y="165"/>
                  </a:cubicBezTo>
                  <a:cubicBezTo>
                    <a:pt x="49" y="161"/>
                    <a:pt x="48" y="169"/>
                    <a:pt x="45" y="168"/>
                  </a:cubicBezTo>
                  <a:cubicBezTo>
                    <a:pt x="41" y="166"/>
                    <a:pt x="37" y="168"/>
                    <a:pt x="34" y="168"/>
                  </a:cubicBezTo>
                  <a:cubicBezTo>
                    <a:pt x="33" y="168"/>
                    <a:pt x="32" y="168"/>
                    <a:pt x="32" y="168"/>
                  </a:cubicBezTo>
                  <a:close/>
                  <a:moveTo>
                    <a:pt x="152" y="26"/>
                  </a:moveTo>
                  <a:cubicBezTo>
                    <a:pt x="148" y="27"/>
                    <a:pt x="142" y="23"/>
                    <a:pt x="146" y="22"/>
                  </a:cubicBezTo>
                  <a:cubicBezTo>
                    <a:pt x="148" y="23"/>
                    <a:pt x="150" y="23"/>
                    <a:pt x="152" y="26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defRPr>
              </a:lvl9pPr>
            </a:lstStyle>
            <a:p>
              <a:pPr defTabSz="914264"/>
              <a:endParaRPr lang="ro-RO" sz="18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" name="TextBox 222">
            <a:extLst>
              <a:ext uri="{FF2B5EF4-FFF2-40B4-BE49-F238E27FC236}">
                <a16:creationId xmlns:a16="http://schemas.microsoft.com/office/drawing/2014/main" id="{3C480A04-801A-4BAB-A92C-6BF177BECA6B}"/>
              </a:ext>
            </a:extLst>
          </p:cNvPr>
          <p:cNvSpPr txBox="1"/>
          <p:nvPr/>
        </p:nvSpPr>
        <p:spPr>
          <a:xfrm>
            <a:off x="1164708" y="799006"/>
            <a:ext cx="619078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>
              <a:lnSpc>
                <a:spcPts val="1000"/>
              </a:lnSpc>
            </a:pPr>
            <a:r>
              <a:rPr lang="en-US" sz="1000" b="1">
                <a:solidFill>
                  <a:srgbClr val="BED730"/>
                </a:solidFill>
                <a:latin typeface="+mj-lt"/>
              </a:rPr>
              <a:t>Canada</a:t>
            </a:r>
          </a:p>
          <a:p>
            <a:pPr algn="ctr" defTabSz="914264">
              <a:lnSpc>
                <a:spcPts val="1000"/>
              </a:lnSpc>
            </a:pPr>
            <a:r>
              <a:rPr lang="en-US" sz="900">
                <a:solidFill>
                  <a:schemeClr val="bg1"/>
                </a:solidFill>
                <a:latin typeface="+mj-lt"/>
              </a:rPr>
              <a:t>Toronto</a:t>
            </a:r>
          </a:p>
        </p:txBody>
      </p:sp>
      <p:sp>
        <p:nvSpPr>
          <p:cNvPr id="7" name="TextBox 223">
            <a:extLst>
              <a:ext uri="{FF2B5EF4-FFF2-40B4-BE49-F238E27FC236}">
                <a16:creationId xmlns:a16="http://schemas.microsoft.com/office/drawing/2014/main" id="{42588101-D5BF-40D7-BD6D-F3999ECCE6D8}"/>
              </a:ext>
            </a:extLst>
          </p:cNvPr>
          <p:cNvSpPr txBox="1"/>
          <p:nvPr/>
        </p:nvSpPr>
        <p:spPr>
          <a:xfrm>
            <a:off x="2593339" y="1789307"/>
            <a:ext cx="77136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>
              <a:lnSpc>
                <a:spcPts val="1000"/>
              </a:lnSpc>
            </a:pPr>
            <a:r>
              <a:rPr lang="en-US" sz="1000" b="1">
                <a:solidFill>
                  <a:srgbClr val="BED730"/>
                </a:solidFill>
                <a:latin typeface="+mj-lt"/>
              </a:rPr>
              <a:t>USA</a:t>
            </a:r>
            <a:endParaRPr lang="en-US" sz="900" b="1">
              <a:solidFill>
                <a:srgbClr val="BED730"/>
              </a:solidFill>
              <a:latin typeface="+mj-lt"/>
              <a:cs typeface="Arial Unicode MS" charset="0"/>
            </a:endParaRPr>
          </a:p>
          <a:p>
            <a:pPr algn="ctr" defTabSz="914264">
              <a:lnSpc>
                <a:spcPts val="1000"/>
              </a:lnSpc>
              <a:defRPr/>
            </a:pPr>
            <a:r>
              <a:rPr lang="en-US" sz="900">
                <a:solidFill>
                  <a:schemeClr val="bg1"/>
                </a:solidFill>
                <a:latin typeface="+mj-lt"/>
              </a:rPr>
              <a:t>New Jersey</a:t>
            </a:r>
          </a:p>
        </p:txBody>
      </p:sp>
      <p:sp>
        <p:nvSpPr>
          <p:cNvPr id="8" name="TextBox 224">
            <a:extLst>
              <a:ext uri="{FF2B5EF4-FFF2-40B4-BE49-F238E27FC236}">
                <a16:creationId xmlns:a16="http://schemas.microsoft.com/office/drawing/2014/main" id="{8FD8DD67-A827-4EFC-A411-707B5BCCD345}"/>
              </a:ext>
            </a:extLst>
          </p:cNvPr>
          <p:cNvSpPr txBox="1"/>
          <p:nvPr/>
        </p:nvSpPr>
        <p:spPr>
          <a:xfrm>
            <a:off x="1148375" y="1789307"/>
            <a:ext cx="776174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>
              <a:lnSpc>
                <a:spcPts val="1000"/>
              </a:lnSpc>
            </a:pPr>
            <a:r>
              <a:rPr lang="en-US" sz="1000" b="1">
                <a:solidFill>
                  <a:srgbClr val="BED730"/>
                </a:solidFill>
                <a:latin typeface="+mj-lt"/>
              </a:rPr>
              <a:t>USA</a:t>
            </a:r>
          </a:p>
          <a:p>
            <a:pPr algn="ctr" defTabSz="914264">
              <a:lnSpc>
                <a:spcPts val="1000"/>
              </a:lnSpc>
            </a:pPr>
            <a:r>
              <a:rPr lang="en-US" sz="900">
                <a:solidFill>
                  <a:schemeClr val="bg1"/>
                </a:solidFill>
                <a:latin typeface="+mj-lt"/>
              </a:rPr>
              <a:t>Santa Clara</a:t>
            </a:r>
          </a:p>
        </p:txBody>
      </p:sp>
      <p:sp>
        <p:nvSpPr>
          <p:cNvPr id="9" name="TextBox 225">
            <a:extLst>
              <a:ext uri="{FF2B5EF4-FFF2-40B4-BE49-F238E27FC236}">
                <a16:creationId xmlns:a16="http://schemas.microsoft.com/office/drawing/2014/main" id="{7FCD51C1-AEF2-400C-BB42-A9B9958F66C4}"/>
              </a:ext>
            </a:extLst>
          </p:cNvPr>
          <p:cNvSpPr txBox="1"/>
          <p:nvPr/>
        </p:nvSpPr>
        <p:spPr>
          <a:xfrm>
            <a:off x="3631395" y="799006"/>
            <a:ext cx="61908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/>
            <a:r>
              <a:rPr lang="en-US" sz="1000" b="1">
                <a:solidFill>
                  <a:srgbClr val="BED730"/>
                </a:solidFill>
                <a:latin typeface="+mj-lt"/>
              </a:rPr>
              <a:t>Europe</a:t>
            </a:r>
            <a:endParaRPr lang="en-US" sz="900" b="1">
              <a:solidFill>
                <a:srgbClr val="BED730"/>
              </a:solidFill>
              <a:latin typeface="+mj-lt"/>
              <a:cs typeface="Arial Unicode MS" charset="0"/>
            </a:endParaRPr>
          </a:p>
          <a:p>
            <a:pPr algn="ctr" defTabSz="914264">
              <a:defRPr/>
            </a:pPr>
            <a:r>
              <a:rPr lang="en-US" sz="900">
                <a:solidFill>
                  <a:schemeClr val="bg1"/>
                </a:solidFill>
                <a:latin typeface="+mj-lt"/>
              </a:rPr>
              <a:t>London</a:t>
            </a:r>
          </a:p>
        </p:txBody>
      </p:sp>
      <p:sp>
        <p:nvSpPr>
          <p:cNvPr id="10" name="TextBox 226">
            <a:extLst>
              <a:ext uri="{FF2B5EF4-FFF2-40B4-BE49-F238E27FC236}">
                <a16:creationId xmlns:a16="http://schemas.microsoft.com/office/drawing/2014/main" id="{133198E1-76E8-4A52-A7F4-E540A8E66A9C}"/>
              </a:ext>
            </a:extLst>
          </p:cNvPr>
          <p:cNvSpPr txBox="1"/>
          <p:nvPr/>
        </p:nvSpPr>
        <p:spPr>
          <a:xfrm>
            <a:off x="4567934" y="1507278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/>
            <a:r>
              <a:rPr lang="en-US" sz="1000" b="1">
                <a:solidFill>
                  <a:schemeClr val="tx1"/>
                </a:solidFill>
                <a:latin typeface="+mj-lt"/>
              </a:rPr>
              <a:t>Dubai</a:t>
            </a:r>
            <a:endParaRPr lang="en-US" sz="9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227">
            <a:extLst>
              <a:ext uri="{FF2B5EF4-FFF2-40B4-BE49-F238E27FC236}">
                <a16:creationId xmlns:a16="http://schemas.microsoft.com/office/drawing/2014/main" id="{F2A98C6F-8AE7-409D-AE67-DFA3C219F856}"/>
              </a:ext>
            </a:extLst>
          </p:cNvPr>
          <p:cNvSpPr txBox="1"/>
          <p:nvPr/>
        </p:nvSpPr>
        <p:spPr>
          <a:xfrm>
            <a:off x="4975224" y="2674832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/>
            <a:r>
              <a:rPr lang="en-US" sz="1000" b="1">
                <a:solidFill>
                  <a:srgbClr val="BED730"/>
                </a:solidFill>
                <a:latin typeface="+mj-lt"/>
              </a:rPr>
              <a:t>Singapore</a:t>
            </a:r>
            <a:endParaRPr lang="en-US" sz="900">
              <a:solidFill>
                <a:srgbClr val="BED73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E913AA-7E02-4EA3-B265-7093C517CEE6}"/>
              </a:ext>
            </a:extLst>
          </p:cNvPr>
          <p:cNvGrpSpPr/>
          <p:nvPr/>
        </p:nvGrpSpPr>
        <p:grpSpPr>
          <a:xfrm>
            <a:off x="1816556" y="1597188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2A7EFED6-7507-4AF3-8F56-43DE6E61570E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40BFE2E-2E1A-4E1C-97E5-A99FC92B0194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72EECA-F29E-4719-BF53-21AA2E4279A3}"/>
              </a:ext>
            </a:extLst>
          </p:cNvPr>
          <p:cNvGrpSpPr/>
          <p:nvPr/>
        </p:nvGrpSpPr>
        <p:grpSpPr>
          <a:xfrm>
            <a:off x="2510458" y="1526459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Teardrop 31">
              <a:extLst>
                <a:ext uri="{FF2B5EF4-FFF2-40B4-BE49-F238E27FC236}">
                  <a16:creationId xmlns:a16="http://schemas.microsoft.com/office/drawing/2014/main" id="{E2109AD9-DC2F-48FA-A858-4ACCE772FDA5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531BFF9-2E16-4C65-80BD-C8B003D2CAF2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C0B79F-6362-4C0C-AC01-AC936697A99E}"/>
              </a:ext>
            </a:extLst>
          </p:cNvPr>
          <p:cNvGrpSpPr/>
          <p:nvPr/>
        </p:nvGrpSpPr>
        <p:grpSpPr>
          <a:xfrm>
            <a:off x="1839800" y="967491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0" name="Teardrop 29">
              <a:extLst>
                <a:ext uri="{FF2B5EF4-FFF2-40B4-BE49-F238E27FC236}">
                  <a16:creationId xmlns:a16="http://schemas.microsoft.com/office/drawing/2014/main" id="{D3AF4C47-CA70-4AA9-944D-E0AF4FB168DD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B4E119D-1110-4200-8398-E463BBB6C033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D09AA1-90B6-4A5C-A7E9-FD921CE6DAFC}"/>
              </a:ext>
            </a:extLst>
          </p:cNvPr>
          <p:cNvGrpSpPr/>
          <p:nvPr/>
        </p:nvGrpSpPr>
        <p:grpSpPr>
          <a:xfrm>
            <a:off x="3815823" y="1182363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9ACE2B9E-B901-4ADE-8C84-A46B66D98449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BF39D4-EE37-44FD-B716-8A5A9238EEB9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0FC199-B4CC-4BB5-8C76-27E1BEB1CC48}"/>
              </a:ext>
            </a:extLst>
          </p:cNvPr>
          <p:cNvGrpSpPr/>
          <p:nvPr/>
        </p:nvGrpSpPr>
        <p:grpSpPr>
          <a:xfrm>
            <a:off x="4747568" y="1854452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DCA8EF00-897F-4DE9-BCAE-96944B63D370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7821289-F6CE-4CC8-A50C-0BF49AA22E30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5E26B-D7AA-4E49-861A-4D2DCE1E2A9E}"/>
              </a:ext>
            </a:extLst>
          </p:cNvPr>
          <p:cNvGrpSpPr/>
          <p:nvPr/>
        </p:nvGrpSpPr>
        <p:grpSpPr>
          <a:xfrm>
            <a:off x="5615804" y="2329783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8EC42B41-57F3-4ED2-BC7B-3CBD68363511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77018BE-8CAA-4B61-8A73-31B707E28DF8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18" name="Straight Connector 234">
            <a:extLst>
              <a:ext uri="{FF2B5EF4-FFF2-40B4-BE49-F238E27FC236}">
                <a16:creationId xmlns:a16="http://schemas.microsoft.com/office/drawing/2014/main" id="{D68EC008-61B6-4D51-BF41-C38B487FBCC9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rot="5400000" flipH="1" flipV="1">
            <a:off x="5010004" y="905592"/>
            <a:ext cx="1307222" cy="766146"/>
          </a:xfrm>
          <a:prstGeom prst="bentConnector2">
            <a:avLst/>
          </a:prstGeom>
          <a:ln w="12700">
            <a:solidFill>
              <a:srgbClr val="BED73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35">
            <a:extLst>
              <a:ext uri="{FF2B5EF4-FFF2-40B4-BE49-F238E27FC236}">
                <a16:creationId xmlns:a16="http://schemas.microsoft.com/office/drawing/2014/main" id="{F5D18779-95B6-467D-B2BE-85199BD61F8F}"/>
              </a:ext>
            </a:extLst>
          </p:cNvPr>
          <p:cNvSpPr txBox="1"/>
          <p:nvPr/>
        </p:nvSpPr>
        <p:spPr>
          <a:xfrm>
            <a:off x="5306292" y="15715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264"/>
            <a:r>
              <a:rPr lang="en-US" sz="1600" b="1">
                <a:solidFill>
                  <a:schemeClr val="tx1"/>
                </a:solidFill>
                <a:latin typeface="+mj-lt"/>
              </a:rPr>
              <a:t>India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C7FD5A-0993-4203-933B-9F7FB914ABDD}"/>
              </a:ext>
            </a:extLst>
          </p:cNvPr>
          <p:cNvGrpSpPr/>
          <p:nvPr/>
        </p:nvGrpSpPr>
        <p:grpSpPr>
          <a:xfrm>
            <a:off x="5187071" y="1934577"/>
            <a:ext cx="200750" cy="231780"/>
            <a:chOff x="2589003" y="1651399"/>
            <a:chExt cx="951193" cy="951196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AB6379A8-3CF7-4E62-8462-9F143862A829}"/>
                </a:ext>
              </a:extLst>
            </p:cNvPr>
            <p:cNvSpPr/>
            <p:nvPr/>
          </p:nvSpPr>
          <p:spPr>
            <a:xfrm rot="8127131">
              <a:off x="2589003" y="1651399"/>
              <a:ext cx="951193" cy="951196"/>
            </a:xfrm>
            <a:prstGeom prst="teardrop">
              <a:avLst>
                <a:gd name="adj" fmla="val 200000"/>
              </a:avLst>
            </a:prstGeom>
            <a:solidFill>
              <a:srgbClr val="C0D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US" sz="1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7000C96-DFBF-42B1-BF85-D4A1D38B821D}"/>
                </a:ext>
              </a:extLst>
            </p:cNvPr>
            <p:cNvSpPr/>
            <p:nvPr/>
          </p:nvSpPr>
          <p:spPr>
            <a:xfrm>
              <a:off x="2818624" y="1887171"/>
              <a:ext cx="506443" cy="506444"/>
            </a:xfrm>
            <a:prstGeom prst="ellipse">
              <a:avLst/>
            </a:prstGeom>
            <a:solidFill>
              <a:srgbClr val="C0D72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r" defTabSz="914264"/>
              <a:endParaRPr lang="en-IN" sz="11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1" name="TextBox 237">
            <a:extLst>
              <a:ext uri="{FF2B5EF4-FFF2-40B4-BE49-F238E27FC236}">
                <a16:creationId xmlns:a16="http://schemas.microsoft.com/office/drawing/2014/main" id="{08BCC5FC-3209-4960-AB56-3967A6E18594}"/>
              </a:ext>
            </a:extLst>
          </p:cNvPr>
          <p:cNvSpPr txBox="1"/>
          <p:nvPr/>
        </p:nvSpPr>
        <p:spPr>
          <a:xfrm>
            <a:off x="6046688" y="200809"/>
            <a:ext cx="2773462" cy="8684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BED730"/>
            </a:solidFill>
            <a:prstDash val="sysDot"/>
          </a:ln>
          <a:effectLst/>
        </p:spPr>
        <p:txBody>
          <a:bodyPr spcFirstLastPara="0" vert="horz" wrap="square" lIns="41910" tIns="41910" rIns="41910" bIns="41910" numCol="1" spcCol="127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00000"/>
              </a:lnSpc>
              <a:spcAft>
                <a:spcPts val="0"/>
              </a:spcAft>
              <a:defRPr sz="1050" b="0" i="0"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175895" indent="-88900">
              <a:buFont typeface="Arial" panose="020B0604020202020204" pitchFamily="34" charset="0"/>
              <a:buChar char="•"/>
            </a:pPr>
            <a:r>
              <a:rPr lang="en-US" sz="900"/>
              <a:t>MPLS network presence in over 1700 Cities</a:t>
            </a:r>
            <a:endParaRPr lang="en-US"/>
          </a:p>
          <a:p>
            <a:pPr marL="175895" indent="-88900">
              <a:buFont typeface="Arial" panose="020B0604020202020204" pitchFamily="34" charset="0"/>
              <a:buChar char="•"/>
            </a:pPr>
            <a:r>
              <a:rPr lang="en-US" sz="900"/>
              <a:t>14 Operational Data Centers</a:t>
            </a:r>
          </a:p>
          <a:p>
            <a:pPr marL="175895" indent="-88900">
              <a:buFont typeface="Arial" panose="020B0604020202020204" pitchFamily="34" charset="0"/>
              <a:buChar char="•"/>
            </a:pPr>
            <a:r>
              <a:rPr lang="en-US" sz="900"/>
              <a:t>66+ Pan-India Edge Nodes</a:t>
            </a:r>
          </a:p>
          <a:p>
            <a:pPr marL="175895" indent="-88900">
              <a:buFont typeface="Arial" panose="020B0604020202020204" pitchFamily="34" charset="0"/>
              <a:buChar char="•"/>
            </a:pPr>
            <a:r>
              <a:rPr lang="en-US" sz="900"/>
              <a:t>3 Open Cable Landing Stations </a:t>
            </a:r>
          </a:p>
          <a:p>
            <a:pPr marL="175895" indent="-88900">
              <a:buFont typeface="Arial" panose="020B0604020202020204" pitchFamily="34" charset="0"/>
              <a:buChar char="•"/>
            </a:pPr>
            <a:r>
              <a:rPr lang="en-US" sz="900"/>
              <a:t>Delivery Centers in 6 Major Indian Cities</a:t>
            </a:r>
          </a:p>
        </p:txBody>
      </p:sp>
      <p:graphicFrame>
        <p:nvGraphicFramePr>
          <p:cNvPr id="203" name="Diagram 202">
            <a:extLst>
              <a:ext uri="{FF2B5EF4-FFF2-40B4-BE49-F238E27FC236}">
                <a16:creationId xmlns:a16="http://schemas.microsoft.com/office/drawing/2014/main" id="{33ABA38C-7231-E9C2-9869-59D1EFC9B1DB}"/>
              </a:ext>
            </a:extLst>
          </p:cNvPr>
          <p:cNvGraphicFramePr/>
          <p:nvPr/>
        </p:nvGraphicFramePr>
        <p:xfrm>
          <a:off x="323850" y="3984341"/>
          <a:ext cx="8496299" cy="732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07" name="Connector: Elbow 206">
            <a:extLst>
              <a:ext uri="{FF2B5EF4-FFF2-40B4-BE49-F238E27FC236}">
                <a16:creationId xmlns:a16="http://schemas.microsoft.com/office/drawing/2014/main" id="{05371306-41F2-B0D4-8358-A98C80109DD9}"/>
              </a:ext>
            </a:extLst>
          </p:cNvPr>
          <p:cNvCxnSpPr>
            <a:cxnSpLocks/>
            <a:stCxn id="24" idx="0"/>
          </p:cNvCxnSpPr>
          <p:nvPr/>
        </p:nvCxnSpPr>
        <p:spPr>
          <a:xfrm rot="10800000" flipV="1">
            <a:off x="5497365" y="2516086"/>
            <a:ext cx="147280" cy="211938"/>
          </a:xfrm>
          <a:prstGeom prst="bentConnector2">
            <a:avLst/>
          </a:prstGeom>
          <a:ln w="12700">
            <a:solidFill>
              <a:srgbClr val="BED73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4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C6B6-6B3F-2A57-477A-59F92976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07732"/>
            <a:ext cx="84961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US" sz="2000" dirty="0"/>
              <a:t>Innovating TO STAY Relevant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309A2-C6CB-61E8-0B4F-423EE51CCD19}"/>
              </a:ext>
            </a:extLst>
          </p:cNvPr>
          <p:cNvGrpSpPr/>
          <p:nvPr/>
        </p:nvGrpSpPr>
        <p:grpSpPr>
          <a:xfrm>
            <a:off x="1952804" y="990399"/>
            <a:ext cx="1693635" cy="2944307"/>
            <a:chOff x="2041347" y="990399"/>
            <a:chExt cx="1693635" cy="2944307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0548F9F6-AE37-2899-0FCE-D24EBF1C30BD}"/>
                </a:ext>
              </a:extLst>
            </p:cNvPr>
            <p:cNvSpPr/>
            <p:nvPr/>
          </p:nvSpPr>
          <p:spPr>
            <a:xfrm>
              <a:off x="2041347" y="990399"/>
              <a:ext cx="1620000" cy="1070664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2006-2011</a:t>
              </a:r>
            </a:p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>
                  <a:solidFill>
                    <a:prstClr val="white"/>
                  </a:solidFill>
                  <a:latin typeface="Trebuchet MS" panose="020B0703020202090204" pitchFamily="34" charset="0"/>
                </a:rPr>
                <a:t>Data Explosion</a:t>
              </a:r>
              <a:endParaRPr lang="en-US" sz="900" b="1">
                <a:solidFill>
                  <a:srgbClr val="D9D9D9"/>
                </a:solidFill>
                <a:latin typeface="Trebuchet MS" panose="020B0703020202090204" pitchFamily="34" charset="0"/>
                <a:cs typeface="Segoe UI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DD62149-BF25-EB40-A66F-CBB212922B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45203" y="2284185"/>
              <a:ext cx="812288" cy="610910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6350">
              <a:noFill/>
              <a:prstDash val="sysDot"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vert="horz" wrap="square" lIns="90849" tIns="45425" rIns="90849" bIns="45425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597">
                <a:defRPr/>
              </a:pPr>
              <a:r>
                <a:rPr lang="en-US" sz="16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Sify 2.0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0D5A7B-7735-4F3F-7BDF-0A86D8D4BB24}"/>
                </a:ext>
              </a:extLst>
            </p:cNvPr>
            <p:cNvSpPr txBox="1"/>
            <p:nvPr/>
          </p:nvSpPr>
          <p:spPr>
            <a:xfrm>
              <a:off x="2385122" y="3056250"/>
              <a:ext cx="1349860" cy="376580"/>
            </a:xfrm>
            <a:prstGeom prst="rect">
              <a:avLst/>
            </a:prstGeom>
            <a:noFill/>
          </p:spPr>
          <p:txBody>
            <a:bodyPr wrap="square" lIns="68137" tIns="34069" rIns="68137" bIns="34069" rtlCol="0">
              <a:spAutoFit/>
            </a:bodyPr>
            <a:lstStyle/>
            <a:p>
              <a:pPr defTabSz="684448">
                <a:defRPr/>
              </a:pP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ENTERPRISE SERVICES COMPANY</a:t>
              </a:r>
              <a:endParaRPr lang="en-US" sz="10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C2ED22-4D95-B57B-3B65-D22B98208958}"/>
                </a:ext>
              </a:extLst>
            </p:cNvPr>
            <p:cNvSpPr txBox="1"/>
            <p:nvPr/>
          </p:nvSpPr>
          <p:spPr>
            <a:xfrm>
              <a:off x="2391671" y="3450404"/>
              <a:ext cx="1336763" cy="484302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48">
                <a:defRPr/>
              </a:pP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Launch of </a:t>
              </a: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MPLS &amp; </a:t>
              </a:r>
            </a:p>
            <a:p>
              <a:pPr defTabSz="684448">
                <a:defRPr/>
              </a:pP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Data Center services </a:t>
              </a: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 India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BE1B3-CFF5-3211-9B96-B44398D8AC49}"/>
              </a:ext>
            </a:extLst>
          </p:cNvPr>
          <p:cNvGrpSpPr/>
          <p:nvPr/>
        </p:nvGrpSpPr>
        <p:grpSpPr>
          <a:xfrm>
            <a:off x="3737604" y="990401"/>
            <a:ext cx="1707760" cy="3109782"/>
            <a:chOff x="3786056" y="990399"/>
            <a:chExt cx="1707760" cy="3109782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6A6A801A-CC2B-1978-43A9-C014CFEEFD99}"/>
                </a:ext>
              </a:extLst>
            </p:cNvPr>
            <p:cNvSpPr/>
            <p:nvPr/>
          </p:nvSpPr>
          <p:spPr>
            <a:xfrm>
              <a:off x="3786056" y="990399"/>
              <a:ext cx="1620000" cy="1070664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2012-2020</a:t>
              </a:r>
              <a:endParaRPr lang="en-US" sz="1200" b="1">
                <a:solidFill>
                  <a:srgbClr val="FFFFFF"/>
                </a:solidFill>
                <a:latin typeface="Trebuchet MS" panose="020B0703020202090204" pitchFamily="34" charset="0"/>
              </a:endParaRPr>
            </a:p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>
                  <a:solidFill>
                    <a:srgbClr val="FFFFFF"/>
                  </a:solidFill>
                  <a:latin typeface="Trebuchet MS" panose="020B0703020202090204" pitchFamily="34" charset="0"/>
                </a:rPr>
                <a:t>Cloud Innovation</a:t>
              </a:r>
              <a:endParaRPr lang="en-US" sz="180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3E2F4BF-A160-094E-B2AE-8F71794C66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89912" y="2284185"/>
              <a:ext cx="812288" cy="610910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6350">
              <a:noFill/>
              <a:prstDash val="sysDot"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vert="horz" wrap="square" lIns="90849" tIns="45425" rIns="90849" bIns="45425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597">
                <a:defRPr/>
              </a:pPr>
              <a:r>
                <a:rPr lang="en-US" sz="16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Sify 3.0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172E22-64C8-3F3A-8359-F689D4A4CFC4}"/>
                </a:ext>
              </a:extLst>
            </p:cNvPr>
            <p:cNvSpPr txBox="1"/>
            <p:nvPr/>
          </p:nvSpPr>
          <p:spPr>
            <a:xfrm>
              <a:off x="4132882" y="3056250"/>
              <a:ext cx="1360934" cy="838245"/>
            </a:xfrm>
            <a:prstGeom prst="rect">
              <a:avLst/>
            </a:prstGeom>
            <a:noFill/>
          </p:spPr>
          <p:txBody>
            <a:bodyPr wrap="square" lIns="68137" tIns="34069" rIns="68137" bIns="34069" rtlCol="0">
              <a:spAutoFit/>
            </a:bodyPr>
            <a:lstStyle/>
            <a:p>
              <a:pPr defTabSz="684448">
                <a:defRPr/>
              </a:pP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DIGITAL ICT SERVICES PROVIDER</a:t>
              </a:r>
            </a:p>
            <a:p>
              <a:pPr defTabSz="684448">
                <a:defRPr/>
              </a:pP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(</a:t>
              </a:r>
              <a:r>
                <a:rPr lang="en-US" sz="1000" b="1" err="1">
                  <a:solidFill>
                    <a:srgbClr val="BED730"/>
                  </a:solidFill>
                  <a:latin typeface="Trebuchet MS" panose="020B0703020202090204" pitchFamily="34" charset="0"/>
                </a:rPr>
                <a:t>cloud@core</a:t>
              </a: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)</a:t>
              </a:r>
            </a:p>
            <a:p>
              <a:pPr defTabSz="684448">
                <a:defRPr/>
              </a:pP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  <a:p>
              <a:pPr defTabSz="684448">
                <a:defRPr/>
              </a:pPr>
              <a:endParaRPr lang="en-US" sz="10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2324D8-352B-E79A-4C57-55AF5F7FAB99}"/>
                </a:ext>
              </a:extLst>
            </p:cNvPr>
            <p:cNvSpPr txBox="1"/>
            <p:nvPr/>
          </p:nvSpPr>
          <p:spPr>
            <a:xfrm>
              <a:off x="4132882" y="3615879"/>
              <a:ext cx="1360934" cy="484302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48">
                <a:defRPr/>
              </a:pP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Launch of Enterprise </a:t>
              </a: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Cloud platform &amp; Hybrid Cloud services</a:t>
              </a:r>
              <a:endParaRPr lang="en-US" sz="9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9C2ACC-DE75-0002-DFE0-57C4766A3FE9}"/>
              </a:ext>
            </a:extLst>
          </p:cNvPr>
          <p:cNvGrpSpPr/>
          <p:nvPr/>
        </p:nvGrpSpPr>
        <p:grpSpPr>
          <a:xfrm>
            <a:off x="168002" y="990402"/>
            <a:ext cx="1690584" cy="2805807"/>
            <a:chOff x="328317" y="990399"/>
            <a:chExt cx="1690584" cy="2805807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7028CDE3-2091-C240-2389-2310886D1EBD}"/>
                </a:ext>
              </a:extLst>
            </p:cNvPr>
            <p:cNvSpPr/>
            <p:nvPr/>
          </p:nvSpPr>
          <p:spPr>
            <a:xfrm>
              <a:off x="328317" y="990399"/>
              <a:ext cx="1620000" cy="1070664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1995-2005</a:t>
              </a:r>
            </a:p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>
                  <a:solidFill>
                    <a:prstClr val="white"/>
                  </a:solidFill>
                  <a:latin typeface="Trebuchet MS" panose="020B0703020202090204" pitchFamily="34" charset="0"/>
                </a:rPr>
                <a:t>Internet Revolution</a:t>
              </a:r>
              <a:endParaRPr lang="en-US" sz="180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5F81518-4EDE-3740-B7C6-C06A4CD0E9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4699" y="2283925"/>
              <a:ext cx="887237" cy="611430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6350">
              <a:noFill/>
              <a:prstDash val="sysDot"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vert="horz" wrap="square" lIns="122651" tIns="61323" rIns="122651" bIns="61323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197329">
                <a:defRPr/>
              </a:pPr>
              <a:r>
                <a:rPr lang="en-US" sz="1600" b="1">
                  <a:solidFill>
                    <a:srgbClr val="00B0F0"/>
                  </a:solidFill>
                  <a:latin typeface="Trebuchet MS" panose="020B0703020202090204" pitchFamily="34" charset="0"/>
                </a:rPr>
                <a:t>Sify 1.0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EBF143-FBAA-BF1C-6E7B-E4F8B042D9A9}"/>
                </a:ext>
              </a:extLst>
            </p:cNvPr>
            <p:cNvSpPr txBox="1"/>
            <p:nvPr/>
          </p:nvSpPr>
          <p:spPr>
            <a:xfrm>
              <a:off x="657969" y="3056250"/>
              <a:ext cx="1360932" cy="376580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48">
                <a:defRPr/>
              </a:pP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RETAIL INTERNET SERVICE PROVIDER</a:t>
              </a:r>
              <a:endParaRPr lang="en-US" sz="14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CA91ED9-6B15-817D-B8AC-421FADD941B0}"/>
                </a:ext>
              </a:extLst>
            </p:cNvPr>
            <p:cNvSpPr txBox="1"/>
            <p:nvPr/>
          </p:nvSpPr>
          <p:spPr>
            <a:xfrm>
              <a:off x="657969" y="3450404"/>
              <a:ext cx="1360932" cy="345802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48">
                <a:defRPr/>
              </a:pP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  <a:cs typeface="Segoe UI"/>
                </a:rPr>
                <a:t>First private </a:t>
              </a:r>
            </a:p>
            <a:p>
              <a:pPr defTabSz="684448">
                <a:defRPr/>
              </a:pP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  <a:cs typeface="Segoe UI"/>
                </a:rPr>
                <a:t>ISP</a:t>
              </a: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  <a:cs typeface="Segoe UI"/>
                </a:rPr>
                <a:t> in India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B44B43-13CF-B79E-C741-4D13E6721A7F}"/>
              </a:ext>
            </a:extLst>
          </p:cNvPr>
          <p:cNvGrpSpPr/>
          <p:nvPr/>
        </p:nvGrpSpPr>
        <p:grpSpPr>
          <a:xfrm>
            <a:off x="5551572" y="990401"/>
            <a:ext cx="2016664" cy="3104802"/>
            <a:chOff x="5711884" y="1007685"/>
            <a:chExt cx="2016664" cy="310480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A52EFFF-9BD4-6526-8610-34EFEEB86A28}"/>
                </a:ext>
              </a:extLst>
            </p:cNvPr>
            <p:cNvSpPr/>
            <p:nvPr/>
          </p:nvSpPr>
          <p:spPr>
            <a:xfrm>
              <a:off x="5711884" y="1007685"/>
              <a:ext cx="1620000" cy="1070664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2021 onwards</a:t>
              </a:r>
              <a:endParaRPr lang="en-US" sz="1200">
                <a:solidFill>
                  <a:srgbClr val="FFFFFF"/>
                </a:solidFill>
                <a:latin typeface="Trebuchet MS" panose="020B0703020202090204" pitchFamily="34" charset="0"/>
              </a:endParaRPr>
            </a:p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>
                  <a:solidFill>
                    <a:srgbClr val="FFFFFF"/>
                  </a:solidFill>
                  <a:latin typeface="Trebuchet MS" panose="020B0703020202090204" pitchFamily="34" charset="0"/>
                </a:rPr>
                <a:t>Digital Acceleration </a:t>
              </a:r>
              <a:endParaRPr lang="en-US" sz="120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54CA80D-70E3-1749-A377-D0B9AEBF8E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15740" y="2308188"/>
              <a:ext cx="812288" cy="610910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6350">
              <a:noFill/>
              <a:prstDash val="sysDot"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vert="horz" wrap="square" lIns="90849" tIns="45425" rIns="90849" bIns="45425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597">
                <a:defRPr/>
              </a:pPr>
              <a:endParaRPr lang="en-US" sz="16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  <a:p>
              <a:pPr algn="ctr" defTabSz="912597">
                <a:defRPr/>
              </a:pPr>
              <a:r>
                <a:rPr lang="en-US" sz="16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Sify 4.0</a:t>
              </a:r>
            </a:p>
            <a:p>
              <a:pPr algn="ctr" defTabSz="912597">
                <a:defRPr/>
              </a:pPr>
              <a:endParaRPr lang="en-US" sz="16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0DC746-7E39-F676-D9A0-D607E43E8402}"/>
                </a:ext>
              </a:extLst>
            </p:cNvPr>
            <p:cNvSpPr txBox="1"/>
            <p:nvPr/>
          </p:nvSpPr>
          <p:spPr>
            <a:xfrm>
              <a:off x="6050216" y="3766684"/>
              <a:ext cx="1410657" cy="345802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48">
                <a:defRPr/>
              </a:pP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Launch of end-to-end </a:t>
              </a:r>
            </a:p>
            <a:p>
              <a:pPr defTabSz="684448">
                <a:defRPr/>
              </a:pP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Digital services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68C5D1-E58D-3C62-6651-E324FAF1856A}"/>
                </a:ext>
              </a:extLst>
            </p:cNvPr>
            <p:cNvSpPr txBox="1"/>
            <p:nvPr/>
          </p:nvSpPr>
          <p:spPr>
            <a:xfrm>
              <a:off x="6050216" y="3056250"/>
              <a:ext cx="1678332" cy="684357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48">
                <a:defRPr/>
              </a:pP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DIGITAL TRANSFORMATION PARTNER </a:t>
              </a:r>
              <a:b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</a:b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(</a:t>
              </a:r>
              <a:r>
                <a:rPr lang="en-US" sz="1000" b="1" err="1">
                  <a:solidFill>
                    <a:srgbClr val="BED730"/>
                  </a:solidFill>
                  <a:latin typeface="Trebuchet MS" panose="020B0703020202090204" pitchFamily="34" charset="0"/>
                </a:rPr>
                <a:t>digital@core</a:t>
              </a: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)</a:t>
              </a:r>
              <a:endParaRPr lang="en-US" sz="14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987A30-FE41-C6F1-9724-2E498DE7B859}"/>
              </a:ext>
            </a:extLst>
          </p:cNvPr>
          <p:cNvGrpSpPr/>
          <p:nvPr/>
        </p:nvGrpSpPr>
        <p:grpSpPr>
          <a:xfrm>
            <a:off x="0" y="4324125"/>
            <a:ext cx="9144000" cy="408214"/>
            <a:chOff x="0" y="4324124"/>
            <a:chExt cx="9144000" cy="408214"/>
          </a:xfrm>
        </p:grpSpPr>
        <p:sp>
          <p:nvSpPr>
            <p:cNvPr id="36" name="Rectangle: Rounded Corners 55">
              <a:extLst>
                <a:ext uri="{FF2B5EF4-FFF2-40B4-BE49-F238E27FC236}">
                  <a16:creationId xmlns:a16="http://schemas.microsoft.com/office/drawing/2014/main" id="{CF5EDEA1-58EF-CDD5-5629-1C9ECC766B5E}"/>
                </a:ext>
              </a:extLst>
            </p:cNvPr>
            <p:cNvSpPr/>
            <p:nvPr/>
          </p:nvSpPr>
          <p:spPr>
            <a:xfrm>
              <a:off x="0" y="4324124"/>
              <a:ext cx="9144000" cy="408214"/>
            </a:xfrm>
            <a:prstGeom prst="roundRect">
              <a:avLst>
                <a:gd name="adj" fmla="val 0"/>
              </a:avLst>
            </a:prstGeom>
            <a:solidFill>
              <a:srgbClr val="BED73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40" tIns="45720" rIns="91440" bIns="45720" rtlCol="0" anchor="ctr"/>
            <a:lstStyle/>
            <a:p>
              <a:pPr algn="ctr" defTabSz="914355">
                <a:defRPr/>
              </a:pPr>
              <a:endParaRPr lang="en-US" sz="1300" b="1" i="1" kern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041CA1-FEF3-23B3-ADB2-5FCB7F0C6550}"/>
                </a:ext>
              </a:extLst>
            </p:cNvPr>
            <p:cNvSpPr txBox="1"/>
            <p:nvPr/>
          </p:nvSpPr>
          <p:spPr>
            <a:xfrm>
              <a:off x="323850" y="4389732"/>
              <a:ext cx="8496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9">
                <a:defRPr/>
              </a:pPr>
              <a:r>
                <a:rPr lang="en-IN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From revolutionizing consumer internet in the 90s to leading AI-powered innovation for Enterprises</a:t>
              </a:r>
              <a:endParaRPr lang="en-IN" sz="1200" b="1" i="1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DA459A6-594E-A822-FBAE-F21B3B0B474D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1421624" y="2589640"/>
            <a:ext cx="935037" cy="0"/>
          </a:xfrm>
          <a:prstGeom prst="straightConnector1">
            <a:avLst/>
          </a:prstGeom>
          <a:ln>
            <a:solidFill>
              <a:srgbClr val="BED73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09C41C7-B7A6-EB73-CB6B-27EC6DCB2952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>
            <a:off x="3168949" y="2589640"/>
            <a:ext cx="972512" cy="0"/>
          </a:xfrm>
          <a:prstGeom prst="straightConnector1">
            <a:avLst/>
          </a:prstGeom>
          <a:ln>
            <a:solidFill>
              <a:srgbClr val="BED73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06E180F-8174-4568-CDA3-F33B74EFF19C}"/>
              </a:ext>
            </a:extLst>
          </p:cNvPr>
          <p:cNvCxnSpPr>
            <a:cxnSpLocks/>
            <a:stCxn id="17" idx="3"/>
            <a:endCxn id="23" idx="1"/>
          </p:cNvCxnSpPr>
          <p:nvPr/>
        </p:nvCxnSpPr>
        <p:spPr>
          <a:xfrm>
            <a:off x="4953749" y="2589641"/>
            <a:ext cx="1001679" cy="6717"/>
          </a:xfrm>
          <a:prstGeom prst="straightConnector1">
            <a:avLst/>
          </a:prstGeom>
          <a:ln>
            <a:solidFill>
              <a:srgbClr val="BED73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E1F104-9C60-EB76-D316-E6F2B1710B3A}"/>
              </a:ext>
            </a:extLst>
          </p:cNvPr>
          <p:cNvCxnSpPr>
            <a:cxnSpLocks/>
            <a:stCxn id="23" idx="3"/>
            <a:endCxn id="7" idx="1"/>
          </p:cNvCxnSpPr>
          <p:nvPr/>
        </p:nvCxnSpPr>
        <p:spPr>
          <a:xfrm>
            <a:off x="6767716" y="2596360"/>
            <a:ext cx="1008398" cy="2239"/>
          </a:xfrm>
          <a:prstGeom prst="straightConnector1">
            <a:avLst/>
          </a:prstGeom>
          <a:ln>
            <a:solidFill>
              <a:srgbClr val="BED73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C24580-5337-90A5-DE30-EEAEE4A358EB}"/>
              </a:ext>
            </a:extLst>
          </p:cNvPr>
          <p:cNvCxnSpPr>
            <a:stCxn id="112" idx="3"/>
            <a:endCxn id="113" idx="1"/>
          </p:cNvCxnSpPr>
          <p:nvPr/>
        </p:nvCxnSpPr>
        <p:spPr>
          <a:xfrm>
            <a:off x="1788003" y="1525731"/>
            <a:ext cx="1648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EE82876-C0D0-F048-0A1A-2DB1DB1F3650}"/>
              </a:ext>
            </a:extLst>
          </p:cNvPr>
          <p:cNvCxnSpPr>
            <a:stCxn id="113" idx="3"/>
            <a:endCxn id="114" idx="1"/>
          </p:cNvCxnSpPr>
          <p:nvPr/>
        </p:nvCxnSpPr>
        <p:spPr>
          <a:xfrm>
            <a:off x="3572805" y="1525731"/>
            <a:ext cx="1648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3930240-E3B9-E893-BA56-82DBF04DB524}"/>
              </a:ext>
            </a:extLst>
          </p:cNvPr>
          <p:cNvCxnSpPr>
            <a:stCxn id="114" idx="3"/>
            <a:endCxn id="20" idx="1"/>
          </p:cNvCxnSpPr>
          <p:nvPr/>
        </p:nvCxnSpPr>
        <p:spPr>
          <a:xfrm>
            <a:off x="5357606" y="1525731"/>
            <a:ext cx="19396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ECB9C0F-920F-A688-7B32-48B0C9B24004}"/>
              </a:ext>
            </a:extLst>
          </p:cNvPr>
          <p:cNvGrpSpPr/>
          <p:nvPr/>
        </p:nvGrpSpPr>
        <p:grpSpPr>
          <a:xfrm>
            <a:off x="7372257" y="992641"/>
            <a:ext cx="2016664" cy="3102562"/>
            <a:chOff x="5711884" y="1007685"/>
            <a:chExt cx="2016664" cy="3102562"/>
          </a:xfrm>
        </p:grpSpPr>
        <p:sp>
          <p:nvSpPr>
            <p:cNvPr id="5" name="Rectangle: Rounded Corners 19">
              <a:extLst>
                <a:ext uri="{FF2B5EF4-FFF2-40B4-BE49-F238E27FC236}">
                  <a16:creationId xmlns:a16="http://schemas.microsoft.com/office/drawing/2014/main" id="{618CBDDD-F88E-70B0-C78B-E82668F6D9EA}"/>
                </a:ext>
              </a:extLst>
            </p:cNvPr>
            <p:cNvSpPr/>
            <p:nvPr/>
          </p:nvSpPr>
          <p:spPr>
            <a:xfrm>
              <a:off x="5711884" y="1007685"/>
              <a:ext cx="1620000" cy="1070664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2025 onwards</a:t>
              </a:r>
              <a:endParaRPr lang="en-US" sz="1200">
                <a:solidFill>
                  <a:srgbClr val="FFFFFF"/>
                </a:solidFill>
                <a:latin typeface="Trebuchet MS" panose="020B0703020202090204" pitchFamily="34" charset="0"/>
              </a:endParaRPr>
            </a:p>
            <a:p>
              <a:pPr algn="ctr" defTabSz="457166">
                <a:spcAft>
                  <a:spcPts val="600"/>
                </a:spcAft>
                <a:defRPr/>
              </a:pPr>
              <a:r>
                <a:rPr lang="en-US" sz="1200">
                  <a:solidFill>
                    <a:srgbClr val="FFFFFF"/>
                  </a:solidFill>
                  <a:latin typeface="Trebuchet MS" panose="020B0703020202090204" pitchFamily="34" charset="0"/>
                </a:rPr>
                <a:t>The Age of AI</a:t>
              </a:r>
              <a:endParaRPr lang="en-US" sz="120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60AAF8C6-F652-DC8F-81D6-59F5D110EF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15740" y="2308188"/>
              <a:ext cx="812288" cy="610910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6350">
              <a:noFill/>
              <a:prstDash val="sysDot"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vert="horz" wrap="square" lIns="90849" tIns="45425" rIns="90849" bIns="45425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597">
                <a:defRPr/>
              </a:pPr>
              <a:endParaRPr lang="en-US" sz="16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  <a:p>
              <a:pPr algn="ctr" defTabSz="912597">
                <a:defRPr/>
              </a:pPr>
              <a:r>
                <a:rPr lang="en-US" sz="16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Sify 5.0</a:t>
              </a:r>
            </a:p>
            <a:p>
              <a:pPr algn="ctr" defTabSz="912597">
                <a:defRPr/>
              </a:pPr>
              <a:endParaRPr lang="en-US" sz="16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F6ED81-79D5-498F-BBD3-7269C6B4C62D}"/>
                </a:ext>
              </a:extLst>
            </p:cNvPr>
            <p:cNvSpPr txBox="1"/>
            <p:nvPr/>
          </p:nvSpPr>
          <p:spPr>
            <a:xfrm>
              <a:off x="6050216" y="3764445"/>
              <a:ext cx="1410657" cy="345802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48">
                <a:defRPr/>
              </a:pPr>
              <a:r>
                <a:rPr lang="en-IN" sz="900">
                  <a:solidFill>
                    <a:prstClr val="white"/>
                  </a:solidFill>
                  <a:latin typeface="Trebuchet MS"/>
                </a:rPr>
                <a:t>Launch of AI-Driven Digital Solutions</a:t>
              </a:r>
              <a:endParaRPr lang="en-US" sz="900" b="1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ECEA97-844D-078C-54B1-3491F1449C2C}"/>
                </a:ext>
              </a:extLst>
            </p:cNvPr>
            <p:cNvSpPr txBox="1"/>
            <p:nvPr/>
          </p:nvSpPr>
          <p:spPr>
            <a:xfrm>
              <a:off x="6050216" y="3056250"/>
              <a:ext cx="1678332" cy="684357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48">
                <a:defRPr/>
              </a:pPr>
              <a:r>
                <a:rPr lang="en-US" sz="1000" b="1" dirty="0">
                  <a:solidFill>
                    <a:srgbClr val="BED730"/>
                  </a:solidFill>
                  <a:latin typeface="Trebuchet MS" panose="020B0703020202090204" pitchFamily="34" charset="0"/>
                </a:rPr>
                <a:t>AI – POWERED</a:t>
              </a:r>
              <a:br>
                <a:rPr lang="en-US" sz="1000" b="1" dirty="0">
                  <a:solidFill>
                    <a:srgbClr val="BED730"/>
                  </a:solidFill>
                  <a:latin typeface="Trebuchet MS" panose="020B0703020202090204" pitchFamily="34" charset="0"/>
                </a:rPr>
              </a:br>
              <a:r>
                <a:rPr lang="en-US" sz="1000" b="1" dirty="0">
                  <a:solidFill>
                    <a:srgbClr val="BED730"/>
                  </a:solidFill>
                  <a:latin typeface="Trebuchet MS" panose="020B0703020202090204" pitchFamily="34" charset="0"/>
                </a:rPr>
                <a:t>INNOVATION</a:t>
              </a:r>
            </a:p>
            <a:p>
              <a:pPr defTabSz="684448">
                <a:defRPr/>
              </a:pPr>
              <a:r>
                <a:rPr lang="en-US" sz="1000" b="1" dirty="0">
                  <a:solidFill>
                    <a:srgbClr val="BED730"/>
                  </a:solidFill>
                  <a:latin typeface="Trebuchet MS" panose="020B0703020202090204" pitchFamily="34" charset="0"/>
                </a:rPr>
                <a:t> PARTNER (</a:t>
              </a:r>
              <a:r>
                <a:rPr lang="en-US" sz="1000" b="1" dirty="0" err="1">
                  <a:solidFill>
                    <a:srgbClr val="BED730"/>
                  </a:solidFill>
                  <a:latin typeface="Trebuchet MS" panose="020B0703020202090204" pitchFamily="34" charset="0"/>
                </a:rPr>
                <a:t>innovation@core</a:t>
              </a:r>
              <a:r>
                <a:rPr lang="en-US" sz="1000" b="1" dirty="0">
                  <a:solidFill>
                    <a:srgbClr val="BED730"/>
                  </a:solidFill>
                  <a:latin typeface="Trebuchet MS" panose="020B0703020202090204" pitchFamily="34" charset="0"/>
                </a:rPr>
                <a:t>)</a:t>
              </a:r>
              <a:endParaRPr lang="en-US" sz="1400" dirty="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DFA90B-55AB-C49B-769C-10D99150D267}"/>
              </a:ext>
            </a:extLst>
          </p:cNvPr>
          <p:cNvCxnSpPr>
            <a:endCxn id="5" idx="1"/>
          </p:cNvCxnSpPr>
          <p:nvPr/>
        </p:nvCxnSpPr>
        <p:spPr>
          <a:xfrm>
            <a:off x="7178292" y="1527970"/>
            <a:ext cx="19396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5265-647A-AAC0-9995-E54C8C3B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70"/>
            <a:ext cx="8496150" cy="400099"/>
          </a:xfrm>
        </p:spPr>
        <p:txBody>
          <a:bodyPr/>
          <a:lstStyle/>
          <a:p>
            <a:r>
              <a:rPr lang="en-IN" dirty="0"/>
              <a:t>OUR Investment PHILOSOPHY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096C72-CFD3-91EF-1715-A83E171A815A}"/>
              </a:ext>
            </a:extLst>
          </p:cNvPr>
          <p:cNvGrpSpPr/>
          <p:nvPr/>
        </p:nvGrpSpPr>
        <p:grpSpPr>
          <a:xfrm>
            <a:off x="336517" y="991109"/>
            <a:ext cx="8483632" cy="795694"/>
            <a:chOff x="336517" y="991109"/>
            <a:chExt cx="8483632" cy="795694"/>
          </a:xfrm>
        </p:grpSpPr>
        <p:sp>
          <p:nvSpPr>
            <p:cNvPr id="55" name="Rectangle: Rounded Corners 10">
              <a:extLst>
                <a:ext uri="{FF2B5EF4-FFF2-40B4-BE49-F238E27FC236}">
                  <a16:creationId xmlns:a16="http://schemas.microsoft.com/office/drawing/2014/main" id="{3589E796-B161-8A03-7211-D4B5DCED8F30}"/>
                </a:ext>
              </a:extLst>
            </p:cNvPr>
            <p:cNvSpPr/>
            <p:nvPr/>
          </p:nvSpPr>
          <p:spPr>
            <a:xfrm rot="16200000" flipH="1" flipV="1">
              <a:off x="3324781" y="-341155"/>
              <a:ext cx="792000" cy="345652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0000"/>
              </a:schemeClr>
            </a:solidFill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48" name="Rectangle: Rounded Corners 10">
              <a:extLst>
                <a:ext uri="{FF2B5EF4-FFF2-40B4-BE49-F238E27FC236}">
                  <a16:creationId xmlns:a16="http://schemas.microsoft.com/office/drawing/2014/main" id="{FCE5656D-3FE3-BA9A-F2BC-CAEEAFE14DDA}"/>
                </a:ext>
              </a:extLst>
            </p:cNvPr>
            <p:cNvSpPr/>
            <p:nvPr/>
          </p:nvSpPr>
          <p:spPr>
            <a:xfrm rot="16200000" flipH="1" flipV="1">
              <a:off x="6757389" y="-279651"/>
              <a:ext cx="792000" cy="3333520"/>
            </a:xfrm>
            <a:prstGeom prst="round2SameRect">
              <a:avLst/>
            </a:prstGeom>
            <a:solidFill>
              <a:srgbClr val="254061">
                <a:alpha val="80000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25" name="Round Same Side Corner Rectangle 8">
              <a:extLst>
                <a:ext uri="{FF2B5EF4-FFF2-40B4-BE49-F238E27FC236}">
                  <a16:creationId xmlns:a16="http://schemas.microsoft.com/office/drawing/2014/main" id="{44A9BBE8-CADA-8174-44DC-A285587ABEAF}"/>
                </a:ext>
              </a:extLst>
            </p:cNvPr>
            <p:cNvSpPr/>
            <p:nvPr/>
          </p:nvSpPr>
          <p:spPr>
            <a:xfrm rot="16200000" flipV="1">
              <a:off x="1578518" y="1372803"/>
              <a:ext cx="792000" cy="36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10">
              <a:extLst>
                <a:ext uri="{FF2B5EF4-FFF2-40B4-BE49-F238E27FC236}">
                  <a16:creationId xmlns:a16="http://schemas.microsoft.com/office/drawing/2014/main" id="{F8B06A20-97C4-4519-A3F8-6E6C161C8E44}"/>
                </a:ext>
              </a:extLst>
            </p:cNvPr>
            <p:cNvSpPr/>
            <p:nvPr/>
          </p:nvSpPr>
          <p:spPr>
            <a:xfrm rot="16200000" flipH="1">
              <a:off x="750517" y="577109"/>
              <a:ext cx="792000" cy="1620000"/>
            </a:xfrm>
            <a:prstGeom prst="round2SameRect">
              <a:avLst/>
            </a:prstGeom>
            <a:solidFill>
              <a:srgbClr val="10253F">
                <a:alpha val="80000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829DB3-7420-26FB-17DB-2A21F7D04CD3}"/>
                </a:ext>
              </a:extLst>
            </p:cNvPr>
            <p:cNvSpPr txBox="1"/>
            <p:nvPr/>
          </p:nvSpPr>
          <p:spPr>
            <a:xfrm>
              <a:off x="2136518" y="1064064"/>
              <a:ext cx="3087489" cy="646331"/>
            </a:xfrm>
            <a:prstGeom prst="homePlate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Skilled workforce to support modern technologies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Services across the digital spectrum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Embedded AI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Secure by design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70D3B6-22C7-D9A9-4783-D004B0F520BE}"/>
                </a:ext>
              </a:extLst>
            </p:cNvPr>
            <p:cNvSpPr txBox="1"/>
            <p:nvPr/>
          </p:nvSpPr>
          <p:spPr>
            <a:xfrm>
              <a:off x="5661329" y="1136561"/>
              <a:ext cx="308510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3000+ SMEs across platform automation, modern apps, AI/ML, DC, Cloud, Networks, Security </a:t>
              </a:r>
            </a:p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dirty="0" err="1">
                  <a:solidFill>
                    <a:schemeClr val="bg1"/>
                  </a:solidFill>
                </a:rPr>
                <a:t>Infinit</a:t>
              </a:r>
              <a:r>
                <a:rPr lang="en-US" sz="900" dirty="0">
                  <a:solidFill>
                    <a:schemeClr val="bg1"/>
                  </a:solidFill>
                </a:rPr>
                <a:t> AI, </a:t>
              </a:r>
              <a:r>
                <a:rPr lang="en-US" sz="900" dirty="0" err="1">
                  <a:solidFill>
                    <a:schemeClr val="bg1"/>
                  </a:solidFill>
                </a:rPr>
                <a:t>Infinit</a:t>
              </a:r>
              <a:r>
                <a:rPr lang="en-US" sz="900" dirty="0">
                  <a:solidFill>
                    <a:schemeClr val="bg1"/>
                  </a:solidFill>
                </a:rPr>
                <a:t> FSO, SaaS &amp; Industry solutions 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A4E2D8-B5AD-09DD-A530-C465E3A97758}"/>
                </a:ext>
              </a:extLst>
            </p:cNvPr>
            <p:cNvSpPr txBox="1"/>
            <p:nvPr/>
          </p:nvSpPr>
          <p:spPr>
            <a:xfrm>
              <a:off x="461176" y="1136561"/>
              <a:ext cx="135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400" b="1">
                  <a:solidFill>
                    <a:srgbClr val="BED730"/>
                  </a:solidFill>
                </a:rPr>
                <a:t>Digital </a:t>
              </a:r>
            </a:p>
            <a:p>
              <a:pPr algn="r"/>
              <a:r>
                <a:rPr lang="en-IN" sz="1400" b="1">
                  <a:solidFill>
                    <a:srgbClr val="BED730"/>
                  </a:solidFill>
                </a:rPr>
                <a:t>Services</a:t>
              </a:r>
            </a:p>
          </p:txBody>
        </p:sp>
        <p:sp>
          <p:nvSpPr>
            <p:cNvPr id="47" name="Round Same Side Corner Rectangle 8">
              <a:extLst>
                <a:ext uri="{FF2B5EF4-FFF2-40B4-BE49-F238E27FC236}">
                  <a16:creationId xmlns:a16="http://schemas.microsoft.com/office/drawing/2014/main" id="{1460B3C9-D635-068F-BD8A-44EC2CF3A8AA}"/>
                </a:ext>
              </a:extLst>
            </p:cNvPr>
            <p:cNvSpPr/>
            <p:nvPr/>
          </p:nvSpPr>
          <p:spPr>
            <a:xfrm rot="16200000" flipV="1">
              <a:off x="5072630" y="1372803"/>
              <a:ext cx="792000" cy="36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A0518B-F2DF-CC90-1851-CC6A5606D54D}"/>
              </a:ext>
            </a:extLst>
          </p:cNvPr>
          <p:cNvGrpSpPr/>
          <p:nvPr/>
        </p:nvGrpSpPr>
        <p:grpSpPr>
          <a:xfrm>
            <a:off x="336518" y="1963377"/>
            <a:ext cx="8483632" cy="805984"/>
            <a:chOff x="336518" y="1963377"/>
            <a:chExt cx="8483632" cy="805984"/>
          </a:xfrm>
        </p:grpSpPr>
        <p:sp>
          <p:nvSpPr>
            <p:cNvPr id="56" name="Rectangle: Rounded Corners 10">
              <a:extLst>
                <a:ext uri="{FF2B5EF4-FFF2-40B4-BE49-F238E27FC236}">
                  <a16:creationId xmlns:a16="http://schemas.microsoft.com/office/drawing/2014/main" id="{CE24325E-D3F7-F077-8A5D-E19EA52E727B}"/>
                </a:ext>
              </a:extLst>
            </p:cNvPr>
            <p:cNvSpPr/>
            <p:nvPr/>
          </p:nvSpPr>
          <p:spPr>
            <a:xfrm rot="16200000" flipH="1" flipV="1">
              <a:off x="3324782" y="641645"/>
              <a:ext cx="792000" cy="3456528"/>
            </a:xfrm>
            <a:prstGeom prst="rect">
              <a:avLst/>
            </a:prstGeom>
            <a:solidFill>
              <a:schemeClr val="accent5">
                <a:alpha val="40000"/>
              </a:schemeClr>
            </a:solidFill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49" name="Rectangle: Rounded Corners 10">
              <a:extLst>
                <a:ext uri="{FF2B5EF4-FFF2-40B4-BE49-F238E27FC236}">
                  <a16:creationId xmlns:a16="http://schemas.microsoft.com/office/drawing/2014/main" id="{B9E370CE-AD0C-1E1C-CFFF-452946448A78}"/>
                </a:ext>
              </a:extLst>
            </p:cNvPr>
            <p:cNvSpPr/>
            <p:nvPr/>
          </p:nvSpPr>
          <p:spPr>
            <a:xfrm rot="16200000" flipH="1" flipV="1">
              <a:off x="6757390" y="703149"/>
              <a:ext cx="792000" cy="3333520"/>
            </a:xfrm>
            <a:prstGeom prst="round2SameRect">
              <a:avLst/>
            </a:prstGeom>
            <a:solidFill>
              <a:srgbClr val="254061">
                <a:alpha val="80000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19" name="Rectangle: Rounded Corners 10">
              <a:extLst>
                <a:ext uri="{FF2B5EF4-FFF2-40B4-BE49-F238E27FC236}">
                  <a16:creationId xmlns:a16="http://schemas.microsoft.com/office/drawing/2014/main" id="{97E5C637-3803-5F8B-84BD-748A4DC52FFD}"/>
                </a:ext>
              </a:extLst>
            </p:cNvPr>
            <p:cNvSpPr/>
            <p:nvPr/>
          </p:nvSpPr>
          <p:spPr>
            <a:xfrm rot="16200000" flipH="1">
              <a:off x="750518" y="1559909"/>
              <a:ext cx="792000" cy="1620000"/>
            </a:xfrm>
            <a:prstGeom prst="round2SameRect">
              <a:avLst/>
            </a:prstGeom>
            <a:solidFill>
              <a:srgbClr val="10253F">
                <a:alpha val="80000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38" name="Round Same Side Corner Rectangle 8">
              <a:extLst>
                <a:ext uri="{FF2B5EF4-FFF2-40B4-BE49-F238E27FC236}">
                  <a16:creationId xmlns:a16="http://schemas.microsoft.com/office/drawing/2014/main" id="{61CF87D4-88F0-5D65-283B-AF9F2E05B76A}"/>
                </a:ext>
              </a:extLst>
            </p:cNvPr>
            <p:cNvSpPr/>
            <p:nvPr/>
          </p:nvSpPr>
          <p:spPr>
            <a:xfrm rot="16200000" flipV="1">
              <a:off x="1578518" y="2355361"/>
              <a:ext cx="792000" cy="3600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394784-EE61-6E72-FFFD-FE12BA0DC907}"/>
                </a:ext>
              </a:extLst>
            </p:cNvPr>
            <p:cNvSpPr txBox="1"/>
            <p:nvPr/>
          </p:nvSpPr>
          <p:spPr>
            <a:xfrm>
              <a:off x="2136519" y="2046742"/>
              <a:ext cx="3262188" cy="646331"/>
            </a:xfrm>
            <a:prstGeom prst="homePlate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Modern cloud platform – x86 &amp; GPU support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Ample data stores for data explosion 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Cybersecurity Operations Centers 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Cloud Management Platform for efficient operations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3525F0-0261-CC23-1CA6-3EC7C247E710}"/>
                </a:ext>
              </a:extLst>
            </p:cNvPr>
            <p:cNvSpPr txBox="1"/>
            <p:nvPr/>
          </p:nvSpPr>
          <p:spPr>
            <a:xfrm>
              <a:off x="5661330" y="1963377"/>
              <a:ext cx="3085106" cy="7848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err="1">
                  <a:solidFill>
                    <a:schemeClr val="bg1"/>
                  </a:solidFill>
                </a:rPr>
                <a:t>CloudInfinit</a:t>
              </a:r>
              <a:r>
                <a:rPr lang="en-US" sz="900" baseline="30000" err="1">
                  <a:solidFill>
                    <a:srgbClr val="BED730"/>
                  </a:solidFill>
                </a:rPr>
                <a:t>+AI</a:t>
              </a:r>
              <a:r>
                <a:rPr lang="en-US" sz="900" baseline="30000">
                  <a:solidFill>
                    <a:srgbClr val="BED730"/>
                  </a:solidFill>
                </a:rPr>
                <a:t> </a:t>
              </a:r>
              <a:r>
                <a:rPr lang="en-US" sz="900">
                  <a:solidFill>
                    <a:schemeClr val="bg1"/>
                  </a:solidFill>
                </a:rPr>
                <a:t>, GPU as a Service</a:t>
              </a:r>
            </a:p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/>
                  </a:solidFill>
                </a:rPr>
                <a:t>Hybrid Cloud Infrastructure </a:t>
              </a:r>
            </a:p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err="1">
                  <a:solidFill>
                    <a:schemeClr val="bg1"/>
                  </a:solidFill>
                </a:rPr>
                <a:t>Infinit</a:t>
              </a:r>
              <a:r>
                <a:rPr lang="en-US" sz="900">
                  <a:solidFill>
                    <a:schemeClr val="bg1"/>
                  </a:solidFill>
                </a:rPr>
                <a:t> CMP, Cloud Anywhere Edge Cloud</a:t>
              </a:r>
            </a:p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err="1">
                  <a:solidFill>
                    <a:schemeClr val="bg1"/>
                  </a:solidFill>
                </a:rPr>
                <a:t>Infinit</a:t>
              </a:r>
              <a:r>
                <a:rPr lang="en-US" sz="900">
                  <a:solidFill>
                    <a:schemeClr val="bg1"/>
                  </a:solidFill>
                </a:rPr>
                <a:t> MNS platform, NOC  </a:t>
              </a:r>
            </a:p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/>
                  </a:solidFill>
                </a:rPr>
                <a:t>Global </a:t>
              </a:r>
              <a:r>
                <a:rPr lang="en-US" sz="900" b="1">
                  <a:solidFill>
                    <a:schemeClr val="bg1"/>
                  </a:solidFill>
                </a:rPr>
                <a:t>SOC, MSS, </a:t>
              </a:r>
              <a:r>
                <a:rPr lang="en-US" sz="900" b="1" err="1">
                  <a:solidFill>
                    <a:schemeClr val="bg1"/>
                  </a:solidFill>
                </a:rPr>
                <a:t>Infinit</a:t>
              </a:r>
              <a:r>
                <a:rPr lang="en-US" sz="900" b="1">
                  <a:solidFill>
                    <a:schemeClr val="bg1"/>
                  </a:solidFill>
                </a:rPr>
                <a:t> Security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61792C-6628-6838-B722-4DBD59B6242B}"/>
                </a:ext>
              </a:extLst>
            </p:cNvPr>
            <p:cNvSpPr txBox="1"/>
            <p:nvPr/>
          </p:nvSpPr>
          <p:spPr>
            <a:xfrm>
              <a:off x="461176" y="2118268"/>
              <a:ext cx="135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4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Cloud,</a:t>
              </a:r>
            </a:p>
            <a:p>
              <a:pPr algn="r"/>
              <a:r>
                <a:rPr lang="en-IN" sz="14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AI &amp; Security</a:t>
              </a:r>
            </a:p>
          </p:txBody>
        </p:sp>
        <p:sp>
          <p:nvSpPr>
            <p:cNvPr id="52" name="Round Same Side Corner Rectangle 8">
              <a:extLst>
                <a:ext uri="{FF2B5EF4-FFF2-40B4-BE49-F238E27FC236}">
                  <a16:creationId xmlns:a16="http://schemas.microsoft.com/office/drawing/2014/main" id="{B723EA86-2E10-CE3B-5D15-F45E26F84BBA}"/>
                </a:ext>
              </a:extLst>
            </p:cNvPr>
            <p:cNvSpPr/>
            <p:nvPr/>
          </p:nvSpPr>
          <p:spPr>
            <a:xfrm rot="16200000" flipV="1">
              <a:off x="5072630" y="2355361"/>
              <a:ext cx="792000" cy="3600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B0AA78-CD74-BCB0-6BEA-81A0C1432277}"/>
              </a:ext>
            </a:extLst>
          </p:cNvPr>
          <p:cNvGrpSpPr/>
          <p:nvPr/>
        </p:nvGrpSpPr>
        <p:grpSpPr>
          <a:xfrm>
            <a:off x="336518" y="2945707"/>
            <a:ext cx="8483632" cy="806454"/>
            <a:chOff x="336518" y="2945707"/>
            <a:chExt cx="8483632" cy="806454"/>
          </a:xfrm>
        </p:grpSpPr>
        <p:sp>
          <p:nvSpPr>
            <p:cNvPr id="57" name="Rectangle: Rounded Corners 10">
              <a:extLst>
                <a:ext uri="{FF2B5EF4-FFF2-40B4-BE49-F238E27FC236}">
                  <a16:creationId xmlns:a16="http://schemas.microsoft.com/office/drawing/2014/main" id="{61B9CE16-103F-51EC-86E3-D347E40E56CF}"/>
                </a:ext>
              </a:extLst>
            </p:cNvPr>
            <p:cNvSpPr/>
            <p:nvPr/>
          </p:nvSpPr>
          <p:spPr>
            <a:xfrm rot="16200000" flipH="1" flipV="1">
              <a:off x="3324782" y="1624204"/>
              <a:ext cx="792000" cy="3456528"/>
            </a:xfrm>
            <a:prstGeom prst="rect">
              <a:avLst/>
            </a:prstGeom>
            <a:solidFill>
              <a:schemeClr val="accent5">
                <a:lumMod val="75000"/>
                <a:alpha val="40000"/>
              </a:schemeClr>
            </a:solidFill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50" name="Rectangle: Rounded Corners 10">
              <a:extLst>
                <a:ext uri="{FF2B5EF4-FFF2-40B4-BE49-F238E27FC236}">
                  <a16:creationId xmlns:a16="http://schemas.microsoft.com/office/drawing/2014/main" id="{C8F0FE2C-8E72-7B89-0862-5A7C7F0A7DA4}"/>
                </a:ext>
              </a:extLst>
            </p:cNvPr>
            <p:cNvSpPr/>
            <p:nvPr/>
          </p:nvSpPr>
          <p:spPr>
            <a:xfrm rot="16200000" flipH="1" flipV="1">
              <a:off x="6757390" y="1685708"/>
              <a:ext cx="792000" cy="3333520"/>
            </a:xfrm>
            <a:prstGeom prst="round2SameRect">
              <a:avLst/>
            </a:prstGeom>
            <a:solidFill>
              <a:srgbClr val="254061">
                <a:alpha val="80000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30" name="Rectangle: Rounded Corners 10">
              <a:extLst>
                <a:ext uri="{FF2B5EF4-FFF2-40B4-BE49-F238E27FC236}">
                  <a16:creationId xmlns:a16="http://schemas.microsoft.com/office/drawing/2014/main" id="{DA2FE8EE-44A3-3B82-BACF-5EDB463E13DD}"/>
                </a:ext>
              </a:extLst>
            </p:cNvPr>
            <p:cNvSpPr/>
            <p:nvPr/>
          </p:nvSpPr>
          <p:spPr>
            <a:xfrm rot="16200000" flipH="1">
              <a:off x="750518" y="2542468"/>
              <a:ext cx="792000" cy="1620000"/>
            </a:xfrm>
            <a:prstGeom prst="round2SameRect">
              <a:avLst/>
            </a:prstGeom>
            <a:solidFill>
              <a:srgbClr val="10253F">
                <a:alpha val="80000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39" name="Round Same Side Corner Rectangle 8">
              <a:extLst>
                <a:ext uri="{FF2B5EF4-FFF2-40B4-BE49-F238E27FC236}">
                  <a16:creationId xmlns:a16="http://schemas.microsoft.com/office/drawing/2014/main" id="{44044177-375B-CBE9-8B1B-75F1C7BE1749}"/>
                </a:ext>
              </a:extLst>
            </p:cNvPr>
            <p:cNvSpPr/>
            <p:nvPr/>
          </p:nvSpPr>
          <p:spPr>
            <a:xfrm rot="16200000" flipV="1">
              <a:off x="1578518" y="3338161"/>
              <a:ext cx="792000" cy="36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E8FDA7-055F-22E0-1277-DFE585D23C74}"/>
                </a:ext>
              </a:extLst>
            </p:cNvPr>
            <p:cNvSpPr txBox="1"/>
            <p:nvPr/>
          </p:nvSpPr>
          <p:spPr>
            <a:xfrm>
              <a:off x="2136518" y="3029301"/>
              <a:ext cx="3087489" cy="646331"/>
            </a:xfrm>
            <a:prstGeom prst="homePlate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AI ready data centers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Core and Edge data centers for edge use cases 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Certified and compliant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Focus on sustainability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5443CF-0B64-BBCC-2C0D-15DE29D4D520}"/>
                </a:ext>
              </a:extLst>
            </p:cNvPr>
            <p:cNvSpPr txBox="1"/>
            <p:nvPr/>
          </p:nvSpPr>
          <p:spPr>
            <a:xfrm>
              <a:off x="5661330" y="2945707"/>
              <a:ext cx="308510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14 DCs, 227+ MW IT power</a:t>
              </a:r>
            </a:p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407+ MW by 2025. 10+ Edge DCs </a:t>
              </a:r>
            </a:p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Scalable to 970+ MW</a:t>
              </a:r>
            </a:p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b="1" dirty="0">
                  <a:solidFill>
                    <a:schemeClr val="bg1"/>
                  </a:solidFill>
                </a:rPr>
                <a:t>231+</a:t>
              </a:r>
              <a:r>
                <a:rPr lang="en-US" sz="900" dirty="0">
                  <a:solidFill>
                    <a:schemeClr val="bg1"/>
                  </a:solidFill>
                </a:rPr>
                <a:t> MW RE Power</a:t>
              </a:r>
            </a:p>
            <a:p>
              <a:pPr marL="95250" indent="-95250"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AIOps, AI Ready, Liquid cooling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AB83CD-2A20-44F5-F5A2-7F86C6B643B4}"/>
                </a:ext>
              </a:extLst>
            </p:cNvPr>
            <p:cNvSpPr txBox="1"/>
            <p:nvPr/>
          </p:nvSpPr>
          <p:spPr>
            <a:xfrm>
              <a:off x="461176" y="3090858"/>
              <a:ext cx="135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400" b="1">
                  <a:solidFill>
                    <a:srgbClr val="BED730"/>
                  </a:solidFill>
                </a:rPr>
                <a:t>Data</a:t>
              </a:r>
            </a:p>
            <a:p>
              <a:pPr algn="r"/>
              <a:r>
                <a:rPr lang="en-IN" sz="1400" b="1">
                  <a:solidFill>
                    <a:srgbClr val="BED730"/>
                  </a:solidFill>
                </a:rPr>
                <a:t>Centers</a:t>
              </a:r>
            </a:p>
          </p:txBody>
        </p:sp>
        <p:sp>
          <p:nvSpPr>
            <p:cNvPr id="53" name="Round Same Side Corner Rectangle 8">
              <a:extLst>
                <a:ext uri="{FF2B5EF4-FFF2-40B4-BE49-F238E27FC236}">
                  <a16:creationId xmlns:a16="http://schemas.microsoft.com/office/drawing/2014/main" id="{64C3BA36-2D04-0BF9-9675-DFCAC5D5B260}"/>
                </a:ext>
              </a:extLst>
            </p:cNvPr>
            <p:cNvSpPr/>
            <p:nvPr/>
          </p:nvSpPr>
          <p:spPr>
            <a:xfrm rot="16200000" flipV="1">
              <a:off x="5072630" y="3338161"/>
              <a:ext cx="792000" cy="36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AD6666-DE71-5334-95CE-4E7251919B17}"/>
              </a:ext>
            </a:extLst>
          </p:cNvPr>
          <p:cNvGrpSpPr/>
          <p:nvPr/>
        </p:nvGrpSpPr>
        <p:grpSpPr>
          <a:xfrm>
            <a:off x="336518" y="3939026"/>
            <a:ext cx="8483632" cy="792000"/>
            <a:chOff x="336518" y="3939026"/>
            <a:chExt cx="8483632" cy="792000"/>
          </a:xfrm>
        </p:grpSpPr>
        <p:sp>
          <p:nvSpPr>
            <p:cNvPr id="58" name="Rectangle: Rounded Corners 10">
              <a:extLst>
                <a:ext uri="{FF2B5EF4-FFF2-40B4-BE49-F238E27FC236}">
                  <a16:creationId xmlns:a16="http://schemas.microsoft.com/office/drawing/2014/main" id="{D45320C8-6020-A5D3-99C6-096B785B1E45}"/>
                </a:ext>
              </a:extLst>
            </p:cNvPr>
            <p:cNvSpPr/>
            <p:nvPr/>
          </p:nvSpPr>
          <p:spPr>
            <a:xfrm rot="16200000" flipH="1" flipV="1">
              <a:off x="3324782" y="2606762"/>
              <a:ext cx="792000" cy="3456528"/>
            </a:xfrm>
            <a:prstGeom prst="rect">
              <a:avLst/>
            </a:prstGeom>
            <a:solidFill>
              <a:schemeClr val="accent5">
                <a:lumMod val="50000"/>
                <a:alpha val="40000"/>
              </a:schemeClr>
            </a:solidFill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51" name="Rectangle: Rounded Corners 10">
              <a:extLst>
                <a:ext uri="{FF2B5EF4-FFF2-40B4-BE49-F238E27FC236}">
                  <a16:creationId xmlns:a16="http://schemas.microsoft.com/office/drawing/2014/main" id="{7B14C3FD-E1E3-163A-D02C-9A0D97FB64F7}"/>
                </a:ext>
              </a:extLst>
            </p:cNvPr>
            <p:cNvSpPr/>
            <p:nvPr/>
          </p:nvSpPr>
          <p:spPr>
            <a:xfrm rot="16200000" flipH="1" flipV="1">
              <a:off x="6757390" y="2668266"/>
              <a:ext cx="792000" cy="3333520"/>
            </a:xfrm>
            <a:prstGeom prst="round2SameRect">
              <a:avLst/>
            </a:prstGeom>
            <a:solidFill>
              <a:srgbClr val="254061">
                <a:alpha val="80000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35" name="Rectangle: Rounded Corners 10">
              <a:extLst>
                <a:ext uri="{FF2B5EF4-FFF2-40B4-BE49-F238E27FC236}">
                  <a16:creationId xmlns:a16="http://schemas.microsoft.com/office/drawing/2014/main" id="{98D39705-4DE7-753B-6865-820493C1A96C}"/>
                </a:ext>
              </a:extLst>
            </p:cNvPr>
            <p:cNvSpPr/>
            <p:nvPr/>
          </p:nvSpPr>
          <p:spPr>
            <a:xfrm rot="16200000" flipH="1">
              <a:off x="750518" y="3525026"/>
              <a:ext cx="792000" cy="1620000"/>
            </a:xfrm>
            <a:prstGeom prst="round2SameRect">
              <a:avLst/>
            </a:prstGeom>
            <a:solidFill>
              <a:srgbClr val="10253F">
                <a:alpha val="80000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b="1">
                <a:solidFill>
                  <a:srgbClr val="BED730"/>
                </a:solidFill>
              </a:endParaRPr>
            </a:p>
          </p:txBody>
        </p:sp>
        <p:sp>
          <p:nvSpPr>
            <p:cNvPr id="40" name="Round Same Side Corner Rectangle 8">
              <a:extLst>
                <a:ext uri="{FF2B5EF4-FFF2-40B4-BE49-F238E27FC236}">
                  <a16:creationId xmlns:a16="http://schemas.microsoft.com/office/drawing/2014/main" id="{C33C7B60-58B8-6C60-FECE-A0F77797E66E}"/>
                </a:ext>
              </a:extLst>
            </p:cNvPr>
            <p:cNvSpPr/>
            <p:nvPr/>
          </p:nvSpPr>
          <p:spPr>
            <a:xfrm rot="16200000" flipV="1">
              <a:off x="1578518" y="4317026"/>
              <a:ext cx="792000" cy="360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96D3A2-CABD-822C-CEEB-28C9A9D72FD4}"/>
                </a:ext>
              </a:extLst>
            </p:cNvPr>
            <p:cNvSpPr txBox="1"/>
            <p:nvPr/>
          </p:nvSpPr>
          <p:spPr>
            <a:xfrm>
              <a:off x="2136518" y="4016402"/>
              <a:ext cx="3087489" cy="646331"/>
            </a:xfrm>
            <a:prstGeom prst="homePlate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Reliable national network backbone 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On-demand capacities 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Deep Distribution Capillarity</a:t>
              </a:r>
            </a:p>
            <a:p>
              <a:pPr marL="95250" lvl="1" indent="-95250" fontAlgn="base">
                <a:buFont typeface="Arial" panose="020B0604020202020204" pitchFamily="34" charset="0"/>
                <a:buChar char="•"/>
              </a:pPr>
              <a:r>
                <a:rPr lang="en-US" sz="900">
                  <a:solidFill>
                    <a:schemeClr val="bg1">
                      <a:lumMod val="85000"/>
                    </a:schemeClr>
                  </a:solidFill>
                </a:rPr>
                <a:t>Open Cable Landing Stations for subsea cables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CAFDF6-5B92-8EFF-7109-C46DE307ECAF}"/>
                </a:ext>
              </a:extLst>
            </p:cNvPr>
            <p:cNvSpPr txBox="1"/>
            <p:nvPr/>
          </p:nvSpPr>
          <p:spPr>
            <a:xfrm>
              <a:off x="5661330" y="4016402"/>
              <a:ext cx="3085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marR="0" lvl="0" indent="-95250" defTabSz="457200" rtl="0" eaLnBrk="1" fontAlgn="auto" latinLnBrk="0" hangingPunct="1">
                <a:lnSpc>
                  <a:spcPct val="100000"/>
                </a:lnSpc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1700+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 Cities, 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3700+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PoPs</a:t>
              </a:r>
              <a:endParaRPr lang="en-US" sz="900">
                <a:solidFill>
                  <a:schemeClr val="bg1"/>
                </a:solidFill>
              </a:endParaRPr>
            </a:p>
            <a:p>
              <a:pPr marL="95250" marR="0" lvl="0" indent="-95250" defTabSz="457200" rtl="0" eaLnBrk="1" fontAlgn="auto" latinLnBrk="0" hangingPunct="1">
                <a:lnSpc>
                  <a:spcPct val="100000"/>
                </a:lnSpc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Fiber coverage 24+ Metros</a:t>
              </a:r>
            </a:p>
            <a:p>
              <a:pPr marL="95250" marR="0" lvl="0" indent="-95250" defTabSz="457200" rtl="0" eaLnBrk="1" fontAlgn="auto" latinLnBrk="0" hangingPunct="1">
                <a:lnSpc>
                  <a:spcPct val="100000"/>
                </a:lnSpc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sz="900">
                  <a:solidFill>
                    <a:schemeClr val="bg1"/>
                  </a:solidFill>
                </a:rPr>
                <a:t>3 CLS, 8 International POPs</a:t>
              </a:r>
            </a:p>
            <a:p>
              <a:pPr marL="95250" marR="0" lvl="0" indent="-95250" defTabSz="457200" rtl="0" eaLnBrk="1" fontAlgn="auto" latinLnBrk="0" hangingPunct="1">
                <a:lnSpc>
                  <a:spcPct val="100000"/>
                </a:lnSpc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Sify 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OnNet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- automated </a:t>
              </a:r>
              <a:r>
                <a:rPr lang="en-US" sz="900">
                  <a:solidFill>
                    <a:schemeClr val="bg1"/>
                  </a:solidFill>
                </a:rPr>
                <a:t>E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nt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 WAN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1FB93A6-3223-B19F-837C-770B51E618CA}"/>
                </a:ext>
              </a:extLst>
            </p:cNvPr>
            <p:cNvSpPr txBox="1"/>
            <p:nvPr/>
          </p:nvSpPr>
          <p:spPr>
            <a:xfrm>
              <a:off x="461176" y="4073416"/>
              <a:ext cx="135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4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Network</a:t>
              </a:r>
            </a:p>
            <a:p>
              <a:pPr algn="r"/>
              <a:r>
                <a:rPr lang="en-IN" sz="14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Infra</a:t>
              </a:r>
            </a:p>
          </p:txBody>
        </p:sp>
        <p:sp>
          <p:nvSpPr>
            <p:cNvPr id="54" name="Round Same Side Corner Rectangle 8">
              <a:extLst>
                <a:ext uri="{FF2B5EF4-FFF2-40B4-BE49-F238E27FC236}">
                  <a16:creationId xmlns:a16="http://schemas.microsoft.com/office/drawing/2014/main" id="{4BEEEDD5-30BD-03CA-06E4-1BFAEA728D12}"/>
                </a:ext>
              </a:extLst>
            </p:cNvPr>
            <p:cNvSpPr/>
            <p:nvPr/>
          </p:nvSpPr>
          <p:spPr>
            <a:xfrm rot="16200000" flipV="1">
              <a:off x="5072630" y="4317026"/>
              <a:ext cx="792000" cy="360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54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54">
            <a:extLst>
              <a:ext uri="{FF2B5EF4-FFF2-40B4-BE49-F238E27FC236}">
                <a16:creationId xmlns:a16="http://schemas.microsoft.com/office/drawing/2014/main" id="{A7C0D4B1-3EDC-6CF0-3319-3C179DBE8B6D}"/>
              </a:ext>
            </a:extLst>
          </p:cNvPr>
          <p:cNvSpPr/>
          <p:nvPr/>
        </p:nvSpPr>
        <p:spPr>
          <a:xfrm flipH="1">
            <a:off x="2762931" y="1962055"/>
            <a:ext cx="2418670" cy="511184"/>
          </a:xfrm>
          <a:custGeom>
            <a:avLst/>
            <a:gdLst>
              <a:gd name="connsiteX0" fmla="*/ 2997427 w 2997427"/>
              <a:gd name="connsiteY0" fmla="*/ 1131724 h 1131724"/>
              <a:gd name="connsiteX1" fmla="*/ 2087128 w 2997427"/>
              <a:gd name="connsiteY1" fmla="*/ 0 h 1131724"/>
              <a:gd name="connsiteX2" fmla="*/ 0 w 2997427"/>
              <a:gd name="connsiteY2" fmla="*/ 0 h 113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427" h="1131724">
                <a:moveTo>
                  <a:pt x="2997427" y="1131724"/>
                </a:moveTo>
                <a:lnTo>
                  <a:pt x="208712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32"/>
            <a:endParaRPr lang="en-IN" sz="1013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14BCD-C861-672F-FEF4-C322E51B382B}"/>
              </a:ext>
            </a:extLst>
          </p:cNvPr>
          <p:cNvSpPr txBox="1"/>
          <p:nvPr/>
        </p:nvSpPr>
        <p:spPr>
          <a:xfrm>
            <a:off x="323849" y="750105"/>
            <a:ext cx="8496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98"/>
            <a:r>
              <a:rPr lang="en-IN" sz="900" b="1">
                <a:solidFill>
                  <a:prstClr val="white"/>
                </a:solidFill>
                <a:latin typeface="Trebuchet MS"/>
              </a:rPr>
              <a:t>India’s Top 10 banks, Top 4 Manufacturing, 3 Major Hyperscalers, Global Social Media, OTT, Security Players, and 10,000+ Enterprises trust Sify.</a:t>
            </a:r>
          </a:p>
        </p:txBody>
      </p:sp>
      <p:sp>
        <p:nvSpPr>
          <p:cNvPr id="112" name="Flowchart: Connector 3">
            <a:extLst>
              <a:ext uri="{FF2B5EF4-FFF2-40B4-BE49-F238E27FC236}">
                <a16:creationId xmlns:a16="http://schemas.microsoft.com/office/drawing/2014/main" id="{B9F32308-B706-201F-36D0-4F4D85B52753}"/>
              </a:ext>
            </a:extLst>
          </p:cNvPr>
          <p:cNvSpPr>
            <a:spLocks noChangeAspect="1"/>
          </p:cNvSpPr>
          <p:nvPr/>
        </p:nvSpPr>
        <p:spPr>
          <a:xfrm rot="2700000">
            <a:off x="6646074" y="1181218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86">
              <a:defRPr/>
            </a:pPr>
            <a:endParaRPr lang="en-IN" sz="1013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552D38D-735A-F52F-0582-1D2305E2ED4C}"/>
              </a:ext>
            </a:extLst>
          </p:cNvPr>
          <p:cNvSpPr txBox="1"/>
          <p:nvPr/>
        </p:nvSpPr>
        <p:spPr>
          <a:xfrm>
            <a:off x="6347276" y="1665162"/>
            <a:ext cx="113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Network</a:t>
            </a:r>
          </a:p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Infra Services</a:t>
            </a:r>
            <a:endParaRPr lang="en-US" sz="8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14" name="Flowchart: Connector 7">
            <a:extLst>
              <a:ext uri="{FF2B5EF4-FFF2-40B4-BE49-F238E27FC236}">
                <a16:creationId xmlns:a16="http://schemas.microsoft.com/office/drawing/2014/main" id="{14281CDE-1C4F-F0DF-5CAA-267A721849EC}"/>
              </a:ext>
            </a:extLst>
          </p:cNvPr>
          <p:cNvSpPr>
            <a:spLocks noChangeAspect="1"/>
          </p:cNvSpPr>
          <p:nvPr/>
        </p:nvSpPr>
        <p:spPr>
          <a:xfrm rot="2700000">
            <a:off x="6636056" y="2147671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86">
              <a:defRPr/>
            </a:pPr>
            <a:endParaRPr lang="en-IN" sz="1013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630402C-53A6-1938-0480-51094D5C8AE4}"/>
              </a:ext>
            </a:extLst>
          </p:cNvPr>
          <p:cNvSpPr txBox="1"/>
          <p:nvPr/>
        </p:nvSpPr>
        <p:spPr>
          <a:xfrm>
            <a:off x="6247298" y="2631614"/>
            <a:ext cx="13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86">
              <a:defRPr/>
            </a:pPr>
            <a:r>
              <a:rPr lang="pt-BR" sz="800" b="1">
                <a:solidFill>
                  <a:prstClr val="white"/>
                </a:solidFill>
                <a:latin typeface="Trebuchet MS" panose="020B0603020202020204" pitchFamily="34" charset="0"/>
              </a:rPr>
              <a:t>Data Center</a:t>
            </a:r>
          </a:p>
          <a:p>
            <a:pPr algn="ctr" defTabSz="514286">
              <a:defRPr/>
            </a:pPr>
            <a:r>
              <a:rPr lang="pt-BR" sz="800" b="1">
                <a:solidFill>
                  <a:prstClr val="white"/>
                </a:solidFill>
                <a:latin typeface="Trebuchet MS" panose="020B0603020202020204" pitchFamily="34" charset="0"/>
              </a:rPr>
              <a:t>Colo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16" name="Flowchart: Connector 11">
            <a:extLst>
              <a:ext uri="{FF2B5EF4-FFF2-40B4-BE49-F238E27FC236}">
                <a16:creationId xmlns:a16="http://schemas.microsoft.com/office/drawing/2014/main" id="{7CF67572-1E32-B994-AF1F-DF6983802612}"/>
              </a:ext>
            </a:extLst>
          </p:cNvPr>
          <p:cNvSpPr>
            <a:spLocks noChangeAspect="1"/>
          </p:cNvSpPr>
          <p:nvPr/>
        </p:nvSpPr>
        <p:spPr>
          <a:xfrm rot="2700000">
            <a:off x="7923605" y="1187577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86">
              <a:defRPr/>
            </a:pPr>
            <a:endParaRPr lang="en-IN" sz="1013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23186AF-913B-B90B-ED37-BE23D8EED65D}"/>
              </a:ext>
            </a:extLst>
          </p:cNvPr>
          <p:cNvSpPr txBox="1"/>
          <p:nvPr/>
        </p:nvSpPr>
        <p:spPr>
          <a:xfrm>
            <a:off x="7570322" y="1686538"/>
            <a:ext cx="124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Network Digital </a:t>
            </a:r>
          </a:p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18" name="Flowchart: Connector 13">
            <a:extLst>
              <a:ext uri="{FF2B5EF4-FFF2-40B4-BE49-F238E27FC236}">
                <a16:creationId xmlns:a16="http://schemas.microsoft.com/office/drawing/2014/main" id="{AF440F4B-1E95-64E3-84FB-E61772AB4584}"/>
              </a:ext>
            </a:extLst>
          </p:cNvPr>
          <p:cNvSpPr>
            <a:spLocks noChangeAspect="1"/>
          </p:cNvSpPr>
          <p:nvPr/>
        </p:nvSpPr>
        <p:spPr>
          <a:xfrm rot="2700000">
            <a:off x="6646073" y="3079835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86">
              <a:defRPr/>
            </a:pPr>
            <a:endParaRPr lang="en-IN" sz="1013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536CFF-5CBA-405D-208A-2566569C34A2}"/>
              </a:ext>
            </a:extLst>
          </p:cNvPr>
          <p:cNvSpPr txBox="1"/>
          <p:nvPr/>
        </p:nvSpPr>
        <p:spPr>
          <a:xfrm>
            <a:off x="6257315" y="3566228"/>
            <a:ext cx="13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Cloud &amp; IT</a:t>
            </a:r>
          </a:p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0" name="Flowchart: Connector 15">
            <a:extLst>
              <a:ext uri="{FF2B5EF4-FFF2-40B4-BE49-F238E27FC236}">
                <a16:creationId xmlns:a16="http://schemas.microsoft.com/office/drawing/2014/main" id="{3B96972B-B04E-BD4D-25B1-B3691187C323}"/>
              </a:ext>
            </a:extLst>
          </p:cNvPr>
          <p:cNvSpPr>
            <a:spLocks noChangeAspect="1"/>
          </p:cNvSpPr>
          <p:nvPr/>
        </p:nvSpPr>
        <p:spPr>
          <a:xfrm rot="2700000">
            <a:off x="7992740" y="3079835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86">
              <a:defRPr/>
            </a:pPr>
            <a:endParaRPr lang="en-IN" sz="1013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5F8C4D7-264F-06C7-834E-04FD374BC543}"/>
              </a:ext>
            </a:extLst>
          </p:cNvPr>
          <p:cNvSpPr txBox="1"/>
          <p:nvPr/>
        </p:nvSpPr>
        <p:spPr>
          <a:xfrm>
            <a:off x="7601138" y="3566228"/>
            <a:ext cx="1318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Security </a:t>
            </a:r>
          </a:p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2" name="Flowchart: Connector 19">
            <a:extLst>
              <a:ext uri="{FF2B5EF4-FFF2-40B4-BE49-F238E27FC236}">
                <a16:creationId xmlns:a16="http://schemas.microsoft.com/office/drawing/2014/main" id="{1494E248-CCF3-12DB-7FAE-45B57B61C763}"/>
              </a:ext>
            </a:extLst>
          </p:cNvPr>
          <p:cNvSpPr>
            <a:spLocks noChangeAspect="1"/>
          </p:cNvSpPr>
          <p:nvPr/>
        </p:nvSpPr>
        <p:spPr>
          <a:xfrm rot="2700000">
            <a:off x="6646073" y="4027321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86">
              <a:defRPr/>
            </a:pPr>
            <a:endParaRPr lang="en-IN" sz="1013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80D42C-2CCF-FF44-A2CF-4B8F2978DB0D}"/>
              </a:ext>
            </a:extLst>
          </p:cNvPr>
          <p:cNvSpPr txBox="1"/>
          <p:nvPr/>
        </p:nvSpPr>
        <p:spPr>
          <a:xfrm>
            <a:off x="6273454" y="4529831"/>
            <a:ext cx="128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Digital Apps</a:t>
            </a:r>
          </a:p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4" name="Flowchart: Connector 21">
            <a:extLst>
              <a:ext uri="{FF2B5EF4-FFF2-40B4-BE49-F238E27FC236}">
                <a16:creationId xmlns:a16="http://schemas.microsoft.com/office/drawing/2014/main" id="{BD4BE10F-BEAB-8D9D-9F19-3AC90FE80B6E}"/>
              </a:ext>
            </a:extLst>
          </p:cNvPr>
          <p:cNvSpPr>
            <a:spLocks noChangeAspect="1"/>
          </p:cNvSpPr>
          <p:nvPr/>
        </p:nvSpPr>
        <p:spPr>
          <a:xfrm rot="2700000">
            <a:off x="7992740" y="4027321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86">
              <a:defRPr/>
            </a:pPr>
            <a:endParaRPr lang="en-IN" sz="1013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EEA8162-C24C-418A-F639-F98AF03473B8}"/>
              </a:ext>
            </a:extLst>
          </p:cNvPr>
          <p:cNvSpPr txBox="1"/>
          <p:nvPr/>
        </p:nvSpPr>
        <p:spPr>
          <a:xfrm>
            <a:off x="7596418" y="4529831"/>
            <a:ext cx="1328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Industry Apps</a:t>
            </a:r>
          </a:p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5AFC61D3-554A-0021-914A-E3B71884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6296" y="1268096"/>
            <a:ext cx="410045" cy="374389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D96B2AA2-D296-394B-3EFB-90A8BD31E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4759" y="3180225"/>
            <a:ext cx="251389" cy="334642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ABC04A56-9EB1-0376-0003-5D778CEAD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5653" y="1281609"/>
            <a:ext cx="296267" cy="334642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D1C64A8D-27D9-D0E9-8E33-03908D9BC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7433" y="4127712"/>
            <a:ext cx="332707" cy="334642"/>
          </a:xfrm>
          <a:prstGeom prst="rect">
            <a:avLst/>
          </a:prstGeom>
        </p:spPr>
      </p:pic>
      <p:sp>
        <p:nvSpPr>
          <p:cNvPr id="131" name="Flowchart: Connector 43">
            <a:extLst>
              <a:ext uri="{FF2B5EF4-FFF2-40B4-BE49-F238E27FC236}">
                <a16:creationId xmlns:a16="http://schemas.microsoft.com/office/drawing/2014/main" id="{1DECEFA8-461F-D947-F81F-60CF0966628D}"/>
              </a:ext>
            </a:extLst>
          </p:cNvPr>
          <p:cNvSpPr>
            <a:spLocks noChangeAspect="1"/>
          </p:cNvSpPr>
          <p:nvPr/>
        </p:nvSpPr>
        <p:spPr>
          <a:xfrm rot="2700000">
            <a:off x="7950938" y="2131609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86">
              <a:defRPr/>
            </a:pPr>
            <a:endParaRPr lang="en-IN" sz="1013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7AC02FC-6A4A-D221-DC25-9C6EE3508D68}"/>
              </a:ext>
            </a:extLst>
          </p:cNvPr>
          <p:cNvSpPr txBox="1"/>
          <p:nvPr/>
        </p:nvSpPr>
        <p:spPr>
          <a:xfrm>
            <a:off x="7562180" y="2630569"/>
            <a:ext cx="13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86">
              <a:defRPr/>
            </a:pPr>
            <a:r>
              <a:rPr lang="en-IN" sz="800" b="1" err="1">
                <a:solidFill>
                  <a:prstClr val="white"/>
                </a:solidFill>
                <a:latin typeface="Trebuchet MS" panose="020B0603020202020204" pitchFamily="34" charset="0"/>
              </a:rPr>
              <a:t>CloudInfinit</a:t>
            </a:r>
            <a:r>
              <a:rPr lang="en-IN" sz="800" b="1" baseline="30000" err="1">
                <a:solidFill>
                  <a:srgbClr val="BED730"/>
                </a:solidFill>
                <a:latin typeface="Trebuchet MS" panose="020B0603020202020204" pitchFamily="34" charset="0"/>
              </a:rPr>
              <a:t>+AI</a:t>
            </a:r>
            <a:endParaRPr lang="en-IN" sz="800" b="1" baseline="30000">
              <a:solidFill>
                <a:srgbClr val="BED730"/>
              </a:solidFill>
              <a:latin typeface="Trebuchet MS" panose="020B0603020202020204" pitchFamily="34" charset="0"/>
            </a:endParaRPr>
          </a:p>
          <a:p>
            <a:pPr algn="ctr" defTabSz="514286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GPU Cloud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133" name="Picture 1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CF8701-C6D9-AAFA-82E2-1CB5E46942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04" y="4121845"/>
            <a:ext cx="404697" cy="346379"/>
          </a:xfrm>
          <a:prstGeom prst="rect">
            <a:avLst/>
          </a:prstGeom>
        </p:spPr>
      </p:pic>
      <p:pic>
        <p:nvPicPr>
          <p:cNvPr id="134" name="Picture 1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625E5D-DFF1-BBE8-8F2F-8A8381689E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03" y="3192590"/>
            <a:ext cx="322567" cy="309917"/>
          </a:xfrm>
          <a:prstGeom prst="rect">
            <a:avLst/>
          </a:prstGeom>
        </p:spPr>
      </p:pic>
      <p:pic>
        <p:nvPicPr>
          <p:cNvPr id="136" name="Picture 13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C7506E-B797-D1DE-E7BD-50575DF8DC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37" y="2237074"/>
            <a:ext cx="342065" cy="3566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21978B-091A-AF4A-EEC4-2F67495B039B}"/>
              </a:ext>
            </a:extLst>
          </p:cNvPr>
          <p:cNvGrpSpPr/>
          <p:nvPr/>
        </p:nvGrpSpPr>
        <p:grpSpPr>
          <a:xfrm>
            <a:off x="349058" y="1318933"/>
            <a:ext cx="4925666" cy="3373520"/>
            <a:chOff x="2676045" y="635378"/>
            <a:chExt cx="6432657" cy="42600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6565C9D-3FC8-8AB7-3C0C-FD4D1062D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81364" y="1126125"/>
              <a:ext cx="2665004" cy="2970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0D06C6-777B-2ED6-25B8-90550CC01EE1}"/>
                </a:ext>
              </a:extLst>
            </p:cNvPr>
            <p:cNvSpPr txBox="1"/>
            <p:nvPr/>
          </p:nvSpPr>
          <p:spPr>
            <a:xfrm>
              <a:off x="2910526" y="635378"/>
              <a:ext cx="1970838" cy="81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98"/>
              <a:r>
                <a:rPr lang="en-US" sz="900">
                  <a:solidFill>
                    <a:srgbClr val="F79646"/>
                  </a:solidFill>
                  <a:latin typeface="Trebuchet MS"/>
                </a:rPr>
                <a:t>Metro Networks </a:t>
              </a:r>
            </a:p>
            <a:p>
              <a:pPr defTabSz="685698"/>
              <a:r>
                <a:rPr lang="en-US" sz="900">
                  <a:solidFill>
                    <a:srgbClr val="F79646"/>
                  </a:solidFill>
                  <a:latin typeface="Trebuchet MS"/>
                </a:rPr>
                <a:t>Fiber access</a:t>
              </a:r>
            </a:p>
            <a:p>
              <a:pPr defTabSz="685698"/>
              <a:r>
                <a:rPr lang="en-US" sz="900">
                  <a:solidFill>
                    <a:srgbClr val="F79646"/>
                  </a:solidFill>
                  <a:latin typeface="Trebuchet MS"/>
                </a:rPr>
                <a:t>Connected Buildings </a:t>
              </a:r>
            </a:p>
            <a:p>
              <a:pPr defTabSz="685698"/>
              <a:r>
                <a:rPr lang="en-US" sz="900">
                  <a:solidFill>
                    <a:srgbClr val="F79646"/>
                  </a:solidFill>
                  <a:latin typeface="Trebuchet MS"/>
                </a:rPr>
                <a:t>Interconnected DCs</a:t>
              </a:r>
              <a:endParaRPr lang="en-IN" sz="900">
                <a:solidFill>
                  <a:srgbClr val="F79646"/>
                </a:solidFill>
                <a:latin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9D9D9-7E29-A3B8-3663-917DC7FDA609}"/>
                </a:ext>
              </a:extLst>
            </p:cNvPr>
            <p:cNvSpPr txBox="1"/>
            <p:nvPr/>
          </p:nvSpPr>
          <p:spPr>
            <a:xfrm>
              <a:off x="6608265" y="810274"/>
              <a:ext cx="2500437" cy="64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685732">
                <a:defRPr sz="700">
                  <a:solidFill>
                    <a:srgbClr val="F79646">
                      <a:lumMod val="50000"/>
                    </a:srgbClr>
                  </a:solidFill>
                  <a:latin typeface="Trebuchet MS"/>
                </a:defRPr>
              </a:lvl1pPr>
            </a:lstStyle>
            <a:p>
              <a:pPr algn="r" defTabSz="685698"/>
              <a:r>
                <a:rPr lang="en-US" sz="900">
                  <a:solidFill>
                    <a:srgbClr val="F79646"/>
                  </a:solidFill>
                </a:rPr>
                <a:t>Express Long-Haul Backbone, High Bandwidth and Low Latency across Key Locations</a:t>
              </a:r>
              <a:endParaRPr lang="en-IN" sz="900">
                <a:solidFill>
                  <a:srgbClr val="F79646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84AF596-75E5-61A8-9401-4C22FA5CC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361849" y="1081714"/>
              <a:ext cx="133988" cy="28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629547-6173-112D-365F-66944DE4E61D}"/>
                </a:ext>
              </a:extLst>
            </p:cNvPr>
            <p:cNvSpPr txBox="1"/>
            <p:nvPr/>
          </p:nvSpPr>
          <p:spPr>
            <a:xfrm>
              <a:off x="6361847" y="1277636"/>
              <a:ext cx="873382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685698"/>
              <a:r>
                <a:rPr lang="en-IN" sz="800" b="1">
                  <a:solidFill>
                    <a:prstClr val="black"/>
                  </a:solidFill>
                  <a:latin typeface="Trebuchet MS"/>
                </a:rPr>
                <a:t>NOIDA 02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337DD5-07B7-F9D3-8525-EF875C3B77B0}"/>
                </a:ext>
              </a:extLst>
            </p:cNvPr>
            <p:cNvSpPr txBox="1"/>
            <p:nvPr/>
          </p:nvSpPr>
          <p:spPr>
            <a:xfrm>
              <a:off x="6354621" y="1518181"/>
              <a:ext cx="837794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685732">
                <a:defRPr sz="600">
                  <a:solidFill>
                    <a:schemeClr val="tx2"/>
                  </a:solidFill>
                  <a:latin typeface="Trebuchet MS"/>
                </a:defRPr>
              </a:lvl1pPr>
            </a:lstStyle>
            <a:p>
              <a:pPr defTabSz="685698"/>
              <a:r>
                <a:rPr lang="en-IN" sz="800">
                  <a:solidFill>
                    <a:prstClr val="white">
                      <a:lumMod val="85000"/>
                    </a:prstClr>
                  </a:solidFill>
                </a:rPr>
                <a:t>NOIDA 01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EB3190-8EA8-17D3-1D57-5ED0389E8B0A}"/>
                </a:ext>
              </a:extLst>
            </p:cNvPr>
            <p:cNvSpPr txBox="1"/>
            <p:nvPr/>
          </p:nvSpPr>
          <p:spPr>
            <a:xfrm>
              <a:off x="7100951" y="2410791"/>
              <a:ext cx="1968250" cy="29149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defTabSz="685698"/>
              <a:r>
                <a:rPr lang="en-IN" sz="900" b="1">
                  <a:solidFill>
                    <a:prstClr val="white"/>
                  </a:solidFill>
                  <a:latin typeface="Trebuchet MS"/>
                </a:rPr>
                <a:t>SAARC Gateway, Kolkata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34EFD-47E8-4FC1-6EA5-05903F314F4D}"/>
                </a:ext>
              </a:extLst>
            </p:cNvPr>
            <p:cNvSpPr txBox="1"/>
            <p:nvPr/>
          </p:nvSpPr>
          <p:spPr>
            <a:xfrm>
              <a:off x="7723288" y="2694488"/>
              <a:ext cx="971773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KOLKATA 01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3404A54-97D9-C8AF-B19E-6401C0A0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81339" y="3012648"/>
              <a:ext cx="133987" cy="28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1DFF8-2335-5740-C693-CDCEE4EE6CDA}"/>
                </a:ext>
              </a:extLst>
            </p:cNvPr>
            <p:cNvSpPr txBox="1"/>
            <p:nvPr/>
          </p:nvSpPr>
          <p:spPr>
            <a:xfrm>
              <a:off x="6681342" y="3212788"/>
              <a:ext cx="1233452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685698"/>
              <a:r>
                <a:rPr lang="en-US" sz="800" b="1">
                  <a:solidFill>
                    <a:prstClr val="black"/>
                  </a:solidFill>
                  <a:latin typeface="Trebuchet MS"/>
                </a:rPr>
                <a:t>HYDERABAD 02 </a:t>
              </a:r>
              <a:endParaRPr lang="en-IN" sz="800" b="1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9ACCC7-BA78-29BF-80B5-1CCD805E593E}"/>
                </a:ext>
              </a:extLst>
            </p:cNvPr>
            <p:cNvSpPr txBox="1"/>
            <p:nvPr/>
          </p:nvSpPr>
          <p:spPr>
            <a:xfrm>
              <a:off x="6541190" y="3436059"/>
              <a:ext cx="1135062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HYDERABAD 01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D052C33-0A1D-C282-613A-1618F3E9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81339" y="3802977"/>
              <a:ext cx="133987" cy="288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6E7F7C-020D-4476-A98B-A93658C02383}"/>
                </a:ext>
              </a:extLst>
            </p:cNvPr>
            <p:cNvSpPr txBox="1"/>
            <p:nvPr/>
          </p:nvSpPr>
          <p:spPr>
            <a:xfrm>
              <a:off x="6681342" y="3998899"/>
              <a:ext cx="1032483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685698"/>
              <a:r>
                <a:rPr lang="en-IN" sz="800" b="1">
                  <a:solidFill>
                    <a:prstClr val="black"/>
                  </a:solidFill>
                  <a:latin typeface="Trebuchet MS"/>
                </a:rPr>
                <a:t>CHENNAI 02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70FC5F7-A2F8-879B-D3F2-E8F4498BD9CC}"/>
                </a:ext>
              </a:extLst>
            </p:cNvPr>
            <p:cNvSpPr txBox="1"/>
            <p:nvPr/>
          </p:nvSpPr>
          <p:spPr>
            <a:xfrm>
              <a:off x="6541190" y="4242065"/>
              <a:ext cx="950839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98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CHENNAI 01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3C7105-2666-63D7-66D3-88107AF19183}"/>
                </a:ext>
              </a:extLst>
            </p:cNvPr>
            <p:cNvSpPr txBox="1"/>
            <p:nvPr/>
          </p:nvSpPr>
          <p:spPr>
            <a:xfrm>
              <a:off x="6661179" y="4509018"/>
              <a:ext cx="1802867" cy="29149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defTabSz="685698"/>
              <a:r>
                <a:rPr lang="en-IN" sz="900" b="1">
                  <a:solidFill>
                    <a:prstClr val="white"/>
                  </a:solidFill>
                  <a:latin typeface="Trebuchet MS"/>
                </a:rPr>
                <a:t>CLS, Siruseri, Chennai</a:t>
              </a: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0BE8353C-BC11-001C-B0CD-BEDF617E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872283" y="4134984"/>
              <a:ext cx="133988" cy="28799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B29D241-3D1D-1B6A-EEFD-B335EF8B03A0}"/>
                </a:ext>
              </a:extLst>
            </p:cNvPr>
            <p:cNvSpPr txBox="1"/>
            <p:nvPr/>
          </p:nvSpPr>
          <p:spPr>
            <a:xfrm>
              <a:off x="3872284" y="4326685"/>
              <a:ext cx="1250200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685698"/>
              <a:r>
                <a:rPr lang="en-IN" sz="800" b="1">
                  <a:solidFill>
                    <a:prstClr val="black"/>
                  </a:solidFill>
                  <a:latin typeface="Trebuchet MS"/>
                </a:rPr>
                <a:t>BENGALURU O2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01206F5-89F1-4D12-5592-C69EA9BBFA3D}"/>
                </a:ext>
              </a:extLst>
            </p:cNvPr>
            <p:cNvSpPr txBox="1"/>
            <p:nvPr/>
          </p:nvSpPr>
          <p:spPr>
            <a:xfrm>
              <a:off x="3820272" y="4623364"/>
              <a:ext cx="1530643" cy="2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698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BENGALURU 01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32D9DC-B2C8-AC0C-3DDD-EE6D4B4BCEF2}"/>
                </a:ext>
              </a:extLst>
            </p:cNvPr>
            <p:cNvSpPr txBox="1"/>
            <p:nvPr/>
          </p:nvSpPr>
          <p:spPr>
            <a:xfrm>
              <a:off x="2983461" y="3315767"/>
              <a:ext cx="1794493" cy="29149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defTabSz="685698"/>
              <a:r>
                <a:rPr lang="en-IN" sz="900" b="1">
                  <a:solidFill>
                    <a:prstClr val="white"/>
                  </a:solidFill>
                  <a:latin typeface="Trebuchet MS"/>
                </a:rPr>
                <a:t>CLS, Versova, Mumbai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6AFB153-BB19-C0A6-FE47-E1CD064547D8}"/>
                </a:ext>
              </a:extLst>
            </p:cNvPr>
            <p:cNvSpPr txBox="1"/>
            <p:nvPr/>
          </p:nvSpPr>
          <p:spPr>
            <a:xfrm>
              <a:off x="3448270" y="3078332"/>
              <a:ext cx="1303528" cy="2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698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MUMBAI 01 VASHI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81CC05E-B709-1BD9-372D-2A961F626A6F}"/>
                </a:ext>
              </a:extLst>
            </p:cNvPr>
            <p:cNvSpPr txBox="1"/>
            <p:nvPr/>
          </p:nvSpPr>
          <p:spPr>
            <a:xfrm>
              <a:off x="2994844" y="2863633"/>
              <a:ext cx="1756955" cy="2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698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MUMBAI 02 AIROLI</a:t>
              </a: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03FD792-861D-F3CB-D524-693F46B0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676045" y="2343064"/>
              <a:ext cx="133987" cy="28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9663ED7-4D51-C1E6-D37E-7BE1CBFDB673}"/>
                </a:ext>
              </a:extLst>
            </p:cNvPr>
            <p:cNvSpPr txBox="1"/>
            <p:nvPr/>
          </p:nvSpPr>
          <p:spPr>
            <a:xfrm>
              <a:off x="2676046" y="2518227"/>
              <a:ext cx="1952634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square" rtlCol="0" anchor="ctr">
              <a:spAutoFit/>
            </a:bodyPr>
            <a:lstStyle/>
            <a:p>
              <a:pPr defTabSz="685698"/>
              <a:r>
                <a:rPr lang="pt-BR" sz="800" b="1">
                  <a:solidFill>
                    <a:prstClr val="black"/>
                  </a:solidFill>
                  <a:latin typeface="Trebuchet MS"/>
                </a:rPr>
                <a:t>MUMBAI 03 RABALE</a:t>
              </a:r>
              <a:endParaRPr lang="en-IN" sz="800" b="1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8" name="Freeform: Shape 38">
              <a:extLst>
                <a:ext uri="{FF2B5EF4-FFF2-40B4-BE49-F238E27FC236}">
                  <a16:creationId xmlns:a16="http://schemas.microsoft.com/office/drawing/2014/main" id="{7FD37CC1-82B0-FE2C-02A7-13F7AB0C5CB6}"/>
                </a:ext>
              </a:extLst>
            </p:cNvPr>
            <p:cNvSpPr/>
            <p:nvPr/>
          </p:nvSpPr>
          <p:spPr>
            <a:xfrm>
              <a:off x="5283815" y="3577908"/>
              <a:ext cx="462915" cy="1154430"/>
            </a:xfrm>
            <a:custGeom>
              <a:avLst/>
              <a:gdLst>
                <a:gd name="connsiteX0" fmla="*/ 0 w 617220"/>
                <a:gd name="connsiteY0" fmla="*/ 1531620 h 1539240"/>
                <a:gd name="connsiteX1" fmla="*/ 114300 w 617220"/>
                <a:gd name="connsiteY1" fmla="*/ 1539240 h 1539240"/>
                <a:gd name="connsiteX2" fmla="*/ 617220 w 617220"/>
                <a:gd name="connsiteY2" fmla="*/ 0 h 15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7220" h="1539240">
                  <a:moveTo>
                    <a:pt x="0" y="1531620"/>
                  </a:moveTo>
                  <a:lnTo>
                    <a:pt x="114300" y="1539240"/>
                  </a:lnTo>
                  <a:lnTo>
                    <a:pt x="61722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69" name="Freeform: Shape 39">
              <a:extLst>
                <a:ext uri="{FF2B5EF4-FFF2-40B4-BE49-F238E27FC236}">
                  <a16:creationId xmlns:a16="http://schemas.microsoft.com/office/drawing/2014/main" id="{F71BFDC4-2398-F77B-2EFB-9E47C973D1A5}"/>
                </a:ext>
              </a:extLst>
            </p:cNvPr>
            <p:cNvSpPr/>
            <p:nvPr/>
          </p:nvSpPr>
          <p:spPr>
            <a:xfrm>
              <a:off x="5132736" y="3595068"/>
              <a:ext cx="611993" cy="891848"/>
            </a:xfrm>
            <a:custGeom>
              <a:avLst/>
              <a:gdLst>
                <a:gd name="connsiteX0" fmla="*/ 0 w 815990"/>
                <a:gd name="connsiteY0" fmla="*/ 1189130 h 1189130"/>
                <a:gd name="connsiteX1" fmla="*/ 323936 w 815990"/>
                <a:gd name="connsiteY1" fmla="*/ 1189130 h 1189130"/>
                <a:gd name="connsiteX2" fmla="*/ 815990 w 815990"/>
                <a:gd name="connsiteY2" fmla="*/ 0 h 118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990" h="1189130">
                  <a:moveTo>
                    <a:pt x="0" y="1189130"/>
                  </a:moveTo>
                  <a:lnTo>
                    <a:pt x="323936" y="1189130"/>
                  </a:lnTo>
                  <a:lnTo>
                    <a:pt x="81599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0" name="Freeform: Shape 40">
              <a:extLst>
                <a:ext uri="{FF2B5EF4-FFF2-40B4-BE49-F238E27FC236}">
                  <a16:creationId xmlns:a16="http://schemas.microsoft.com/office/drawing/2014/main" id="{416968A1-E9CB-77B8-820F-62FDBC808479}"/>
                </a:ext>
              </a:extLst>
            </p:cNvPr>
            <p:cNvSpPr/>
            <p:nvPr/>
          </p:nvSpPr>
          <p:spPr>
            <a:xfrm>
              <a:off x="4748319" y="3029207"/>
              <a:ext cx="710403" cy="436697"/>
            </a:xfrm>
            <a:custGeom>
              <a:avLst/>
              <a:gdLst>
                <a:gd name="connsiteX0" fmla="*/ 0 w 947204"/>
                <a:gd name="connsiteY0" fmla="*/ 582263 h 582263"/>
                <a:gd name="connsiteX1" fmla="*/ 172219 w 947204"/>
                <a:gd name="connsiteY1" fmla="*/ 582263 h 582263"/>
                <a:gd name="connsiteX2" fmla="*/ 947204 w 947204"/>
                <a:gd name="connsiteY2" fmla="*/ 0 h 58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204" h="582263">
                  <a:moveTo>
                    <a:pt x="0" y="582263"/>
                  </a:moveTo>
                  <a:lnTo>
                    <a:pt x="172219" y="582263"/>
                  </a:lnTo>
                  <a:lnTo>
                    <a:pt x="947204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1" name="Freeform: Shape 41">
              <a:extLst>
                <a:ext uri="{FF2B5EF4-FFF2-40B4-BE49-F238E27FC236}">
                  <a16:creationId xmlns:a16="http://schemas.microsoft.com/office/drawing/2014/main" id="{4EDD6EC1-30CE-4516-8BA2-25907C040CC9}"/>
                </a:ext>
              </a:extLst>
            </p:cNvPr>
            <p:cNvSpPr/>
            <p:nvPr/>
          </p:nvSpPr>
          <p:spPr>
            <a:xfrm>
              <a:off x="4671436" y="3035357"/>
              <a:ext cx="781136" cy="178370"/>
            </a:xfrm>
            <a:custGeom>
              <a:avLst/>
              <a:gdLst>
                <a:gd name="connsiteX0" fmla="*/ 0 w 1041514"/>
                <a:gd name="connsiteY0" fmla="*/ 237826 h 237826"/>
                <a:gd name="connsiteX1" fmla="*/ 254228 w 1041514"/>
                <a:gd name="connsiteY1" fmla="*/ 237826 h 237826"/>
                <a:gd name="connsiteX2" fmla="*/ 1041514 w 1041514"/>
                <a:gd name="connsiteY2" fmla="*/ 0 h 23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1514" h="237826">
                  <a:moveTo>
                    <a:pt x="0" y="237826"/>
                  </a:moveTo>
                  <a:lnTo>
                    <a:pt x="254228" y="237826"/>
                  </a:lnTo>
                  <a:lnTo>
                    <a:pt x="1041514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2" name="Freeform: Shape 42">
              <a:extLst>
                <a:ext uri="{FF2B5EF4-FFF2-40B4-BE49-F238E27FC236}">
                  <a16:creationId xmlns:a16="http://schemas.microsoft.com/office/drawing/2014/main" id="{D21A1DA7-C3CF-5176-B506-3156C99BFBF5}"/>
                </a:ext>
              </a:extLst>
            </p:cNvPr>
            <p:cNvSpPr/>
            <p:nvPr/>
          </p:nvSpPr>
          <p:spPr>
            <a:xfrm>
              <a:off x="4665285" y="3001529"/>
              <a:ext cx="793437" cy="30753"/>
            </a:xfrm>
            <a:custGeom>
              <a:avLst/>
              <a:gdLst>
                <a:gd name="connsiteX0" fmla="*/ 0 w 1057916"/>
                <a:gd name="connsiteY0" fmla="*/ 0 h 41004"/>
                <a:gd name="connsiteX1" fmla="*/ 299333 w 1057916"/>
                <a:gd name="connsiteY1" fmla="*/ 0 h 41004"/>
                <a:gd name="connsiteX2" fmla="*/ 1057916 w 1057916"/>
                <a:gd name="connsiteY2" fmla="*/ 41004 h 4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7916" h="41004">
                  <a:moveTo>
                    <a:pt x="0" y="0"/>
                  </a:moveTo>
                  <a:lnTo>
                    <a:pt x="299333" y="0"/>
                  </a:lnTo>
                  <a:lnTo>
                    <a:pt x="1057916" y="41004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3" name="Freeform: Shape 43">
              <a:extLst>
                <a:ext uri="{FF2B5EF4-FFF2-40B4-BE49-F238E27FC236}">
                  <a16:creationId xmlns:a16="http://schemas.microsoft.com/office/drawing/2014/main" id="{11C96D99-0909-0D91-7CF5-F43F8042C0E2}"/>
                </a:ext>
              </a:extLst>
            </p:cNvPr>
            <p:cNvSpPr/>
            <p:nvPr/>
          </p:nvSpPr>
          <p:spPr>
            <a:xfrm>
              <a:off x="4622231" y="2672468"/>
              <a:ext cx="830341" cy="362890"/>
            </a:xfrm>
            <a:custGeom>
              <a:avLst/>
              <a:gdLst>
                <a:gd name="connsiteX0" fmla="*/ 0 w 1107121"/>
                <a:gd name="connsiteY0" fmla="*/ 0 h 483853"/>
                <a:gd name="connsiteX1" fmla="*/ 336237 w 1107121"/>
                <a:gd name="connsiteY1" fmla="*/ 0 h 483853"/>
                <a:gd name="connsiteX2" fmla="*/ 1107121 w 1107121"/>
                <a:gd name="connsiteY2" fmla="*/ 483853 h 48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7121" h="483853">
                  <a:moveTo>
                    <a:pt x="0" y="0"/>
                  </a:moveTo>
                  <a:lnTo>
                    <a:pt x="336237" y="0"/>
                  </a:lnTo>
                  <a:lnTo>
                    <a:pt x="1107121" y="483853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4" name="Freeform: Shape 44">
              <a:extLst>
                <a:ext uri="{FF2B5EF4-FFF2-40B4-BE49-F238E27FC236}">
                  <a16:creationId xmlns:a16="http://schemas.microsoft.com/office/drawing/2014/main" id="{0F2AE4CB-1752-5A17-E975-4205172A8BDE}"/>
                </a:ext>
              </a:extLst>
            </p:cNvPr>
            <p:cNvSpPr/>
            <p:nvPr/>
          </p:nvSpPr>
          <p:spPr>
            <a:xfrm>
              <a:off x="5993831" y="3647350"/>
              <a:ext cx="667348" cy="1011785"/>
            </a:xfrm>
            <a:custGeom>
              <a:avLst/>
              <a:gdLst>
                <a:gd name="connsiteX0" fmla="*/ 889797 w 889797"/>
                <a:gd name="connsiteY0" fmla="*/ 1349047 h 1349047"/>
                <a:gd name="connsiteX1" fmla="*/ 561761 w 889797"/>
                <a:gd name="connsiteY1" fmla="*/ 1349047 h 1349047"/>
                <a:gd name="connsiteX2" fmla="*/ 0 w 889797"/>
                <a:gd name="connsiteY2" fmla="*/ 0 h 134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797" h="1349047">
                  <a:moveTo>
                    <a:pt x="889797" y="1349047"/>
                  </a:moveTo>
                  <a:lnTo>
                    <a:pt x="561761" y="134904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5" name="Freeform: Shape 45">
              <a:extLst>
                <a:ext uri="{FF2B5EF4-FFF2-40B4-BE49-F238E27FC236}">
                  <a16:creationId xmlns:a16="http://schemas.microsoft.com/office/drawing/2014/main" id="{360F4C38-7082-600D-BFB1-B3C5AB9AB746}"/>
                </a:ext>
              </a:extLst>
            </p:cNvPr>
            <p:cNvSpPr/>
            <p:nvPr/>
          </p:nvSpPr>
          <p:spPr>
            <a:xfrm>
              <a:off x="5996906" y="3647349"/>
              <a:ext cx="627369" cy="747307"/>
            </a:xfrm>
            <a:custGeom>
              <a:avLst/>
              <a:gdLst>
                <a:gd name="connsiteX0" fmla="*/ 836492 w 836492"/>
                <a:gd name="connsiteY0" fmla="*/ 996409 h 996409"/>
                <a:gd name="connsiteX1" fmla="*/ 553561 w 836492"/>
                <a:gd name="connsiteY1" fmla="*/ 996409 h 996409"/>
                <a:gd name="connsiteX2" fmla="*/ 0 w 836492"/>
                <a:gd name="connsiteY2" fmla="*/ 0 h 99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492" h="996409">
                  <a:moveTo>
                    <a:pt x="836492" y="996409"/>
                  </a:moveTo>
                  <a:lnTo>
                    <a:pt x="553561" y="99640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6" name="Freeform: Shape 46">
              <a:extLst>
                <a:ext uri="{FF2B5EF4-FFF2-40B4-BE49-F238E27FC236}">
                  <a16:creationId xmlns:a16="http://schemas.microsoft.com/office/drawing/2014/main" id="{4554DA75-E928-1858-6310-73AB1F4730FB}"/>
                </a:ext>
              </a:extLst>
            </p:cNvPr>
            <p:cNvSpPr/>
            <p:nvPr/>
          </p:nvSpPr>
          <p:spPr>
            <a:xfrm>
              <a:off x="5993831" y="3647349"/>
              <a:ext cx="685800" cy="538184"/>
            </a:xfrm>
            <a:custGeom>
              <a:avLst/>
              <a:gdLst>
                <a:gd name="connsiteX0" fmla="*/ 914400 w 914400"/>
                <a:gd name="connsiteY0" fmla="*/ 717578 h 717578"/>
                <a:gd name="connsiteX1" fmla="*/ 557661 w 914400"/>
                <a:gd name="connsiteY1" fmla="*/ 717578 h 717578"/>
                <a:gd name="connsiteX2" fmla="*/ 0 w 914400"/>
                <a:gd name="connsiteY2" fmla="*/ 0 h 71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17578">
                  <a:moveTo>
                    <a:pt x="914400" y="717578"/>
                  </a:moveTo>
                  <a:lnTo>
                    <a:pt x="557661" y="71757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7" name="Freeform: Shape 47">
              <a:extLst>
                <a:ext uri="{FF2B5EF4-FFF2-40B4-BE49-F238E27FC236}">
                  <a16:creationId xmlns:a16="http://schemas.microsoft.com/office/drawing/2014/main" id="{84CBBC49-5582-7D37-0A15-FC8FABBEB6A3}"/>
                </a:ext>
              </a:extLst>
            </p:cNvPr>
            <p:cNvSpPr/>
            <p:nvPr/>
          </p:nvSpPr>
          <p:spPr>
            <a:xfrm>
              <a:off x="6018434" y="3050734"/>
              <a:ext cx="608916" cy="525883"/>
            </a:xfrm>
            <a:custGeom>
              <a:avLst/>
              <a:gdLst>
                <a:gd name="connsiteX0" fmla="*/ 811888 w 811888"/>
                <a:gd name="connsiteY0" fmla="*/ 701177 h 701177"/>
                <a:gd name="connsiteX1" fmla="*/ 516656 w 811888"/>
                <a:gd name="connsiteY1" fmla="*/ 701177 h 701177"/>
                <a:gd name="connsiteX2" fmla="*/ 0 w 811888"/>
                <a:gd name="connsiteY2" fmla="*/ 0 h 70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888" h="701177">
                  <a:moveTo>
                    <a:pt x="811888" y="701177"/>
                  </a:moveTo>
                  <a:lnTo>
                    <a:pt x="516656" y="70117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8" name="Freeform: Shape 48">
              <a:extLst>
                <a:ext uri="{FF2B5EF4-FFF2-40B4-BE49-F238E27FC236}">
                  <a16:creationId xmlns:a16="http://schemas.microsoft.com/office/drawing/2014/main" id="{18F3FF76-99CC-9454-00FF-3ECDD8E9A70C}"/>
                </a:ext>
              </a:extLst>
            </p:cNvPr>
            <p:cNvSpPr/>
            <p:nvPr/>
          </p:nvSpPr>
          <p:spPr>
            <a:xfrm>
              <a:off x="6015358" y="3053809"/>
              <a:ext cx="661198" cy="304459"/>
            </a:xfrm>
            <a:custGeom>
              <a:avLst/>
              <a:gdLst>
                <a:gd name="connsiteX0" fmla="*/ 881597 w 881597"/>
                <a:gd name="connsiteY0" fmla="*/ 405945 h 405945"/>
                <a:gd name="connsiteX1" fmla="*/ 545360 w 881597"/>
                <a:gd name="connsiteY1" fmla="*/ 405945 h 405945"/>
                <a:gd name="connsiteX2" fmla="*/ 0 w 881597"/>
                <a:gd name="connsiteY2" fmla="*/ 0 h 4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1597" h="405945">
                  <a:moveTo>
                    <a:pt x="881597" y="405945"/>
                  </a:moveTo>
                  <a:lnTo>
                    <a:pt x="545360" y="40594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9" name="Freeform: Shape 49">
              <a:extLst>
                <a:ext uri="{FF2B5EF4-FFF2-40B4-BE49-F238E27FC236}">
                  <a16:creationId xmlns:a16="http://schemas.microsoft.com/office/drawing/2014/main" id="{71383651-A56C-2B66-A943-1DF9CDBF54F5}"/>
                </a:ext>
              </a:extLst>
            </p:cNvPr>
            <p:cNvSpPr/>
            <p:nvPr/>
          </p:nvSpPr>
          <p:spPr>
            <a:xfrm>
              <a:off x="6781117" y="2641714"/>
              <a:ext cx="1017936" cy="215274"/>
            </a:xfrm>
            <a:custGeom>
              <a:avLst/>
              <a:gdLst>
                <a:gd name="connsiteX0" fmla="*/ 1357248 w 1357248"/>
                <a:gd name="connsiteY0" fmla="*/ 287032 h 287032"/>
                <a:gd name="connsiteX1" fmla="*/ 410045 w 1357248"/>
                <a:gd name="connsiteY1" fmla="*/ 287032 h 287032"/>
                <a:gd name="connsiteX2" fmla="*/ 0 w 1357248"/>
                <a:gd name="connsiteY2" fmla="*/ 0 h 28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248" h="287032">
                  <a:moveTo>
                    <a:pt x="1357248" y="287032"/>
                  </a:moveTo>
                  <a:lnTo>
                    <a:pt x="410045" y="28703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0" name="Freeform: Shape 50">
              <a:extLst>
                <a:ext uri="{FF2B5EF4-FFF2-40B4-BE49-F238E27FC236}">
                  <a16:creationId xmlns:a16="http://schemas.microsoft.com/office/drawing/2014/main" id="{FF01318F-F052-B879-99DC-E9133839CF4B}"/>
                </a:ext>
              </a:extLst>
            </p:cNvPr>
            <p:cNvSpPr/>
            <p:nvPr/>
          </p:nvSpPr>
          <p:spPr>
            <a:xfrm>
              <a:off x="6790343" y="2641714"/>
              <a:ext cx="301383" cy="0"/>
            </a:xfrm>
            <a:custGeom>
              <a:avLst/>
              <a:gdLst>
                <a:gd name="connsiteX0" fmla="*/ 401844 w 401844"/>
                <a:gd name="connsiteY0" fmla="*/ 0 h 0"/>
                <a:gd name="connsiteX1" fmla="*/ 0 w 40184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844">
                  <a:moveTo>
                    <a:pt x="401844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1" name="Freeform: Shape 51">
              <a:extLst>
                <a:ext uri="{FF2B5EF4-FFF2-40B4-BE49-F238E27FC236}">
                  <a16:creationId xmlns:a16="http://schemas.microsoft.com/office/drawing/2014/main" id="{884CA506-EDC3-18FD-C3E0-151941046A40}"/>
                </a:ext>
              </a:extLst>
            </p:cNvPr>
            <p:cNvSpPr/>
            <p:nvPr/>
          </p:nvSpPr>
          <p:spPr>
            <a:xfrm>
              <a:off x="5849290" y="1669907"/>
              <a:ext cx="421321" cy="405945"/>
            </a:xfrm>
            <a:custGeom>
              <a:avLst/>
              <a:gdLst>
                <a:gd name="connsiteX0" fmla="*/ 561761 w 561761"/>
                <a:gd name="connsiteY0" fmla="*/ 0 h 541260"/>
                <a:gd name="connsiteX1" fmla="*/ 455150 w 561761"/>
                <a:gd name="connsiteY1" fmla="*/ 0 h 541260"/>
                <a:gd name="connsiteX2" fmla="*/ 0 w 561761"/>
                <a:gd name="connsiteY2" fmla="*/ 541260 h 5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761" h="541260">
                  <a:moveTo>
                    <a:pt x="561761" y="0"/>
                  </a:moveTo>
                  <a:lnTo>
                    <a:pt x="455150" y="0"/>
                  </a:lnTo>
                  <a:lnTo>
                    <a:pt x="0" y="54126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2" name="Freeform: Shape 52">
              <a:extLst>
                <a:ext uri="{FF2B5EF4-FFF2-40B4-BE49-F238E27FC236}">
                  <a16:creationId xmlns:a16="http://schemas.microsoft.com/office/drawing/2014/main" id="{43C3F5F3-E50D-18CA-416F-3D1034140869}"/>
                </a:ext>
              </a:extLst>
            </p:cNvPr>
            <p:cNvSpPr/>
            <p:nvPr/>
          </p:nvSpPr>
          <p:spPr>
            <a:xfrm>
              <a:off x="5846214" y="1451559"/>
              <a:ext cx="516657" cy="611992"/>
            </a:xfrm>
            <a:custGeom>
              <a:avLst/>
              <a:gdLst>
                <a:gd name="connsiteX0" fmla="*/ 688876 w 688876"/>
                <a:gd name="connsiteY0" fmla="*/ 0 h 815989"/>
                <a:gd name="connsiteX1" fmla="*/ 438748 w 688876"/>
                <a:gd name="connsiteY1" fmla="*/ 0 h 815989"/>
                <a:gd name="connsiteX2" fmla="*/ 0 w 688876"/>
                <a:gd name="connsiteY2" fmla="*/ 815989 h 81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8876" h="815989">
                  <a:moveTo>
                    <a:pt x="688876" y="0"/>
                  </a:moveTo>
                  <a:lnTo>
                    <a:pt x="438748" y="0"/>
                  </a:lnTo>
                  <a:lnTo>
                    <a:pt x="0" y="815989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4" name="Freeform: Shape 54">
              <a:extLst>
                <a:ext uri="{FF2B5EF4-FFF2-40B4-BE49-F238E27FC236}">
                  <a16:creationId xmlns:a16="http://schemas.microsoft.com/office/drawing/2014/main" id="{8BEBBA49-916C-91D4-807B-D34468047CCC}"/>
                </a:ext>
              </a:extLst>
            </p:cNvPr>
            <p:cNvSpPr/>
            <p:nvPr/>
          </p:nvSpPr>
          <p:spPr>
            <a:xfrm>
              <a:off x="2910524" y="1467276"/>
              <a:ext cx="2763471" cy="746966"/>
            </a:xfrm>
            <a:custGeom>
              <a:avLst/>
              <a:gdLst>
                <a:gd name="connsiteX0" fmla="*/ 2997427 w 2997427"/>
                <a:gd name="connsiteY0" fmla="*/ 1131724 h 1131724"/>
                <a:gd name="connsiteX1" fmla="*/ 2087128 w 2997427"/>
                <a:gd name="connsiteY1" fmla="*/ 0 h 1131724"/>
                <a:gd name="connsiteX2" fmla="*/ 0 w 2997427"/>
                <a:gd name="connsiteY2" fmla="*/ 0 h 113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7427" h="1131724">
                  <a:moveTo>
                    <a:pt x="2997427" y="1131724"/>
                  </a:moveTo>
                  <a:lnTo>
                    <a:pt x="2087128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</p:grpSp>
      <p:sp>
        <p:nvSpPr>
          <p:cNvPr id="90" name="Title 89">
            <a:extLst>
              <a:ext uri="{FF2B5EF4-FFF2-40B4-BE49-F238E27FC236}">
                <a16:creationId xmlns:a16="http://schemas.microsoft.com/office/drawing/2014/main" id="{4EEAC829-3AF4-1C19-B487-A213E90A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70"/>
            <a:ext cx="84961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IN" dirty="0"/>
              <a:t>Our DIGITAL INFRASTRUCTURE &amp; PLATFORMS  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DD84E925-C395-0A08-92AF-1CDBE8892A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6560" y="2271851"/>
            <a:ext cx="404178" cy="2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90D64-F1FF-10C3-A3BA-734641B25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8516C-4D2F-CC45-07A3-757D550B8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70"/>
            <a:ext cx="84961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914286"/>
            <a:r>
              <a:rPr lang="en-US" dirty="0"/>
              <a:t>Sify AI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BE48-7D66-3640-FDD6-74A1A96C4C4E}"/>
              </a:ext>
            </a:extLst>
          </p:cNvPr>
          <p:cNvSpPr txBox="1"/>
          <p:nvPr/>
        </p:nvSpPr>
        <p:spPr>
          <a:xfrm>
            <a:off x="323850" y="998936"/>
            <a:ext cx="8489159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The Sify portfolio offers a comprehensive range of AI services, designed to build and operate solutions that boost business productivity and competitiveness. With agile, flexible infrastructure and secure, cutting-edge platforms, Sify offers everything needed to empower your AI journey.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82BAFD-84CD-CA81-B9C5-C1E4CBFF6C98}"/>
              </a:ext>
            </a:extLst>
          </p:cNvPr>
          <p:cNvSpPr/>
          <p:nvPr/>
        </p:nvSpPr>
        <p:spPr>
          <a:xfrm>
            <a:off x="133342" y="2617506"/>
            <a:ext cx="1309677" cy="936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>
                <a:solidFill>
                  <a:srgbClr val="BBD42F"/>
                </a:solidFill>
              </a:rPr>
              <a:t>Networks</a:t>
            </a:r>
          </a:p>
          <a:p>
            <a:pPr algn="ctr"/>
            <a:r>
              <a:rPr lang="en-US" sz="900"/>
              <a:t>High capacity with ultra-low </a:t>
            </a:r>
          </a:p>
          <a:p>
            <a:pPr algn="ctr"/>
            <a:r>
              <a:rPr lang="en-US" sz="900"/>
              <a:t>latency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0D2AFC-6721-FF1F-14E2-C8AA7E9BB66F}"/>
              </a:ext>
            </a:extLst>
          </p:cNvPr>
          <p:cNvSpPr/>
          <p:nvPr/>
        </p:nvSpPr>
        <p:spPr>
          <a:xfrm>
            <a:off x="1654214" y="2635881"/>
            <a:ext cx="1309677" cy="936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900" b="1">
                <a:solidFill>
                  <a:srgbClr val="BBD42F"/>
                </a:solidFill>
              </a:rPr>
              <a:t>Data Centers</a:t>
            </a:r>
          </a:p>
          <a:p>
            <a:pPr algn="ctr"/>
            <a:r>
              <a:rPr lang="en-US" sz="900"/>
              <a:t>High-density hosting for</a:t>
            </a:r>
          </a:p>
          <a:p>
            <a:pPr algn="ctr"/>
            <a:r>
              <a:rPr lang="en-US" sz="900"/>
              <a:t>AI workloads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30D89D-2AD6-CC1C-20BC-C05D37340380}"/>
              </a:ext>
            </a:extLst>
          </p:cNvPr>
          <p:cNvSpPr/>
          <p:nvPr/>
        </p:nvSpPr>
        <p:spPr>
          <a:xfrm>
            <a:off x="3151963" y="2622667"/>
            <a:ext cx="1309677" cy="936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900" b="1" err="1">
                <a:solidFill>
                  <a:srgbClr val="BBD42F"/>
                </a:solidFill>
              </a:rPr>
              <a:t>CloudInfinit</a:t>
            </a:r>
            <a:r>
              <a:rPr lang="en-US" sz="900" b="1" baseline="30000" err="1">
                <a:solidFill>
                  <a:schemeClr val="bg1"/>
                </a:solidFill>
              </a:rPr>
              <a:t>+AI</a:t>
            </a:r>
            <a:endParaRPr lang="en-US" sz="900" b="1" baseline="30000">
              <a:solidFill>
                <a:schemeClr val="bg1"/>
              </a:solidFill>
            </a:endParaRPr>
          </a:p>
          <a:p>
            <a:pPr algn="ctr"/>
            <a:r>
              <a:rPr lang="en-US" sz="900"/>
              <a:t>High performance compute with GPU as a service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306D5A-D288-CCD4-8A8C-2328C862E744}"/>
              </a:ext>
            </a:extLst>
          </p:cNvPr>
          <p:cNvSpPr/>
          <p:nvPr/>
        </p:nvSpPr>
        <p:spPr>
          <a:xfrm>
            <a:off x="4662556" y="2617506"/>
            <a:ext cx="1309677" cy="936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900" b="1">
                <a:solidFill>
                  <a:srgbClr val="BBD42F"/>
                </a:solidFill>
              </a:rPr>
              <a:t>Platform</a:t>
            </a:r>
          </a:p>
          <a:p>
            <a:pPr algn="ctr"/>
            <a:r>
              <a:rPr lang="en-US" sz="900">
                <a:ea typeface="+mn-lt"/>
                <a:cs typeface="+mn-lt"/>
              </a:rPr>
              <a:t>Develop and Deploy AI models &amp;</a:t>
            </a:r>
          </a:p>
          <a:p>
            <a:pPr algn="ctr"/>
            <a:r>
              <a:rPr lang="en-US" sz="900">
                <a:ea typeface="+mn-lt"/>
                <a:cs typeface="+mn-lt"/>
              </a:rPr>
              <a:t> services</a:t>
            </a:r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20D5A8-37D3-2A9C-F38A-BAB403D258E6}"/>
              </a:ext>
            </a:extLst>
          </p:cNvPr>
          <p:cNvSpPr/>
          <p:nvPr/>
        </p:nvSpPr>
        <p:spPr>
          <a:xfrm>
            <a:off x="7593516" y="2642467"/>
            <a:ext cx="1226634" cy="88608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900" b="1">
                <a:solidFill>
                  <a:srgbClr val="BBD42F"/>
                </a:solidFill>
              </a:rPr>
              <a:t>Security </a:t>
            </a:r>
          </a:p>
          <a:p>
            <a:pPr algn="ctr"/>
            <a:r>
              <a:rPr lang="en-US" sz="900">
                <a:solidFill>
                  <a:schemeClr val="bg1"/>
                </a:solidFill>
              </a:rPr>
              <a:t>Proactive Detection, Defense &amp; Rapid Response </a:t>
            </a:r>
          </a:p>
          <a:p>
            <a:pPr algn="ctr"/>
            <a:endParaRPr lang="en-US" sz="9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3B4CDDC-7978-470B-C22D-46402497062C}"/>
              </a:ext>
            </a:extLst>
          </p:cNvPr>
          <p:cNvSpPr/>
          <p:nvPr/>
        </p:nvSpPr>
        <p:spPr>
          <a:xfrm>
            <a:off x="2954637" y="2001751"/>
            <a:ext cx="3144653" cy="459752"/>
          </a:xfrm>
          <a:prstGeom prst="roundRect">
            <a:avLst>
              <a:gd name="adj" fmla="val 50000"/>
            </a:avLst>
          </a:prstGeom>
          <a:solidFill>
            <a:srgbClr val="BBD4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</a:rPr>
              <a:t>AI-READY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69C133-752C-687B-3914-3CE54DC48C2C}"/>
              </a:ext>
            </a:extLst>
          </p:cNvPr>
          <p:cNvSpPr/>
          <p:nvPr/>
        </p:nvSpPr>
        <p:spPr>
          <a:xfrm>
            <a:off x="0" y="4361567"/>
            <a:ext cx="9144000" cy="360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189"/>
            <a:r>
              <a:rPr lang="en-US" sz="1100" b="1" i="1">
                <a:solidFill>
                  <a:srgbClr val="000000"/>
                </a:solidFill>
                <a:latin typeface="Trebuchet MS"/>
              </a:rPr>
              <a:t>From Infrastructure to innovation, Sify empowers your AI journey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588F1C8-82BB-921D-57A5-B5756EAF498A}"/>
              </a:ext>
            </a:extLst>
          </p:cNvPr>
          <p:cNvCxnSpPr>
            <a:cxnSpLocks/>
            <a:stCxn id="10" idx="1"/>
            <a:endCxn id="5" idx="0"/>
          </p:cNvCxnSpPr>
          <p:nvPr/>
        </p:nvCxnSpPr>
        <p:spPr>
          <a:xfrm rot="10800000" flipV="1">
            <a:off x="788181" y="2231626"/>
            <a:ext cx="2166456" cy="385879"/>
          </a:xfrm>
          <a:prstGeom prst="bentConnector2">
            <a:avLst/>
          </a:prstGeom>
          <a:ln w="12700">
            <a:solidFill>
              <a:srgbClr val="BBD4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C3ABC7BF-D4A5-B37B-5FC4-6B746C1950D1}"/>
              </a:ext>
            </a:extLst>
          </p:cNvPr>
          <p:cNvCxnSpPr>
            <a:cxnSpLocks/>
            <a:stCxn id="10" idx="3"/>
            <a:endCxn id="9" idx="0"/>
          </p:cNvCxnSpPr>
          <p:nvPr/>
        </p:nvCxnSpPr>
        <p:spPr>
          <a:xfrm>
            <a:off x="6099290" y="2231627"/>
            <a:ext cx="2107543" cy="410840"/>
          </a:xfrm>
          <a:prstGeom prst="bentConnector2">
            <a:avLst/>
          </a:prstGeom>
          <a:ln w="12700">
            <a:solidFill>
              <a:srgbClr val="BBD4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EE68A7-97EA-71BF-4D96-726E69383B3B}"/>
              </a:ext>
            </a:extLst>
          </p:cNvPr>
          <p:cNvSpPr/>
          <p:nvPr/>
        </p:nvSpPr>
        <p:spPr>
          <a:xfrm>
            <a:off x="6161126" y="2642466"/>
            <a:ext cx="1226634" cy="88608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900" b="1">
                <a:solidFill>
                  <a:srgbClr val="BBD42F"/>
                </a:solidFill>
              </a:rPr>
              <a:t>Learning</a:t>
            </a:r>
          </a:p>
          <a:p>
            <a:pPr algn="ctr"/>
            <a:r>
              <a:rPr lang="en-US" sz="900"/>
              <a:t>Training modules with Companion Labs to build AI solutions</a:t>
            </a:r>
          </a:p>
        </p:txBody>
      </p:sp>
    </p:spTree>
    <p:extLst>
      <p:ext uri="{BB962C8B-B14F-4D97-AF65-F5344CB8AC3E}">
        <p14:creationId xmlns:p14="http://schemas.microsoft.com/office/powerpoint/2010/main" val="57064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entagon 321">
            <a:extLst>
              <a:ext uri="{FF2B5EF4-FFF2-40B4-BE49-F238E27FC236}">
                <a16:creationId xmlns:a16="http://schemas.microsoft.com/office/drawing/2014/main" id="{FFA6F687-FB20-1BE3-62CF-7D8D05677482}"/>
              </a:ext>
            </a:extLst>
          </p:cNvPr>
          <p:cNvSpPr/>
          <p:nvPr/>
        </p:nvSpPr>
        <p:spPr>
          <a:xfrm>
            <a:off x="326868" y="3614123"/>
            <a:ext cx="492938" cy="1119445"/>
          </a:xfrm>
          <a:prstGeom prst="homePlate">
            <a:avLst>
              <a:gd name="adj" fmla="val 28202"/>
            </a:avLst>
          </a:prstGeom>
          <a:solidFill>
            <a:srgbClr val="75C5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0" name="Pentagon 319">
            <a:extLst>
              <a:ext uri="{FF2B5EF4-FFF2-40B4-BE49-F238E27FC236}">
                <a16:creationId xmlns:a16="http://schemas.microsoft.com/office/drawing/2014/main" id="{35F8A81B-1D1A-1DDD-9042-2A5CC01B2285}"/>
              </a:ext>
            </a:extLst>
          </p:cNvPr>
          <p:cNvSpPr/>
          <p:nvPr/>
        </p:nvSpPr>
        <p:spPr>
          <a:xfrm>
            <a:off x="326868" y="1854758"/>
            <a:ext cx="492938" cy="817143"/>
          </a:xfrm>
          <a:prstGeom prst="homePlate">
            <a:avLst>
              <a:gd name="adj" fmla="val 28202"/>
            </a:avLst>
          </a:prstGeom>
          <a:solidFill>
            <a:srgbClr val="75C5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9" name="Round Same Side Corner Rectangle 318">
            <a:extLst>
              <a:ext uri="{FF2B5EF4-FFF2-40B4-BE49-F238E27FC236}">
                <a16:creationId xmlns:a16="http://schemas.microsoft.com/office/drawing/2014/main" id="{25C9BED1-E65E-2ADB-9CA2-B64471FA0222}"/>
              </a:ext>
            </a:extLst>
          </p:cNvPr>
          <p:cNvSpPr>
            <a:spLocks/>
          </p:cNvSpPr>
          <p:nvPr/>
        </p:nvSpPr>
        <p:spPr>
          <a:xfrm rot="16200000">
            <a:off x="18758" y="2768597"/>
            <a:ext cx="2909265" cy="1035112"/>
          </a:xfrm>
          <a:prstGeom prst="round2SameRect">
            <a:avLst/>
          </a:prstGeom>
          <a:solidFill>
            <a:srgbClr val="1547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318" name="Round Same Side Corner Rectangle 317">
            <a:extLst>
              <a:ext uri="{FF2B5EF4-FFF2-40B4-BE49-F238E27FC236}">
                <a16:creationId xmlns:a16="http://schemas.microsoft.com/office/drawing/2014/main" id="{927C7127-9507-9D1E-EBEB-86FA19857025}"/>
              </a:ext>
            </a:extLst>
          </p:cNvPr>
          <p:cNvSpPr>
            <a:spLocks/>
          </p:cNvSpPr>
          <p:nvPr/>
        </p:nvSpPr>
        <p:spPr>
          <a:xfrm flipV="1">
            <a:off x="6372150" y="4192611"/>
            <a:ext cx="2448000" cy="540000"/>
          </a:xfrm>
          <a:prstGeom prst="round2SameRect">
            <a:avLst/>
          </a:prstGeom>
          <a:solidFill>
            <a:srgbClr val="F79D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317" name="Round Same Side Corner Rectangle 316">
            <a:extLst>
              <a:ext uri="{FF2B5EF4-FFF2-40B4-BE49-F238E27FC236}">
                <a16:creationId xmlns:a16="http://schemas.microsoft.com/office/drawing/2014/main" id="{B169A642-7ABE-13A7-D284-B72A639CE770}"/>
              </a:ext>
            </a:extLst>
          </p:cNvPr>
          <p:cNvSpPr>
            <a:spLocks/>
          </p:cNvSpPr>
          <p:nvPr/>
        </p:nvSpPr>
        <p:spPr>
          <a:xfrm>
            <a:off x="6372150" y="1832016"/>
            <a:ext cx="2448000" cy="720000"/>
          </a:xfrm>
          <a:prstGeom prst="round2SameRect">
            <a:avLst/>
          </a:prstGeom>
          <a:solidFill>
            <a:srgbClr val="77C5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D51E297B-7E84-6065-C2D8-1B0E4CC9A2A7}"/>
              </a:ext>
            </a:extLst>
          </p:cNvPr>
          <p:cNvSpPr/>
          <p:nvPr/>
        </p:nvSpPr>
        <p:spPr>
          <a:xfrm>
            <a:off x="2135575" y="1303253"/>
            <a:ext cx="1620000" cy="432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latin typeface="Trebuchet MS" panose="020B0703020202090204" pitchFamily="34" charset="0"/>
              </a:rPr>
              <a:t>Flexible </a:t>
            </a:r>
          </a:p>
          <a:p>
            <a:pPr algn="ctr"/>
            <a:r>
              <a:rPr lang="en-US" sz="1100" b="1">
                <a:latin typeface="Trebuchet MS" panose="020B0703020202090204" pitchFamily="34" charset="0"/>
              </a:rPr>
              <a:t>Scalability</a:t>
            </a:r>
            <a:endParaRPr lang="en-US" sz="1100" b="1">
              <a:latin typeface="Trebuchet MS" panose="020B0703020202090204" pitchFamily="34" charset="0"/>
              <a:ea typeface="Calibri"/>
              <a:cs typeface="Calibri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B647DB5-312F-27C3-F4E9-BC62A8DB93B6}"/>
              </a:ext>
            </a:extLst>
          </p:cNvPr>
          <p:cNvSpPr/>
          <p:nvPr/>
        </p:nvSpPr>
        <p:spPr>
          <a:xfrm>
            <a:off x="3823767" y="1303253"/>
            <a:ext cx="1620000" cy="432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latin typeface="Trebuchet MS" panose="020B0703020202090204" pitchFamily="34" charset="0"/>
                <a:ea typeface="+mn-lt"/>
                <a:cs typeface="+mn-lt"/>
              </a:rPr>
              <a:t>Increase </a:t>
            </a:r>
          </a:p>
          <a:p>
            <a:pPr algn="ctr"/>
            <a:r>
              <a:rPr lang="en-US" sz="1100" b="1">
                <a:latin typeface="Trebuchet MS" panose="020B0703020202090204" pitchFamily="34" charset="0"/>
                <a:ea typeface="+mn-lt"/>
                <a:cs typeface="+mn-lt"/>
              </a:rPr>
              <a:t>Productivity</a:t>
            </a:r>
            <a:endParaRPr lang="en-US" sz="1100" b="1">
              <a:latin typeface="Trebuchet MS" panose="020B0703020202090204" pitchFamily="34" charset="0"/>
              <a:ea typeface="Calibri"/>
              <a:cs typeface="Calibri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77F4DAAB-FD56-531B-E605-0AA1530C03F1}"/>
              </a:ext>
            </a:extLst>
          </p:cNvPr>
          <p:cNvSpPr/>
          <p:nvPr/>
        </p:nvSpPr>
        <p:spPr>
          <a:xfrm>
            <a:off x="5511959" y="1303253"/>
            <a:ext cx="1620000" cy="432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latin typeface="Trebuchet MS" panose="020B0703020202090204" pitchFamily="34" charset="0"/>
                <a:ea typeface="+mn-lt"/>
                <a:cs typeface="+mn-lt"/>
              </a:rPr>
              <a:t>Predictive</a:t>
            </a:r>
          </a:p>
          <a:p>
            <a:pPr algn="ctr"/>
            <a:r>
              <a:rPr lang="en-US" sz="1100" b="1">
                <a:latin typeface="Trebuchet MS" panose="020B0703020202090204" pitchFamily="34" charset="0"/>
                <a:ea typeface="+mn-lt"/>
                <a:cs typeface="+mn-lt"/>
              </a:rPr>
              <a:t>Analytics</a:t>
            </a:r>
            <a:endParaRPr lang="en-US" sz="1100" b="1">
              <a:latin typeface="Trebuchet MS" panose="020B0703020202090204" pitchFamily="34" charset="0"/>
              <a:ea typeface="Calibri"/>
              <a:cs typeface="Calibri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C8951D65-E3BC-AFF8-0CA9-CC50A6DD3249}"/>
              </a:ext>
            </a:extLst>
          </p:cNvPr>
          <p:cNvSpPr/>
          <p:nvPr/>
        </p:nvSpPr>
        <p:spPr>
          <a:xfrm>
            <a:off x="7200150" y="1303253"/>
            <a:ext cx="1620000" cy="432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latin typeface="Trebuchet MS" panose="020B0703020202090204" pitchFamily="34" charset="0"/>
                <a:ea typeface="+mn-lt"/>
                <a:cs typeface="+mn-lt"/>
              </a:rPr>
              <a:t>Mitigate</a:t>
            </a:r>
            <a:endParaRPr lang="en-US" sz="1100" b="1">
              <a:latin typeface="Trebuchet MS" panose="020B0703020202090204" pitchFamily="34" charset="0"/>
              <a:ea typeface="+mn-lt"/>
              <a:cs typeface="Calibri"/>
            </a:endParaRPr>
          </a:p>
          <a:p>
            <a:pPr algn="ctr"/>
            <a:r>
              <a:rPr lang="en-US" sz="1100" b="1">
                <a:latin typeface="Trebuchet MS" panose="020B0703020202090204" pitchFamily="34" charset="0"/>
                <a:ea typeface="+mn-lt"/>
                <a:cs typeface="+mn-lt"/>
              </a:rPr>
              <a:t>Risks</a:t>
            </a:r>
            <a:endParaRPr lang="en-US" sz="1100" b="1">
              <a:latin typeface="Trebuchet MS" panose="020B0703020202090204" pitchFamily="34" charset="0"/>
              <a:ea typeface="Calibri"/>
              <a:cs typeface="Calibri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F88CA9F4-DDEA-F389-B249-77EB2A4C31DB}"/>
              </a:ext>
            </a:extLst>
          </p:cNvPr>
          <p:cNvSpPr>
            <a:spLocks/>
          </p:cNvSpPr>
          <p:nvPr/>
        </p:nvSpPr>
        <p:spPr>
          <a:xfrm>
            <a:off x="2131155" y="1832016"/>
            <a:ext cx="3960055" cy="720000"/>
          </a:xfrm>
          <a:prstGeom prst="rect">
            <a:avLst/>
          </a:prstGeom>
          <a:solidFill>
            <a:srgbClr val="77C5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7BBCC6BA-20AE-105D-1847-569670F4C803}"/>
              </a:ext>
            </a:extLst>
          </p:cNvPr>
          <p:cNvSpPr txBox="1"/>
          <p:nvPr/>
        </p:nvSpPr>
        <p:spPr>
          <a:xfrm>
            <a:off x="2175728" y="1903528"/>
            <a:ext cx="3841002" cy="247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Trebuchet MS" panose="020B0703020202090204" pitchFamily="34" charset="0"/>
              </a:rPr>
              <a:t>Sify Al Platform</a:t>
            </a:r>
          </a:p>
        </p:txBody>
      </p:sp>
      <p:sp>
        <p:nvSpPr>
          <p:cNvPr id="249" name="Right Brace 248">
            <a:extLst>
              <a:ext uri="{FF2B5EF4-FFF2-40B4-BE49-F238E27FC236}">
                <a16:creationId xmlns:a16="http://schemas.microsoft.com/office/drawing/2014/main" id="{E2F2023F-468E-10B6-DD48-8829E680A0B7}"/>
              </a:ext>
            </a:extLst>
          </p:cNvPr>
          <p:cNvSpPr/>
          <p:nvPr/>
        </p:nvSpPr>
        <p:spPr>
          <a:xfrm>
            <a:off x="6165646" y="1868065"/>
            <a:ext cx="144000" cy="648000"/>
          </a:xfrm>
          <a:prstGeom prst="rightBrace">
            <a:avLst/>
          </a:prstGeom>
          <a:noFill/>
          <a:ln w="6350">
            <a:solidFill>
              <a:srgbClr val="77C5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7211E672-648A-9746-3BDC-8CED5979070D}"/>
              </a:ext>
            </a:extLst>
          </p:cNvPr>
          <p:cNvSpPr txBox="1"/>
          <p:nvPr/>
        </p:nvSpPr>
        <p:spPr>
          <a:xfrm>
            <a:off x="6436263" y="1842390"/>
            <a:ext cx="2301006" cy="3859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Trebuchet MS" panose="020B0703020202090204" pitchFamily="34" charset="0"/>
              </a:rPr>
              <a:t>Al Enterprise Suite</a:t>
            </a:r>
          </a:p>
          <a:p>
            <a:pPr algn="ctr"/>
            <a:r>
              <a:rPr lang="en-US" sz="900">
                <a:latin typeface="Trebuchet MS" panose="020B0703020202090204" pitchFamily="34" charset="0"/>
              </a:rPr>
              <a:t>Gen Al Studios, </a:t>
            </a:r>
            <a:r>
              <a:rPr lang="en-US" sz="900" err="1">
                <a:latin typeface="Trebuchet MS" panose="020B0703020202090204" pitchFamily="34" charset="0"/>
              </a:rPr>
              <a:t>AlOps</a:t>
            </a:r>
            <a:r>
              <a:rPr lang="en-US" sz="900">
                <a:latin typeface="Trebuchet MS" panose="020B0703020202090204" pitchFamily="34" charset="0"/>
              </a:rPr>
              <a:t>-Digital Twins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D0D15235-E6EC-8FA5-167D-6F6A85367A16}"/>
              </a:ext>
            </a:extLst>
          </p:cNvPr>
          <p:cNvSpPr txBox="1"/>
          <p:nvPr/>
        </p:nvSpPr>
        <p:spPr>
          <a:xfrm>
            <a:off x="6442250" y="2236744"/>
            <a:ext cx="2295018" cy="3090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>
                <a:latin typeface="Trebuchet MS" panose="020B0703020202090204" pitchFamily="34" charset="0"/>
              </a:rPr>
              <a:t>Tools: </a:t>
            </a:r>
            <a:r>
              <a:rPr lang="en-US" sz="800">
                <a:latin typeface="Trebuchet MS" panose="020B0703020202090204" pitchFamily="34" charset="0"/>
              </a:rPr>
              <a:t>Pre-trained Models, </a:t>
            </a:r>
            <a:r>
              <a:rPr lang="en-US" sz="800" err="1">
                <a:latin typeface="Trebuchet MS" panose="020B0703020202090204" pitchFamily="34" charset="0"/>
              </a:rPr>
              <a:t>Jupyter</a:t>
            </a:r>
            <a:r>
              <a:rPr lang="en-US" sz="800">
                <a:latin typeface="Trebuchet MS" panose="020B0703020202090204" pitchFamily="34" charset="0"/>
              </a:rPr>
              <a:t> -</a:t>
            </a:r>
            <a:r>
              <a:rPr lang="en-US" sz="800" err="1">
                <a:latin typeface="Trebuchet MS" panose="020B0703020202090204" pitchFamily="34" charset="0"/>
              </a:rPr>
              <a:t>Tensorflow</a:t>
            </a:r>
            <a:r>
              <a:rPr lang="en-US" sz="800">
                <a:latin typeface="Trebuchet MS" panose="020B0703020202090204" pitchFamily="34" charset="0"/>
              </a:rPr>
              <a:t>, Python, Inference server...</a:t>
            </a:r>
            <a:endParaRPr lang="en-US" sz="800">
              <a:solidFill>
                <a:srgbClr val="000000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334240B0-D2EE-0A60-C33C-50F11A4A303B}"/>
              </a:ext>
            </a:extLst>
          </p:cNvPr>
          <p:cNvCxnSpPr/>
          <p:nvPr/>
        </p:nvCxnSpPr>
        <p:spPr>
          <a:xfrm flipV="1">
            <a:off x="6369133" y="2230927"/>
            <a:ext cx="2448000" cy="2293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ctangle 227">
            <a:extLst>
              <a:ext uri="{FF2B5EF4-FFF2-40B4-BE49-F238E27FC236}">
                <a16:creationId xmlns:a16="http://schemas.microsoft.com/office/drawing/2014/main" id="{1D66E720-E4D7-CE8A-E337-B127E1C744B7}"/>
              </a:ext>
            </a:extLst>
          </p:cNvPr>
          <p:cNvSpPr/>
          <p:nvPr/>
        </p:nvSpPr>
        <p:spPr>
          <a:xfrm>
            <a:off x="2131155" y="2617218"/>
            <a:ext cx="3967741" cy="540000"/>
          </a:xfrm>
          <a:prstGeom prst="rect">
            <a:avLst/>
          </a:prstGeom>
          <a:solidFill>
            <a:srgbClr val="1647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9CFF83A1-38EC-C2D2-1267-8B8968C7BDEF}"/>
              </a:ext>
            </a:extLst>
          </p:cNvPr>
          <p:cNvSpPr txBox="1"/>
          <p:nvPr/>
        </p:nvSpPr>
        <p:spPr>
          <a:xfrm>
            <a:off x="2920436" y="2632379"/>
            <a:ext cx="2466034" cy="247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Trebuchet MS" panose="020B0703020202090204" pitchFamily="34" charset="0"/>
              </a:rPr>
              <a:t>Sify </a:t>
            </a:r>
            <a:r>
              <a:rPr lang="en-US" sz="1200" b="1" err="1">
                <a:solidFill>
                  <a:schemeClr val="bg1"/>
                </a:solidFill>
                <a:latin typeface="Trebuchet MS" panose="020B0703020202090204" pitchFamily="34" charset="0"/>
              </a:rPr>
              <a:t>CloudInfinit</a:t>
            </a:r>
            <a:r>
              <a:rPr lang="en-US" sz="1200" b="1" baseline="30000" err="1">
                <a:solidFill>
                  <a:srgbClr val="BBD42F"/>
                </a:solidFill>
                <a:latin typeface="Trebuchet MS" panose="020B0703020202090204" pitchFamily="34" charset="0"/>
              </a:rPr>
              <a:t>+AI</a:t>
            </a:r>
            <a:endParaRPr lang="en-US" sz="1200" b="1" baseline="30000">
              <a:solidFill>
                <a:srgbClr val="BBD42F"/>
              </a:solidFill>
              <a:latin typeface="Trebuchet MS" panose="020B0703020202090204" pitchFamily="34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107B12D-AD9B-D812-CF16-96644173DDE1}"/>
              </a:ext>
            </a:extLst>
          </p:cNvPr>
          <p:cNvSpPr txBox="1"/>
          <p:nvPr/>
        </p:nvSpPr>
        <p:spPr>
          <a:xfrm>
            <a:off x="2274093" y="2948605"/>
            <a:ext cx="3725096" cy="2012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Orchestration  |   Provisioning  |  GPU Workload  Containers</a:t>
            </a:r>
          </a:p>
        </p:txBody>
      </p: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73436CFB-CA25-C70D-4A97-7657FD6ABE0B}"/>
              </a:ext>
            </a:extLst>
          </p:cNvPr>
          <p:cNvCxnSpPr>
            <a:cxnSpLocks/>
          </p:cNvCxnSpPr>
          <p:nvPr/>
        </p:nvCxnSpPr>
        <p:spPr>
          <a:xfrm flipV="1">
            <a:off x="2131154" y="2898720"/>
            <a:ext cx="3960000" cy="14363"/>
          </a:xfrm>
          <a:prstGeom prst="straightConnector1">
            <a:avLst/>
          </a:prstGeom>
          <a:ln>
            <a:solidFill>
              <a:srgbClr val="BCD5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Right Brace 251">
            <a:extLst>
              <a:ext uri="{FF2B5EF4-FFF2-40B4-BE49-F238E27FC236}">
                <a16:creationId xmlns:a16="http://schemas.microsoft.com/office/drawing/2014/main" id="{A29D381D-D76D-115B-E97C-0A23BDC48866}"/>
              </a:ext>
            </a:extLst>
          </p:cNvPr>
          <p:cNvSpPr/>
          <p:nvPr/>
        </p:nvSpPr>
        <p:spPr>
          <a:xfrm>
            <a:off x="6165646" y="2671900"/>
            <a:ext cx="144000" cy="468000"/>
          </a:xfrm>
          <a:prstGeom prst="rightBrace">
            <a:avLst/>
          </a:prstGeom>
          <a:noFill/>
          <a:ln w="6350">
            <a:solidFill>
              <a:srgbClr val="164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D0C68E7D-0E1D-337D-28FA-57CFAD611CFA}"/>
              </a:ext>
            </a:extLst>
          </p:cNvPr>
          <p:cNvSpPr/>
          <p:nvPr/>
        </p:nvSpPr>
        <p:spPr>
          <a:xfrm>
            <a:off x="6372150" y="2617218"/>
            <a:ext cx="2448000" cy="540000"/>
          </a:xfrm>
          <a:prstGeom prst="rect">
            <a:avLst/>
          </a:prstGeom>
          <a:solidFill>
            <a:srgbClr val="1647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576E8090-D598-20BD-DEE8-FDD234843982}"/>
              </a:ext>
            </a:extLst>
          </p:cNvPr>
          <p:cNvSpPr txBox="1"/>
          <p:nvPr/>
        </p:nvSpPr>
        <p:spPr>
          <a:xfrm>
            <a:off x="6439835" y="2651530"/>
            <a:ext cx="2361423" cy="4782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Hybrid IT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Sify CMP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Sify GPU as a Service</a:t>
            </a:r>
          </a:p>
        </p:txBody>
      </p:sp>
      <p:sp>
        <p:nvSpPr>
          <p:cNvPr id="257" name="Right Brace 256">
            <a:extLst>
              <a:ext uri="{FF2B5EF4-FFF2-40B4-BE49-F238E27FC236}">
                <a16:creationId xmlns:a16="http://schemas.microsoft.com/office/drawing/2014/main" id="{363452D7-A792-63CA-2EFB-9EBA57256D55}"/>
              </a:ext>
            </a:extLst>
          </p:cNvPr>
          <p:cNvSpPr/>
          <p:nvPr/>
        </p:nvSpPr>
        <p:spPr>
          <a:xfrm>
            <a:off x="6165646" y="3254304"/>
            <a:ext cx="144000" cy="359818"/>
          </a:xfrm>
          <a:prstGeom prst="rightBrace">
            <a:avLst/>
          </a:prstGeom>
          <a:noFill/>
          <a:ln w="6350">
            <a:solidFill>
              <a:srgbClr val="77C5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6B5019FB-537A-9A74-9085-D51191A6406A}"/>
              </a:ext>
            </a:extLst>
          </p:cNvPr>
          <p:cNvSpPr/>
          <p:nvPr/>
        </p:nvSpPr>
        <p:spPr>
          <a:xfrm>
            <a:off x="2131154" y="3214349"/>
            <a:ext cx="936000" cy="432000"/>
          </a:xfrm>
          <a:prstGeom prst="rect">
            <a:avLst/>
          </a:prstGeom>
          <a:solidFill>
            <a:srgbClr val="77C5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B4556987-0E53-58A7-5230-C9B197992908}"/>
              </a:ext>
            </a:extLst>
          </p:cNvPr>
          <p:cNvSpPr/>
          <p:nvPr/>
        </p:nvSpPr>
        <p:spPr>
          <a:xfrm>
            <a:off x="3139883" y="3214349"/>
            <a:ext cx="936000" cy="432000"/>
          </a:xfrm>
          <a:prstGeom prst="rect">
            <a:avLst/>
          </a:prstGeom>
          <a:solidFill>
            <a:srgbClr val="77C5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88592DD7-5F58-7D1B-F1F1-048CF6896FCE}"/>
              </a:ext>
            </a:extLst>
          </p:cNvPr>
          <p:cNvSpPr/>
          <p:nvPr/>
        </p:nvSpPr>
        <p:spPr>
          <a:xfrm>
            <a:off x="4148612" y="3214349"/>
            <a:ext cx="936000" cy="432000"/>
          </a:xfrm>
          <a:prstGeom prst="rect">
            <a:avLst/>
          </a:prstGeom>
          <a:solidFill>
            <a:srgbClr val="77C5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D4CED977-7D3C-8C99-0B5E-D60B6F9AC5D5}"/>
              </a:ext>
            </a:extLst>
          </p:cNvPr>
          <p:cNvSpPr/>
          <p:nvPr/>
        </p:nvSpPr>
        <p:spPr>
          <a:xfrm>
            <a:off x="5157340" y="3214349"/>
            <a:ext cx="936000" cy="432000"/>
          </a:xfrm>
          <a:prstGeom prst="rect">
            <a:avLst/>
          </a:prstGeom>
          <a:solidFill>
            <a:srgbClr val="77C5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FA8F5708-FC2C-4F74-0B49-8E29C31EA655}"/>
              </a:ext>
            </a:extLst>
          </p:cNvPr>
          <p:cNvSpPr/>
          <p:nvPr/>
        </p:nvSpPr>
        <p:spPr>
          <a:xfrm>
            <a:off x="6372150" y="3214349"/>
            <a:ext cx="2448000" cy="432000"/>
          </a:xfrm>
          <a:prstGeom prst="rect">
            <a:avLst/>
          </a:prstGeom>
          <a:solidFill>
            <a:srgbClr val="77C5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762D1B21-EAB0-AD59-5639-C6B4E3B1D4D9}"/>
              </a:ext>
            </a:extLst>
          </p:cNvPr>
          <p:cNvSpPr txBox="1"/>
          <p:nvPr/>
        </p:nvSpPr>
        <p:spPr>
          <a:xfrm>
            <a:off x="2131155" y="3266340"/>
            <a:ext cx="936000" cy="339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latin typeface="Trebuchet MS" panose="020B0703020202090204" pitchFamily="34" charset="0"/>
              </a:rPr>
              <a:t>Sify GPU</a:t>
            </a:r>
            <a:endParaRPr lang="en-US" sz="900" b="1">
              <a:solidFill>
                <a:srgbClr val="000000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900" b="1">
                <a:latin typeface="Trebuchet MS" panose="020B0703020202090204" pitchFamily="34" charset="0"/>
              </a:rPr>
              <a:t>NVIDIA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E1CE01B4-8105-3536-EE00-B77088E65E10}"/>
              </a:ext>
            </a:extLst>
          </p:cNvPr>
          <p:cNvSpPr txBox="1"/>
          <p:nvPr/>
        </p:nvSpPr>
        <p:spPr>
          <a:xfrm>
            <a:off x="3134561" y="3266340"/>
            <a:ext cx="946647" cy="339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latin typeface="Trebuchet MS" panose="020B0703020202090204" pitchFamily="34" charset="0"/>
              </a:rPr>
              <a:t>Sify </a:t>
            </a:r>
          </a:p>
          <a:p>
            <a:pPr algn="ctr"/>
            <a:r>
              <a:rPr lang="en-US" sz="900" b="1">
                <a:latin typeface="Trebuchet MS" panose="020B0703020202090204" pitchFamily="34" charset="0"/>
              </a:rPr>
              <a:t>Compute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9ECAB212-36D7-24EB-CD08-EBABC4D56B89}"/>
              </a:ext>
            </a:extLst>
          </p:cNvPr>
          <p:cNvSpPr txBox="1"/>
          <p:nvPr/>
        </p:nvSpPr>
        <p:spPr>
          <a:xfrm>
            <a:off x="4143289" y="3266340"/>
            <a:ext cx="943454" cy="339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latin typeface="Trebuchet MS" panose="020B0703020202090204" pitchFamily="34" charset="0"/>
              </a:rPr>
              <a:t>Sify </a:t>
            </a:r>
            <a:endParaRPr lang="en-US" sz="900" b="1">
              <a:solidFill>
                <a:srgbClr val="000000"/>
              </a:solidFill>
              <a:latin typeface="Trebuchet MS" panose="020B0703020202090204" pitchFamily="34" charset="0"/>
            </a:endParaRPr>
          </a:p>
          <a:p>
            <a:pPr algn="ctr"/>
            <a:r>
              <a:rPr lang="en-US" sz="900" b="1">
                <a:latin typeface="Trebuchet MS" panose="020B0703020202090204" pitchFamily="34" charset="0"/>
              </a:rPr>
              <a:t>Networking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8E4FB2D6-1597-0B01-B1C1-179E2EA14128}"/>
              </a:ext>
            </a:extLst>
          </p:cNvPr>
          <p:cNvSpPr txBox="1"/>
          <p:nvPr/>
        </p:nvSpPr>
        <p:spPr>
          <a:xfrm>
            <a:off x="5155210" y="3266340"/>
            <a:ext cx="936000" cy="339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latin typeface="Trebuchet MS" panose="020B0703020202090204" pitchFamily="34" charset="0"/>
              </a:rPr>
              <a:t>Sify </a:t>
            </a:r>
            <a:br>
              <a:rPr lang="en-US" sz="900" b="1">
                <a:latin typeface="Trebuchet MS" panose="020B0703020202090204" pitchFamily="34" charset="0"/>
              </a:rPr>
            </a:br>
            <a:r>
              <a:rPr lang="en-US" sz="900" b="1">
                <a:latin typeface="Trebuchet MS" panose="020B0703020202090204" pitchFamily="34" charset="0"/>
              </a:rPr>
              <a:t>Storage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5BBAAA69-F4E5-A2B4-2E35-1B66160B3DAD}"/>
              </a:ext>
            </a:extLst>
          </p:cNvPr>
          <p:cNvSpPr txBox="1"/>
          <p:nvPr/>
        </p:nvSpPr>
        <p:spPr>
          <a:xfrm>
            <a:off x="6436265" y="3258298"/>
            <a:ext cx="2301004" cy="355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52">
                <a:latin typeface="Trebuchet MS" panose="020B0703020202090204" pitchFamily="34" charset="0"/>
              </a:rPr>
              <a:t>DGX POD</a:t>
            </a:r>
          </a:p>
          <a:p>
            <a:pPr algn="ctr"/>
            <a:r>
              <a:rPr lang="en-US" sz="952">
                <a:latin typeface="Trebuchet MS" panose="020B0703020202090204" pitchFamily="34" charset="0"/>
              </a:rPr>
              <a:t>X86 GPU</a:t>
            </a:r>
          </a:p>
        </p:txBody>
      </p:sp>
      <p:pic>
        <p:nvPicPr>
          <p:cNvPr id="268" name="Picture 267">
            <a:extLst>
              <a:ext uri="{FF2B5EF4-FFF2-40B4-BE49-F238E27FC236}">
                <a16:creationId xmlns:a16="http://schemas.microsoft.com/office/drawing/2014/main" id="{3374F96F-7DF3-5349-88CD-A872CF4C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713" y="3703481"/>
            <a:ext cx="943505" cy="402370"/>
          </a:xfrm>
          <a:prstGeom prst="rect">
            <a:avLst/>
          </a:prstGeom>
        </p:spPr>
      </p:pic>
      <p:sp>
        <p:nvSpPr>
          <p:cNvPr id="269" name="Rectangle 268">
            <a:extLst>
              <a:ext uri="{FF2B5EF4-FFF2-40B4-BE49-F238E27FC236}">
                <a16:creationId xmlns:a16="http://schemas.microsoft.com/office/drawing/2014/main" id="{CD9A8E29-9144-167C-BEEE-58B68B82C65A}"/>
              </a:ext>
            </a:extLst>
          </p:cNvPr>
          <p:cNvSpPr/>
          <p:nvPr/>
        </p:nvSpPr>
        <p:spPr>
          <a:xfrm>
            <a:off x="3207525" y="3703480"/>
            <a:ext cx="2891371" cy="432000"/>
          </a:xfrm>
          <a:prstGeom prst="rect">
            <a:avLst/>
          </a:prstGeom>
          <a:solidFill>
            <a:srgbClr val="508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E0C6B75F-F68D-053B-389B-8A1A6B29D8DC}"/>
              </a:ext>
            </a:extLst>
          </p:cNvPr>
          <p:cNvSpPr txBox="1"/>
          <p:nvPr/>
        </p:nvSpPr>
        <p:spPr>
          <a:xfrm>
            <a:off x="3207525" y="3727540"/>
            <a:ext cx="2883685" cy="3859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Trebuchet MS" panose="020B0703020202090204" pitchFamily="34" charset="0"/>
              </a:rPr>
              <a:t>Sify AI Data Centers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Scalable, Secure, Green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ECE91F58-824B-8FFF-5D65-82C2D905F091}"/>
              </a:ext>
            </a:extLst>
          </p:cNvPr>
          <p:cNvSpPr/>
          <p:nvPr/>
        </p:nvSpPr>
        <p:spPr>
          <a:xfrm>
            <a:off x="6372150" y="3703480"/>
            <a:ext cx="2448000" cy="432000"/>
          </a:xfrm>
          <a:prstGeom prst="rect">
            <a:avLst/>
          </a:prstGeom>
          <a:solidFill>
            <a:srgbClr val="508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26433F74-5D37-B6FA-C6EF-C1ADC4C8FB75}"/>
              </a:ext>
            </a:extLst>
          </p:cNvPr>
          <p:cNvSpPr txBox="1"/>
          <p:nvPr/>
        </p:nvSpPr>
        <p:spPr>
          <a:xfrm>
            <a:off x="6405344" y="3746368"/>
            <a:ext cx="2406257" cy="339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DGX-ready Certified DC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Cloud Adjacent DC</a:t>
            </a:r>
          </a:p>
        </p:txBody>
      </p:sp>
      <p:sp>
        <p:nvSpPr>
          <p:cNvPr id="273" name="Right Brace 272">
            <a:extLst>
              <a:ext uri="{FF2B5EF4-FFF2-40B4-BE49-F238E27FC236}">
                <a16:creationId xmlns:a16="http://schemas.microsoft.com/office/drawing/2014/main" id="{9618F186-CCD2-57BE-2477-6EB5435F75D5}"/>
              </a:ext>
            </a:extLst>
          </p:cNvPr>
          <p:cNvSpPr/>
          <p:nvPr/>
        </p:nvSpPr>
        <p:spPr>
          <a:xfrm>
            <a:off x="6165646" y="3746712"/>
            <a:ext cx="144000" cy="360000"/>
          </a:xfrm>
          <a:prstGeom prst="rightBrace">
            <a:avLst/>
          </a:prstGeom>
          <a:noFill/>
          <a:ln w="6350">
            <a:solidFill>
              <a:srgbClr val="164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329C740E-BABF-E534-DE14-6330DB2E75BA}"/>
              </a:ext>
            </a:extLst>
          </p:cNvPr>
          <p:cNvSpPr>
            <a:spLocks/>
          </p:cNvSpPr>
          <p:nvPr/>
        </p:nvSpPr>
        <p:spPr>
          <a:xfrm>
            <a:off x="2126974" y="4192611"/>
            <a:ext cx="3971922" cy="540000"/>
          </a:xfrm>
          <a:prstGeom prst="rect">
            <a:avLst/>
          </a:prstGeom>
          <a:solidFill>
            <a:srgbClr val="F79D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13B43DCD-473B-5D50-CAD7-05883CF77ED9}"/>
              </a:ext>
            </a:extLst>
          </p:cNvPr>
          <p:cNvSpPr txBox="1"/>
          <p:nvPr/>
        </p:nvSpPr>
        <p:spPr>
          <a:xfrm>
            <a:off x="2367496" y="4217869"/>
            <a:ext cx="3512139" cy="247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1200" b="1">
                <a:latin typeface="Trebuchet MS" panose="020B0703020202090204" pitchFamily="34" charset="0"/>
              </a:rPr>
              <a:t>Sify AI Network Infra</a:t>
            </a:r>
            <a:r>
              <a:rPr lang="en-US" sz="1200">
                <a:latin typeface="Trebuchet MS" panose="020B0703020202090204" pitchFamily="34" charset="0"/>
                <a:cs typeface="Segoe UI"/>
              </a:rPr>
              <a:t>​</a:t>
            </a:r>
          </a:p>
        </p:txBody>
      </p:sp>
      <p:sp>
        <p:nvSpPr>
          <p:cNvPr id="278" name="Right Brace 277">
            <a:extLst>
              <a:ext uri="{FF2B5EF4-FFF2-40B4-BE49-F238E27FC236}">
                <a16:creationId xmlns:a16="http://schemas.microsoft.com/office/drawing/2014/main" id="{5159B14C-1F41-11AF-7AE3-853194FC85E2}"/>
              </a:ext>
            </a:extLst>
          </p:cNvPr>
          <p:cNvSpPr/>
          <p:nvPr/>
        </p:nvSpPr>
        <p:spPr>
          <a:xfrm>
            <a:off x="6165646" y="4228611"/>
            <a:ext cx="144000" cy="468000"/>
          </a:xfrm>
          <a:prstGeom prst="rightBrace">
            <a:avLst/>
          </a:prstGeom>
          <a:noFill/>
          <a:ln w="6350">
            <a:solidFill>
              <a:srgbClr val="F79D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24">
              <a:latin typeface="Trebuchet MS" panose="020B070302020209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3F747F5F-5843-3C86-B41C-F467D5E891F2}"/>
              </a:ext>
            </a:extLst>
          </p:cNvPr>
          <p:cNvSpPr txBox="1"/>
          <p:nvPr/>
        </p:nvSpPr>
        <p:spPr>
          <a:xfrm>
            <a:off x="6439836" y="4293691"/>
            <a:ext cx="2365160" cy="339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>
                <a:latin typeface="Trebuchet MS" panose="020B0703020202090204" pitchFamily="34" charset="0"/>
              </a:rPr>
              <a:t>600 Gbps Bandwidth</a:t>
            </a:r>
          </a:p>
          <a:p>
            <a:pPr algn="ctr"/>
            <a:r>
              <a:rPr lang="en-US" sz="900">
                <a:latin typeface="Trebuchet MS" panose="020B0703020202090204" pitchFamily="34" charset="0"/>
              </a:rPr>
              <a:t>Ent &amp; CSP Workloads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4EDC8475-D96D-0288-1162-F675DDC7959F}"/>
              </a:ext>
            </a:extLst>
          </p:cNvPr>
          <p:cNvSpPr txBox="1"/>
          <p:nvPr/>
        </p:nvSpPr>
        <p:spPr>
          <a:xfrm rot="16200000">
            <a:off x="110592" y="2150898"/>
            <a:ext cx="808966" cy="2166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latin typeface="Trebuchet MS" panose="020B0703020202090204" pitchFamily="34" charset="0"/>
              </a:rPr>
              <a:t>Innovation</a:t>
            </a:r>
            <a:endParaRPr lang="en-US" sz="1000" b="1">
              <a:solidFill>
                <a:srgbClr val="000000"/>
              </a:solidFill>
              <a:latin typeface="Trebuchet MS" panose="020B0703020202090204" pitchFamily="34" charset="0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66D15A8B-09D3-2201-3B08-7FEEF9A27980}"/>
              </a:ext>
            </a:extLst>
          </p:cNvPr>
          <p:cNvSpPr txBox="1"/>
          <p:nvPr/>
        </p:nvSpPr>
        <p:spPr>
          <a:xfrm rot="16200000">
            <a:off x="20156" y="4065502"/>
            <a:ext cx="989839" cy="2166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latin typeface="Trebuchet MS" panose="020B0703020202090204" pitchFamily="34" charset="0"/>
              </a:rPr>
              <a:t>Infrastructure</a:t>
            </a:r>
            <a:endParaRPr lang="en-US" sz="1600" b="1">
              <a:latin typeface="Trebuchet MS" panose="020B0703020202090204" pitchFamily="34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0DBCA8A3-66EB-58B6-9030-2F20657AE81D}"/>
              </a:ext>
            </a:extLst>
          </p:cNvPr>
          <p:cNvSpPr txBox="1"/>
          <p:nvPr/>
        </p:nvSpPr>
        <p:spPr>
          <a:xfrm>
            <a:off x="955835" y="2566754"/>
            <a:ext cx="1035112" cy="4321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Trebuchet MS" panose="020B0703020202090204" pitchFamily="34" charset="0"/>
              </a:rPr>
              <a:t>Sify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Trebuchet MS" panose="020B0703020202090204" pitchFamily="34" charset="0"/>
              </a:rPr>
              <a:t>Al Learning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2F0D92E-CA05-E562-0E14-935F1C4D6AE4}"/>
              </a:ext>
            </a:extLst>
          </p:cNvPr>
          <p:cNvSpPr txBox="1"/>
          <p:nvPr/>
        </p:nvSpPr>
        <p:spPr>
          <a:xfrm>
            <a:off x="2132905" y="988657"/>
            <a:ext cx="409080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B</a:t>
            </a:r>
            <a:r>
              <a:rPr lang="en-IN" sz="800" b="1">
                <a:solidFill>
                  <a:prstClr val="white"/>
                </a:solidFill>
                <a:latin typeface="Trebuchet MS" panose="020B0703020202090204" pitchFamily="34" charset="0"/>
              </a:rPr>
              <a:t>FSI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F28C58B3-A0FB-DEA2-679C-E76F6694697D}"/>
              </a:ext>
            </a:extLst>
          </p:cNvPr>
          <p:cNvSpPr txBox="1"/>
          <p:nvPr/>
        </p:nvSpPr>
        <p:spPr>
          <a:xfrm>
            <a:off x="2599734" y="988657"/>
            <a:ext cx="918640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Manufacturing </a:t>
            </a:r>
            <a:endParaRPr lang="en-IN" sz="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F3CA5678-7244-06B0-D925-9B9CF16B9CB6}"/>
              </a:ext>
            </a:extLst>
          </p:cNvPr>
          <p:cNvSpPr txBox="1"/>
          <p:nvPr/>
        </p:nvSpPr>
        <p:spPr>
          <a:xfrm>
            <a:off x="4845105" y="988657"/>
            <a:ext cx="762404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Healthcare </a:t>
            </a:r>
            <a:endParaRPr lang="en-IN" sz="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9E823454-410B-DF7A-538E-D42EA7F22C70}"/>
              </a:ext>
            </a:extLst>
          </p:cNvPr>
          <p:cNvSpPr txBox="1"/>
          <p:nvPr/>
        </p:nvSpPr>
        <p:spPr>
          <a:xfrm>
            <a:off x="5665258" y="988657"/>
            <a:ext cx="678279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Education</a:t>
            </a:r>
            <a:endParaRPr lang="en-IN" sz="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116F06B2-3622-0E0A-2170-47D4ADB73459}"/>
              </a:ext>
            </a:extLst>
          </p:cNvPr>
          <p:cNvSpPr txBox="1"/>
          <p:nvPr/>
        </p:nvSpPr>
        <p:spPr>
          <a:xfrm>
            <a:off x="6401286" y="988657"/>
            <a:ext cx="514823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Media </a:t>
            </a:r>
            <a:endParaRPr lang="en-IN" sz="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4BBD6D23-32A8-4CD2-A4FC-B60770F4D693}"/>
              </a:ext>
            </a:extLst>
          </p:cNvPr>
          <p:cNvSpPr txBox="1"/>
          <p:nvPr/>
        </p:nvSpPr>
        <p:spPr>
          <a:xfrm>
            <a:off x="6973858" y="988657"/>
            <a:ext cx="539798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IT/</a:t>
            </a:r>
            <a:r>
              <a:rPr lang="en-US" sz="800" b="1" err="1">
                <a:solidFill>
                  <a:prstClr val="white"/>
                </a:solidFill>
                <a:latin typeface="Trebuchet MS" panose="020B0703020202090204" pitchFamily="34" charset="0"/>
              </a:rPr>
              <a:t>ITeS</a:t>
            </a:r>
            <a:endParaRPr lang="en-IN" sz="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pic>
        <p:nvPicPr>
          <p:cNvPr id="293" name="Picture 29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A75BC6E-6895-08D4-7DF8-97AB7974CA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86" y="614324"/>
            <a:ext cx="288000" cy="288000"/>
          </a:xfrm>
          <a:prstGeom prst="rect">
            <a:avLst/>
          </a:prstGeom>
        </p:spPr>
      </p:pic>
      <p:pic>
        <p:nvPicPr>
          <p:cNvPr id="294" name="Picture 293" descr="A grey and black logo&#10;&#10;Description automatically generated with medium confidence">
            <a:extLst>
              <a:ext uri="{FF2B5EF4-FFF2-40B4-BE49-F238E27FC236}">
                <a16:creationId xmlns:a16="http://schemas.microsoft.com/office/drawing/2014/main" id="{E80426BA-3EE5-ABC6-C9A1-662F529F64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95" y="614324"/>
            <a:ext cx="288000" cy="288000"/>
          </a:xfrm>
          <a:prstGeom prst="rect">
            <a:avLst/>
          </a:prstGeom>
        </p:spPr>
      </p:pic>
      <p:pic>
        <p:nvPicPr>
          <p:cNvPr id="296" name="Picture 29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02BE99-1F30-CB14-5B66-71E9F4AB84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06" y="614324"/>
            <a:ext cx="288000" cy="288000"/>
          </a:xfrm>
          <a:prstGeom prst="rect">
            <a:avLst/>
          </a:prstGeom>
        </p:spPr>
      </p:pic>
      <p:pic>
        <p:nvPicPr>
          <p:cNvPr id="297" name="Picture 29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CD19F5-20B6-CAA2-22FA-5F7F97C7E1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11" y="614324"/>
            <a:ext cx="288000" cy="288000"/>
          </a:xfrm>
          <a:prstGeom prst="rect">
            <a:avLst/>
          </a:prstGeom>
        </p:spPr>
      </p:pic>
      <p:pic>
        <p:nvPicPr>
          <p:cNvPr id="298" name="Picture 29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89B0612-B6C4-AA98-CF9C-1CE93D0BC57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96" y="614324"/>
            <a:ext cx="288000" cy="288000"/>
          </a:xfrm>
          <a:prstGeom prst="rect">
            <a:avLst/>
          </a:prstGeom>
        </p:spPr>
      </p:pic>
      <p:sp>
        <p:nvSpPr>
          <p:cNvPr id="299" name="TextBox 298">
            <a:extLst>
              <a:ext uri="{FF2B5EF4-FFF2-40B4-BE49-F238E27FC236}">
                <a16:creationId xmlns:a16="http://schemas.microsoft.com/office/drawing/2014/main" id="{66AD9622-D55A-46C9-CE75-6966E1B55648}"/>
              </a:ext>
            </a:extLst>
          </p:cNvPr>
          <p:cNvSpPr txBox="1"/>
          <p:nvPr/>
        </p:nvSpPr>
        <p:spPr>
          <a:xfrm>
            <a:off x="3576124" y="988657"/>
            <a:ext cx="511493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Retail </a:t>
            </a:r>
            <a:endParaRPr lang="en-IN" sz="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6002659C-6DC5-0CB0-E1A3-740767DEEA5F}"/>
              </a:ext>
            </a:extLst>
          </p:cNvPr>
          <p:cNvSpPr txBox="1"/>
          <p:nvPr/>
        </p:nvSpPr>
        <p:spPr>
          <a:xfrm>
            <a:off x="4145365" y="988657"/>
            <a:ext cx="641990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Logistics </a:t>
            </a:r>
            <a:endParaRPr lang="en-IN" sz="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pic>
        <p:nvPicPr>
          <p:cNvPr id="301" name="Picture 300">
            <a:extLst>
              <a:ext uri="{FF2B5EF4-FFF2-40B4-BE49-F238E27FC236}">
                <a16:creationId xmlns:a16="http://schemas.microsoft.com/office/drawing/2014/main" id="{A0E95ADD-7F95-5CD3-D439-D0AE59068D7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869" y="614324"/>
            <a:ext cx="288000" cy="288000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43C785F4-240D-1537-9397-1EFF94A684B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94" y="614324"/>
            <a:ext cx="288000" cy="288000"/>
          </a:xfrm>
          <a:prstGeom prst="rect">
            <a:avLst/>
          </a:prstGeom>
        </p:spPr>
      </p:pic>
      <p:sp>
        <p:nvSpPr>
          <p:cNvPr id="303" name="TextBox 302">
            <a:extLst>
              <a:ext uri="{FF2B5EF4-FFF2-40B4-BE49-F238E27FC236}">
                <a16:creationId xmlns:a16="http://schemas.microsoft.com/office/drawing/2014/main" id="{370317E3-ADA9-1A89-9BFE-C0D05EA869DD}"/>
              </a:ext>
            </a:extLst>
          </p:cNvPr>
          <p:cNvSpPr txBox="1"/>
          <p:nvPr/>
        </p:nvSpPr>
        <p:spPr>
          <a:xfrm>
            <a:off x="7571405" y="989429"/>
            <a:ext cx="492538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DNB</a:t>
            </a:r>
            <a:endParaRPr lang="en-IN" sz="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712AD3AF-539A-3ADF-2A4D-7AEAA11DEE3D}"/>
              </a:ext>
            </a:extLst>
          </p:cNvPr>
          <p:cNvSpPr txBox="1"/>
          <p:nvPr/>
        </p:nvSpPr>
        <p:spPr>
          <a:xfrm>
            <a:off x="8121690" y="988657"/>
            <a:ext cx="686526" cy="238363"/>
          </a:xfrm>
          <a:prstGeom prst="round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2">
              <a:defRPr/>
            </a:pPr>
            <a:r>
              <a:rPr lang="en-US" sz="800" b="1">
                <a:solidFill>
                  <a:prstClr val="white"/>
                </a:solidFill>
                <a:latin typeface="Trebuchet MS" panose="020B0703020202090204" pitchFamily="34" charset="0"/>
              </a:rPr>
              <a:t>Govt./PSU</a:t>
            </a:r>
            <a:endParaRPr lang="en-IN" sz="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pic>
        <p:nvPicPr>
          <p:cNvPr id="306" name="Picture 30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06D9B80-6F98-2B6B-008B-8B3324558F7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3" y="614324"/>
            <a:ext cx="288000" cy="288000"/>
          </a:xfrm>
          <a:prstGeom prst="rect">
            <a:avLst/>
          </a:prstGeom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2B0CED22-F25E-5C23-02B6-4BEF409426C8}"/>
              </a:ext>
            </a:extLst>
          </p:cNvPr>
          <p:cNvPicPr>
            <a:picLocks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alphaModFix amt="90000"/>
          </a:blip>
          <a:stretch>
            <a:fillRect/>
          </a:stretch>
        </p:blipFill>
        <p:spPr>
          <a:xfrm>
            <a:off x="7111110" y="646664"/>
            <a:ext cx="255660" cy="255660"/>
          </a:xfrm>
          <a:prstGeom prst="rect">
            <a:avLst/>
          </a:prstGeom>
        </p:spPr>
      </p:pic>
      <p:pic>
        <p:nvPicPr>
          <p:cNvPr id="308" name="Picture 307">
            <a:extLst>
              <a:ext uri="{FF2B5EF4-FFF2-40B4-BE49-F238E27FC236}">
                <a16:creationId xmlns:a16="http://schemas.microsoft.com/office/drawing/2014/main" id="{6C0DD7A1-D6D8-E825-B51A-84662783830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alphaModFix amt="70000"/>
          </a:blip>
          <a:stretch>
            <a:fillRect/>
          </a:stretch>
        </p:blipFill>
        <p:spPr>
          <a:xfrm>
            <a:off x="7698456" y="650324"/>
            <a:ext cx="255660" cy="252000"/>
          </a:xfrm>
          <a:prstGeom prst="rect">
            <a:avLst/>
          </a:prstGeom>
        </p:spPr>
      </p:pic>
      <p:sp>
        <p:nvSpPr>
          <p:cNvPr id="309" name="TextBox 308">
            <a:extLst>
              <a:ext uri="{FF2B5EF4-FFF2-40B4-BE49-F238E27FC236}">
                <a16:creationId xmlns:a16="http://schemas.microsoft.com/office/drawing/2014/main" id="{91D9F8FB-5D90-0049-DCFE-A2A52A5622E1}"/>
              </a:ext>
            </a:extLst>
          </p:cNvPr>
          <p:cNvSpPr txBox="1"/>
          <p:nvPr/>
        </p:nvSpPr>
        <p:spPr>
          <a:xfrm>
            <a:off x="955835" y="3190309"/>
            <a:ext cx="1035112" cy="8476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Companion</a:t>
            </a:r>
          </a:p>
          <a:p>
            <a:pPr algn="ctr">
              <a:spcAft>
                <a:spcPts val="600"/>
              </a:spcAft>
            </a:pPr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Labs,</a:t>
            </a:r>
          </a:p>
          <a:p>
            <a:pPr algn="ctr">
              <a:spcAft>
                <a:spcPts val="600"/>
              </a:spcAft>
            </a:pPr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Training</a:t>
            </a:r>
          </a:p>
          <a:p>
            <a:pPr algn="ctr">
              <a:spcAft>
                <a:spcPts val="600"/>
              </a:spcAft>
            </a:pPr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</a:rPr>
              <a:t>Modules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07F59866-3204-67F0-1621-83133AB58F28}"/>
              </a:ext>
            </a:extLst>
          </p:cNvPr>
          <p:cNvSpPr txBox="1"/>
          <p:nvPr/>
        </p:nvSpPr>
        <p:spPr>
          <a:xfrm>
            <a:off x="337188" y="638286"/>
            <a:ext cx="168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BCD531"/>
                </a:solidFill>
                <a:latin typeface="Trebuchet MS" panose="020B0703020202090204" pitchFamily="34" charset="0"/>
              </a:rPr>
              <a:t>Sify's AI </a:t>
            </a:r>
            <a:r>
              <a:rPr lang="en-US" sz="1800">
                <a:latin typeface="Trebuchet MS" panose="020B0703020202090204" pitchFamily="34" charset="0"/>
                <a:cs typeface="Calibri"/>
              </a:rPr>
              <a:t>​</a:t>
            </a:r>
            <a:br>
              <a:rPr lang="en-US" sz="1800">
                <a:latin typeface="Trebuchet MS" panose="020B0703020202090204" pitchFamily="34" charset="0"/>
                <a:cs typeface="Calibri"/>
              </a:rPr>
            </a:br>
            <a:r>
              <a:rPr lang="en-US" sz="1800" b="1">
                <a:solidFill>
                  <a:srgbClr val="BCD531"/>
                </a:solidFill>
                <a:latin typeface="Trebuchet MS" panose="020B0703020202090204" pitchFamily="34" charset="0"/>
              </a:rPr>
              <a:t>Ecosystem </a:t>
            </a:r>
            <a:r>
              <a:rPr lang="en-US" sz="1800">
                <a:latin typeface="Trebuchet MS" panose="020B0703020202090204" pitchFamily="34" charset="0"/>
                <a:cs typeface="Calibri"/>
              </a:rPr>
              <a:t>​</a:t>
            </a:r>
            <a:br>
              <a:rPr lang="en-US" sz="1800">
                <a:latin typeface="Trebuchet MS" panose="020B0703020202090204" pitchFamily="34" charset="0"/>
                <a:cs typeface="Calibri"/>
              </a:rPr>
            </a:br>
            <a:r>
              <a:rPr lang="en-US" sz="1800" b="1">
                <a:solidFill>
                  <a:srgbClr val="BCD531"/>
                </a:solidFill>
                <a:latin typeface="Trebuchet MS" panose="020B0703020202090204" pitchFamily="34" charset="0"/>
              </a:rPr>
              <a:t>Architecture</a:t>
            </a:r>
            <a:r>
              <a:rPr lang="en-US" sz="1800">
                <a:latin typeface="Trebuchet MS" panose="020B0703020202090204" pitchFamily="34" charset="0"/>
                <a:cs typeface="Calibri"/>
              </a:rPr>
              <a:t>​</a:t>
            </a:r>
            <a:endParaRPr lang="en-US" sz="1200">
              <a:latin typeface="Trebuchet MS" panose="020B0703020202090204" pitchFamily="34" charset="0"/>
            </a:endParaRPr>
          </a:p>
        </p:txBody>
      </p: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EFAA16A7-AEE6-7681-51ED-7C05F05973BB}"/>
              </a:ext>
            </a:extLst>
          </p:cNvPr>
          <p:cNvCxnSpPr/>
          <p:nvPr/>
        </p:nvCxnSpPr>
        <p:spPr>
          <a:xfrm flipV="1">
            <a:off x="515073" y="2824293"/>
            <a:ext cx="0" cy="69890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>
            <a:extLst>
              <a:ext uri="{FF2B5EF4-FFF2-40B4-BE49-F238E27FC236}">
                <a16:creationId xmlns:a16="http://schemas.microsoft.com/office/drawing/2014/main" id="{AABC1B32-6257-587F-53D2-D6CC9128C73D}"/>
              </a:ext>
            </a:extLst>
          </p:cNvPr>
          <p:cNvSpPr txBox="1"/>
          <p:nvPr/>
        </p:nvSpPr>
        <p:spPr>
          <a:xfrm>
            <a:off x="2175728" y="2133361"/>
            <a:ext cx="3841002" cy="339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>
                <a:latin typeface="Trebuchet MS" panose="020B0703020202090204" pitchFamily="34" charset="0"/>
              </a:rPr>
              <a:t>Data Science Tools, Frameworks,</a:t>
            </a:r>
          </a:p>
          <a:p>
            <a:pPr algn="ctr"/>
            <a:r>
              <a:rPr lang="en-US" sz="900">
                <a:latin typeface="Trebuchet MS" panose="020B0703020202090204" pitchFamily="34" charset="0"/>
              </a:rPr>
              <a:t>Dashboard, Governance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B92D5AFA-0DAF-EB9C-10A5-672BAFD9B440}"/>
              </a:ext>
            </a:extLst>
          </p:cNvPr>
          <p:cNvSpPr txBox="1"/>
          <p:nvPr/>
        </p:nvSpPr>
        <p:spPr>
          <a:xfrm>
            <a:off x="2267596" y="4400992"/>
            <a:ext cx="3731593" cy="3397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2188" tIns="31094" rIns="62188" bIns="3109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00">
                <a:latin typeface="Trebuchet MS" panose="020B0703020202090204" pitchFamily="34" charset="0"/>
              </a:rPr>
              <a:t>Hyper Reach, </a:t>
            </a:r>
            <a:r>
              <a:rPr lang="en-US" sz="900" err="1">
                <a:latin typeface="Trebuchet MS" panose="020B0703020202090204" pitchFamily="34" charset="0"/>
              </a:rPr>
              <a:t>Hyperconnect</a:t>
            </a:r>
            <a:r>
              <a:rPr lang="en-US" sz="900">
                <a:latin typeface="Trebuchet MS" panose="020B0703020202090204" pitchFamily="34" charset="0"/>
              </a:rPr>
              <a:t>, Edge Connect, Private 5G, </a:t>
            </a:r>
          </a:p>
          <a:p>
            <a:pPr algn="ctr" rtl="0"/>
            <a:r>
              <a:rPr lang="en-US" sz="900">
                <a:latin typeface="Trebuchet MS" panose="020B0703020202090204" pitchFamily="34" charset="0"/>
              </a:rPr>
              <a:t>On-demand Bandwidth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C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2.xml><?xml version="1.0" encoding="utf-8"?>
<a:theme xmlns:a="http://schemas.openxmlformats.org/drawingml/2006/main" name="10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3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4.xml><?xml version="1.0" encoding="utf-8"?>
<a:theme xmlns:a="http://schemas.openxmlformats.org/drawingml/2006/main" name="Webinar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5.xml><?xml version="1.0" encoding="utf-8"?>
<a:theme xmlns:a="http://schemas.openxmlformats.org/drawingml/2006/main" name="Birla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6.xml><?xml version="1.0" encoding="utf-8"?>
<a:theme xmlns:a="http://schemas.openxmlformats.org/drawingml/2006/main" name="DC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11583</TotalTime>
  <Words>2245</Words>
  <Application>Microsoft Office PowerPoint</Application>
  <PresentationFormat>On-screen Show (16:9)</PresentationFormat>
  <Paragraphs>558</Paragraphs>
  <Slides>20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DC Theme</vt:lpstr>
      <vt:lpstr>10_Sify Theme Nov20</vt:lpstr>
      <vt:lpstr>Sify Theme Nov20</vt:lpstr>
      <vt:lpstr>Webinar Theme</vt:lpstr>
      <vt:lpstr>Birla Theme</vt:lpstr>
      <vt:lpstr>DC Theme</vt:lpstr>
      <vt:lpstr>PowerPoint Presentation</vt:lpstr>
      <vt:lpstr>SIFY GROUP COMPANIES</vt:lpstr>
      <vt:lpstr>CONSISTENT Financial PERFORMANCE</vt:lpstr>
      <vt:lpstr>SIFY’S Global presence</vt:lpstr>
      <vt:lpstr>Innovating TO STAY Relevant</vt:lpstr>
      <vt:lpstr>OUR Investment PHILOSOPHY</vt:lpstr>
      <vt:lpstr>Our DIGITAL INFRASTRUCTURE &amp; PLATFORMS  </vt:lpstr>
      <vt:lpstr>Sify AI Overview</vt:lpstr>
      <vt:lpstr>PowerPoint Presentation</vt:lpstr>
      <vt:lpstr>one-stop engagement for enterprises’ digital pursuits </vt:lpstr>
      <vt:lpstr>Empowering Industries to accelerate ai &amp; digital adoption </vt:lpstr>
      <vt:lpstr>Sify as a DIGITAL SERVICES partner</vt:lpstr>
      <vt:lpstr>PowerPoint Presentation</vt:lpstr>
      <vt:lpstr>Trusted digital infrastructure &amp; platform partner</vt:lpstr>
      <vt:lpstr>Trusted digital infrastructure &amp; platform partner</vt:lpstr>
      <vt:lpstr>Sify ICT Services: Key Facts</vt:lpstr>
      <vt:lpstr>SIFY’S technology Partner ECOSYSTEM</vt:lpstr>
      <vt:lpstr>INDUSTRY RECOGNITIONS</vt:lpstr>
      <vt:lpstr>Empowering digital India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Shombit Roy</dc:creator>
  <cp:lastModifiedBy>Shombit Roy</cp:lastModifiedBy>
  <cp:revision>31</cp:revision>
  <dcterms:created xsi:type="dcterms:W3CDTF">2024-10-05T08:11:00Z</dcterms:created>
  <dcterms:modified xsi:type="dcterms:W3CDTF">2025-05-06T06:59:01Z</dcterms:modified>
</cp:coreProperties>
</file>