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5"/>
  </p:sldMasterIdLst>
  <p:notesMasterIdLst>
    <p:notesMasterId r:id="rId12"/>
  </p:notesMasterIdLst>
  <p:handoutMasterIdLst>
    <p:handoutMasterId r:id="rId13"/>
  </p:handoutMasterIdLst>
  <p:sldIdLst>
    <p:sldId id="2147482586" r:id="rId6"/>
    <p:sldId id="2147482582" r:id="rId7"/>
    <p:sldId id="2147482458" r:id="rId8"/>
    <p:sldId id="2147482650" r:id="rId9"/>
    <p:sldId id="3385" r:id="rId10"/>
    <p:sldId id="2147482587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30"/>
    <a:srgbClr val="002044"/>
    <a:srgbClr val="002064"/>
    <a:srgbClr val="002050"/>
    <a:srgbClr val="556677"/>
    <a:srgbClr val="000000"/>
    <a:srgbClr val="002043"/>
    <a:srgbClr val="10253F"/>
    <a:srgbClr val="10121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658A-830A-403B-8720-212E74D15EE5}" v="1" dt="2024-11-28T06:17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/>
    <p:restoredTop sz="92146"/>
  </p:normalViewPr>
  <p:slideViewPr>
    <p:cSldViewPr snapToGrid="0">
      <p:cViewPr varScale="1">
        <p:scale>
          <a:sx n="189" d="100"/>
          <a:sy n="189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ar Singh" userId="0cd5ac81-7dc7-4895-a950-fa698084dc39" providerId="ADAL" clId="{A193658A-830A-403B-8720-212E74D15EE5}"/>
    <pc:docChg chg="undo custSel addSld delSld modSld">
      <pc:chgData name="Sagar Singh" userId="0cd5ac81-7dc7-4895-a950-fa698084dc39" providerId="ADAL" clId="{A193658A-830A-403B-8720-212E74D15EE5}" dt="2024-11-28T06:21:29.235" v="158" actId="20577"/>
      <pc:docMkLst>
        <pc:docMk/>
      </pc:docMkLst>
      <pc:sldChg chg="add del">
        <pc:chgData name="Sagar Singh" userId="0cd5ac81-7dc7-4895-a950-fa698084dc39" providerId="ADAL" clId="{A193658A-830A-403B-8720-212E74D15EE5}" dt="2024-11-28T06:16:30.593" v="49" actId="47"/>
        <pc:sldMkLst>
          <pc:docMk/>
          <pc:sldMk cId="807332430" sldId="338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854760154" sldId="2076136742"/>
        </pc:sldMkLst>
      </pc:sldChg>
      <pc:sldChg chg="add del">
        <pc:chgData name="Sagar Singh" userId="0cd5ac81-7dc7-4895-a950-fa698084dc39" providerId="ADAL" clId="{A193658A-830A-403B-8720-212E74D15EE5}" dt="2024-11-28T06:16:29.964" v="48" actId="47"/>
        <pc:sldMkLst>
          <pc:docMk/>
          <pc:sldMk cId="1843726236" sldId="2147311118"/>
        </pc:sldMkLst>
      </pc:sldChg>
      <pc:sldChg chg="add del">
        <pc:chgData name="Sagar Singh" userId="0cd5ac81-7dc7-4895-a950-fa698084dc39" providerId="ADAL" clId="{A193658A-830A-403B-8720-212E74D15EE5}" dt="2024-11-28T06:16:30.832" v="50" actId="47"/>
        <pc:sldMkLst>
          <pc:docMk/>
          <pc:sldMk cId="939030648" sldId="2147311292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337565963" sldId="2147311293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56659573" sldId="214731129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663917025" sldId="214731129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7661277" sldId="214731129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677927230" sldId="214731129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465085251" sldId="2147311299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372295626" sldId="214731130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45596613" sldId="2147311301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812222560" sldId="214731130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76844935" sldId="214731130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35502920" sldId="214731130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991738209" sldId="214731130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137803219" sldId="2147311308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062044695" sldId="2147311309"/>
        </pc:sldMkLst>
      </pc:sldChg>
      <pc:sldChg chg="del">
        <pc:chgData name="Sagar Singh" userId="0cd5ac81-7dc7-4895-a950-fa698084dc39" providerId="ADAL" clId="{A193658A-830A-403B-8720-212E74D15EE5}" dt="2024-11-28T06:16:26.573" v="27" actId="47"/>
        <pc:sldMkLst>
          <pc:docMk/>
          <pc:sldMk cId="2090599907" sldId="2147311310"/>
        </pc:sldMkLst>
      </pc:sldChg>
      <pc:sldChg chg="del">
        <pc:chgData name="Sagar Singh" userId="0cd5ac81-7dc7-4895-a950-fa698084dc39" providerId="ADAL" clId="{A193658A-830A-403B-8720-212E74D15EE5}" dt="2024-11-28T06:16:26.526" v="26" actId="47"/>
        <pc:sldMkLst>
          <pc:docMk/>
          <pc:sldMk cId="1636077220" sldId="2147311311"/>
        </pc:sldMkLst>
      </pc:sldChg>
      <pc:sldChg chg="del">
        <pc:chgData name="Sagar Singh" userId="0cd5ac81-7dc7-4895-a950-fa698084dc39" providerId="ADAL" clId="{A193658A-830A-403B-8720-212E74D15EE5}" dt="2024-11-28T06:16:26.415" v="24" actId="47"/>
        <pc:sldMkLst>
          <pc:docMk/>
          <pc:sldMk cId="514500610" sldId="2147311312"/>
        </pc:sldMkLst>
      </pc:sldChg>
      <pc:sldChg chg="del">
        <pc:chgData name="Sagar Singh" userId="0cd5ac81-7dc7-4895-a950-fa698084dc39" providerId="ADAL" clId="{A193658A-830A-403B-8720-212E74D15EE5}" dt="2024-11-28T06:16:26.368" v="23" actId="47"/>
        <pc:sldMkLst>
          <pc:docMk/>
          <pc:sldMk cId="896373862" sldId="2147311313"/>
        </pc:sldMkLst>
      </pc:sldChg>
      <pc:sldChg chg="del">
        <pc:chgData name="Sagar Singh" userId="0cd5ac81-7dc7-4895-a950-fa698084dc39" providerId="ADAL" clId="{A193658A-830A-403B-8720-212E74D15EE5}" dt="2024-11-28T06:16:26.310" v="22" actId="47"/>
        <pc:sldMkLst>
          <pc:docMk/>
          <pc:sldMk cId="2881066466" sldId="2147311314"/>
        </pc:sldMkLst>
      </pc:sldChg>
      <pc:sldChg chg="del">
        <pc:chgData name="Sagar Singh" userId="0cd5ac81-7dc7-4895-a950-fa698084dc39" providerId="ADAL" clId="{A193658A-830A-403B-8720-212E74D15EE5}" dt="2024-11-28T06:16:26.148" v="21" actId="47"/>
        <pc:sldMkLst>
          <pc:docMk/>
          <pc:sldMk cId="968352662" sldId="2147311315"/>
        </pc:sldMkLst>
      </pc:sldChg>
      <pc:sldChg chg="del">
        <pc:chgData name="Sagar Singh" userId="0cd5ac81-7dc7-4895-a950-fa698084dc39" providerId="ADAL" clId="{A193658A-830A-403B-8720-212E74D15EE5}" dt="2024-11-28T06:16:26.070" v="20" actId="47"/>
        <pc:sldMkLst>
          <pc:docMk/>
          <pc:sldMk cId="3402090565" sldId="2147311316"/>
        </pc:sldMkLst>
      </pc:sldChg>
      <pc:sldChg chg="del">
        <pc:chgData name="Sagar Singh" userId="0cd5ac81-7dc7-4895-a950-fa698084dc39" providerId="ADAL" clId="{A193658A-830A-403B-8720-212E74D15EE5}" dt="2024-11-28T06:16:25.927" v="18" actId="47"/>
        <pc:sldMkLst>
          <pc:docMk/>
          <pc:sldMk cId="1522167311" sldId="2147311318"/>
        </pc:sldMkLst>
      </pc:sldChg>
      <pc:sldChg chg="del">
        <pc:chgData name="Sagar Singh" userId="0cd5ac81-7dc7-4895-a950-fa698084dc39" providerId="ADAL" clId="{A193658A-830A-403B-8720-212E74D15EE5}" dt="2024-11-28T06:16:25.865" v="17" actId="47"/>
        <pc:sldMkLst>
          <pc:docMk/>
          <pc:sldMk cId="2208727762" sldId="2147311319"/>
        </pc:sldMkLst>
      </pc:sldChg>
      <pc:sldChg chg="del">
        <pc:chgData name="Sagar Singh" userId="0cd5ac81-7dc7-4895-a950-fa698084dc39" providerId="ADAL" clId="{A193658A-830A-403B-8720-212E74D15EE5}" dt="2024-11-28T06:16:25.786" v="16" actId="47"/>
        <pc:sldMkLst>
          <pc:docMk/>
          <pc:sldMk cId="3125856458" sldId="2147311320"/>
        </pc:sldMkLst>
      </pc:sldChg>
      <pc:sldChg chg="del">
        <pc:chgData name="Sagar Singh" userId="0cd5ac81-7dc7-4895-a950-fa698084dc39" providerId="ADAL" clId="{A193658A-830A-403B-8720-212E74D15EE5}" dt="2024-11-28T06:16:25.758" v="15" actId="47"/>
        <pc:sldMkLst>
          <pc:docMk/>
          <pc:sldMk cId="1269785011" sldId="2147311321"/>
        </pc:sldMkLst>
      </pc:sldChg>
      <pc:sldChg chg="del">
        <pc:chgData name="Sagar Singh" userId="0cd5ac81-7dc7-4895-a950-fa698084dc39" providerId="ADAL" clId="{A193658A-830A-403B-8720-212E74D15EE5}" dt="2024-11-28T06:16:25.643" v="12" actId="47"/>
        <pc:sldMkLst>
          <pc:docMk/>
          <pc:sldMk cId="433421193" sldId="2147311323"/>
        </pc:sldMkLst>
      </pc:sldChg>
      <pc:sldChg chg="del">
        <pc:chgData name="Sagar Singh" userId="0cd5ac81-7dc7-4895-a950-fa698084dc39" providerId="ADAL" clId="{A193658A-830A-403B-8720-212E74D15EE5}" dt="2024-11-28T06:16:25.580" v="11" actId="47"/>
        <pc:sldMkLst>
          <pc:docMk/>
          <pc:sldMk cId="2695592435" sldId="2147311325"/>
        </pc:sldMkLst>
      </pc:sldChg>
      <pc:sldChg chg="modSp add del mod">
        <pc:chgData name="Sagar Singh" userId="0cd5ac81-7dc7-4895-a950-fa698084dc39" providerId="ADAL" clId="{A193658A-830A-403B-8720-212E74D15EE5}" dt="2024-11-28T06:21:29.235" v="158" actId="20577"/>
        <pc:sldMkLst>
          <pc:docMk/>
          <pc:sldMk cId="1759397841" sldId="2147311329"/>
        </pc:sldMkLst>
        <pc:graphicFrameChg chg="modGraphic">
          <ac:chgData name="Sagar Singh" userId="0cd5ac81-7dc7-4895-a950-fa698084dc39" providerId="ADAL" clId="{A193658A-830A-403B-8720-212E74D15EE5}" dt="2024-11-28T06:21:29.235" v="158" actId="20577"/>
          <ac:graphicFrameMkLst>
            <pc:docMk/>
            <pc:sldMk cId="1759397841" sldId="2147311329"/>
            <ac:graphicFrameMk id="4" creationId="{FC963DB3-2CF0-BDC6-9E53-665834AD574F}"/>
          </ac:graphicFrameMkLst>
        </pc:graphicFrameChg>
      </pc:sldChg>
      <pc:sldChg chg="del">
        <pc:chgData name="Sagar Singh" userId="0cd5ac81-7dc7-4895-a950-fa698084dc39" providerId="ADAL" clId="{A193658A-830A-403B-8720-212E74D15EE5}" dt="2024-11-28T06:16:24.717" v="0" actId="47"/>
        <pc:sldMkLst>
          <pc:docMk/>
          <pc:sldMk cId="4061113456" sldId="2147311330"/>
        </pc:sldMkLst>
      </pc:sldChg>
      <pc:sldChg chg="del">
        <pc:chgData name="Sagar Singh" userId="0cd5ac81-7dc7-4895-a950-fa698084dc39" providerId="ADAL" clId="{A193658A-830A-403B-8720-212E74D15EE5}" dt="2024-11-28T06:16:25.208" v="1" actId="47"/>
        <pc:sldMkLst>
          <pc:docMk/>
          <pc:sldMk cId="765334964" sldId="2147311331"/>
        </pc:sldMkLst>
      </pc:sldChg>
      <pc:sldChg chg="del">
        <pc:chgData name="Sagar Singh" userId="0cd5ac81-7dc7-4895-a950-fa698084dc39" providerId="ADAL" clId="{A193658A-830A-403B-8720-212E74D15EE5}" dt="2024-11-28T06:16:25.282" v="3" actId="47"/>
        <pc:sldMkLst>
          <pc:docMk/>
          <pc:sldMk cId="3261258342" sldId="2147311333"/>
        </pc:sldMkLst>
      </pc:sldChg>
      <pc:sldChg chg="del">
        <pc:chgData name="Sagar Singh" userId="0cd5ac81-7dc7-4895-a950-fa698084dc39" providerId="ADAL" clId="{A193658A-830A-403B-8720-212E74D15EE5}" dt="2024-11-28T06:16:25.345" v="5" actId="47"/>
        <pc:sldMkLst>
          <pc:docMk/>
          <pc:sldMk cId="34995233" sldId="2147311334"/>
        </pc:sldMkLst>
      </pc:sldChg>
      <pc:sldChg chg="del">
        <pc:chgData name="Sagar Singh" userId="0cd5ac81-7dc7-4895-a950-fa698084dc39" providerId="ADAL" clId="{A193658A-830A-403B-8720-212E74D15EE5}" dt="2024-11-28T06:16:25.266" v="2" actId="47"/>
        <pc:sldMkLst>
          <pc:docMk/>
          <pc:sldMk cId="2748759088" sldId="2147311336"/>
        </pc:sldMkLst>
      </pc:sldChg>
      <pc:sldChg chg="del">
        <pc:chgData name="Sagar Singh" userId="0cd5ac81-7dc7-4895-a950-fa698084dc39" providerId="ADAL" clId="{A193658A-830A-403B-8720-212E74D15EE5}" dt="2024-11-28T06:16:25.314" v="4" actId="47"/>
        <pc:sldMkLst>
          <pc:docMk/>
          <pc:sldMk cId="2545974524" sldId="2147311337"/>
        </pc:sldMkLst>
      </pc:sldChg>
      <pc:sldChg chg="del">
        <pc:chgData name="Sagar Singh" userId="0cd5ac81-7dc7-4895-a950-fa698084dc39" providerId="ADAL" clId="{A193658A-830A-403B-8720-212E74D15EE5}" dt="2024-11-28T06:16:25.376" v="6" actId="47"/>
        <pc:sldMkLst>
          <pc:docMk/>
          <pc:sldMk cId="2102451382" sldId="2147311338"/>
        </pc:sldMkLst>
      </pc:sldChg>
      <pc:sldChg chg="del">
        <pc:chgData name="Sagar Singh" userId="0cd5ac81-7dc7-4895-a950-fa698084dc39" providerId="ADAL" clId="{A193658A-830A-403B-8720-212E74D15EE5}" dt="2024-11-28T06:16:25.439" v="7" actId="47"/>
        <pc:sldMkLst>
          <pc:docMk/>
          <pc:sldMk cId="1453863034" sldId="2147311339"/>
        </pc:sldMkLst>
      </pc:sldChg>
      <pc:sldChg chg="del">
        <pc:chgData name="Sagar Singh" userId="0cd5ac81-7dc7-4895-a950-fa698084dc39" providerId="ADAL" clId="{A193658A-830A-403B-8720-212E74D15EE5}" dt="2024-11-28T06:16:26.022" v="19" actId="47"/>
        <pc:sldMkLst>
          <pc:docMk/>
          <pc:sldMk cId="833248381" sldId="214731134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900725011" sldId="2147311342"/>
        </pc:sldMkLst>
      </pc:sldChg>
      <pc:sldChg chg="del">
        <pc:chgData name="Sagar Singh" userId="0cd5ac81-7dc7-4895-a950-fa698084dc39" providerId="ADAL" clId="{A193658A-830A-403B-8720-212E74D15EE5}" dt="2024-11-28T06:16:25.709" v="14" actId="47"/>
        <pc:sldMkLst>
          <pc:docMk/>
          <pc:sldMk cId="882691102" sldId="2147311344"/>
        </pc:sldMkLst>
      </pc:sldChg>
      <pc:sldChg chg="del">
        <pc:chgData name="Sagar Singh" userId="0cd5ac81-7dc7-4895-a950-fa698084dc39" providerId="ADAL" clId="{A193658A-830A-403B-8720-212E74D15EE5}" dt="2024-11-28T06:16:25.691" v="13" actId="47"/>
        <pc:sldMkLst>
          <pc:docMk/>
          <pc:sldMk cId="226487782" sldId="214731134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209999166" sldId="2147311346"/>
        </pc:sldMkLst>
      </pc:sldChg>
      <pc:sldChg chg="del">
        <pc:chgData name="Sagar Singh" userId="0cd5ac81-7dc7-4895-a950-fa698084dc39" providerId="ADAL" clId="{A193658A-830A-403B-8720-212E74D15EE5}" dt="2024-11-28T06:16:26.508" v="25" actId="47"/>
        <pc:sldMkLst>
          <pc:docMk/>
          <pc:sldMk cId="3599711657" sldId="2147311347"/>
        </pc:sldMkLst>
      </pc:sldChg>
      <pc:sldChg chg="add del">
        <pc:chgData name="Sagar Singh" userId="0cd5ac81-7dc7-4895-a950-fa698084dc39" providerId="ADAL" clId="{A193658A-830A-403B-8720-212E74D15EE5}" dt="2024-11-28T06:17:14.751" v="69"/>
        <pc:sldMkLst>
          <pc:docMk/>
          <pc:sldMk cId="2926199510" sldId="2147311348"/>
        </pc:sldMkLst>
      </pc:sldChg>
      <pc:sldChg chg="modSp add del mod">
        <pc:chgData name="Sagar Singh" userId="0cd5ac81-7dc7-4895-a950-fa698084dc39" providerId="ADAL" clId="{A193658A-830A-403B-8720-212E74D15EE5}" dt="2024-11-28T06:20:44.254" v="131" actId="20577"/>
        <pc:sldMkLst>
          <pc:docMk/>
          <pc:sldMk cId="4170928879" sldId="2147311349"/>
        </pc:sldMkLst>
        <pc:spChg chg="mod">
          <ac:chgData name="Sagar Singh" userId="0cd5ac81-7dc7-4895-a950-fa698084dc39" providerId="ADAL" clId="{A193658A-830A-403B-8720-212E74D15EE5}" dt="2024-11-28T06:20:33.913" v="124" actId="20577"/>
          <ac:spMkLst>
            <pc:docMk/>
            <pc:sldMk cId="4170928879" sldId="2147311349"/>
            <ac:spMk id="22" creationId="{BD05EBD1-027D-75C0-AF8E-03CFC7190B62}"/>
          </ac:spMkLst>
        </pc:spChg>
        <pc:spChg chg="mod">
          <ac:chgData name="Sagar Singh" userId="0cd5ac81-7dc7-4895-a950-fa698084dc39" providerId="ADAL" clId="{A193658A-830A-403B-8720-212E74D15EE5}" dt="2024-11-28T06:20:44.254" v="131" actId="20577"/>
          <ac:spMkLst>
            <pc:docMk/>
            <pc:sldMk cId="4170928879" sldId="2147311349"/>
            <ac:spMk id="26" creationId="{BD96CB30-3348-1C7A-07BF-01B5955268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bg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  <dgm:t>
        <a:bodyPr/>
        <a:lstStyle/>
        <a:p>
          <a:endParaRPr lang="en-US"/>
        </a:p>
      </dgm:t>
    </dgm:pt>
    <dgm:pt modelId="{DD58BE60-8C6D-FC45-A231-DCE53748A890}" type="sibTrans" cxnId="{B9F2A4F5-1159-7A4D-BBF8-E698015C1595}">
      <dgm:prSet/>
      <dgm:spPr/>
      <dgm:t>
        <a:bodyPr/>
        <a:lstStyle/>
        <a:p>
          <a:endParaRPr lang="en-US"/>
        </a:p>
      </dgm:t>
    </dgm:pt>
    <dgm:pt modelId="{C2272733-869B-D547-95DC-B5B4818B28F1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  <dgm:t>
        <a:bodyPr/>
        <a:lstStyle/>
        <a:p>
          <a:endParaRPr lang="en-US"/>
        </a:p>
      </dgm:t>
    </dgm:pt>
    <dgm:pt modelId="{31D10BFD-FF0B-8541-93B3-6D2E7F9D53D9}" type="sibTrans" cxnId="{0A6B8FAC-F1BF-B345-93BD-E4AB497BC576}">
      <dgm:prSet/>
      <dgm:spPr/>
      <dgm:t>
        <a:bodyPr/>
        <a:lstStyle/>
        <a:p>
          <a:endParaRPr lang="en-US"/>
        </a:p>
      </dgm:t>
    </dgm:pt>
    <dgm:pt modelId="{9F2ADB73-08FB-2C45-8F0E-A9A9DFDFF345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  <dgm:t>
        <a:bodyPr/>
        <a:lstStyle/>
        <a:p>
          <a:endParaRPr lang="en-US"/>
        </a:p>
      </dgm:t>
    </dgm:pt>
    <dgm:pt modelId="{F7D1D544-BEAC-E041-ADCA-F882833A5972}" type="sibTrans" cxnId="{641E0641-8438-3A4E-B283-6ADD7AF21B02}">
      <dgm:prSet/>
      <dgm:spPr/>
      <dgm:t>
        <a:bodyPr/>
        <a:lstStyle/>
        <a:p>
          <a:endParaRPr lang="en-US"/>
        </a:p>
      </dgm:t>
    </dgm:pt>
    <dgm:pt modelId="{96BC7C30-EEFF-C24C-AAD7-BE29C306ACF3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  <dgm:t>
        <a:bodyPr/>
        <a:lstStyle/>
        <a:p>
          <a:endParaRPr lang="en-US"/>
        </a:p>
      </dgm:t>
    </dgm:pt>
    <dgm:pt modelId="{D81374C7-6848-C84C-88ED-A03190CE4C63}" type="sibTrans" cxnId="{52ADD274-F6B6-E542-B0B3-7F762AD4B168}">
      <dgm:prSet/>
      <dgm:spPr/>
      <dgm:t>
        <a:bodyPr/>
        <a:lstStyle/>
        <a:p>
          <a:endParaRPr lang="en-US"/>
        </a:p>
      </dgm:t>
    </dgm:pt>
    <dgm:pt modelId="{4B7F7CE8-87C4-C344-88D9-76CC54622D2D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  <dgm:t>
        <a:bodyPr/>
        <a:lstStyle/>
        <a:p>
          <a:endParaRPr lang="en-US"/>
        </a:p>
      </dgm:t>
    </dgm:pt>
    <dgm:pt modelId="{915F34BA-F3DD-4D4F-B907-CCC8D58A81B4}" type="sibTrans" cxnId="{45A1DD93-AE87-4E40-AF74-2F8259B41305}">
      <dgm:prSet/>
      <dgm:spPr/>
      <dgm:t>
        <a:bodyPr/>
        <a:lstStyle/>
        <a:p>
          <a:endParaRPr lang="en-US"/>
        </a:p>
      </dgm:t>
    </dgm:pt>
    <dgm:pt modelId="{A043A601-78CE-6543-BEDA-9134494A2C70}">
      <dgm:prSet custT="1"/>
      <dgm:spPr>
        <a:solidFill>
          <a:srgbClr val="002044">
            <a:alpha val="50000"/>
          </a:srgbClr>
        </a:soli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  <dgm:t>
        <a:bodyPr/>
        <a:lstStyle/>
        <a:p>
          <a:endParaRPr lang="en-US"/>
        </a:p>
      </dgm:t>
    </dgm:pt>
    <dgm:pt modelId="{E2F18589-FCAA-3341-8EA3-C414F949D3A0}" type="sibTrans" cxnId="{1D4F1525-8406-0B4D-9FFA-DE922BCC4F8D}">
      <dgm:prSet/>
      <dgm:spPr/>
      <dgm:t>
        <a:bodyPr/>
        <a:lstStyle/>
        <a:p>
          <a:endParaRPr lang="en-US"/>
        </a:p>
      </dgm:t>
    </dgm:pt>
    <dgm:pt modelId="{6CB48DD5-19F9-674B-BB9E-B11E20AC442C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3BFD0FEE-0CE7-4E4C-B5B3-B7CD136DA56A}" type="pres">
      <dgm:prSet presAssocID="{E7876A74-10EE-AC49-9144-151BAA461B0B}" presName="thickLine" presStyleLbl="alignNode1" presStyleIdx="0" presStyleCnt="7"/>
      <dgm:spPr/>
    </dgm:pt>
    <dgm:pt modelId="{B40C1E26-7319-5C44-A669-B1D5824E72D6}" type="pres">
      <dgm:prSet presAssocID="{E7876A74-10EE-AC49-9144-151BAA461B0B}" presName="horz1" presStyleCnt="0"/>
      <dgm:spPr/>
    </dgm:pt>
    <dgm:pt modelId="{87C103B3-08B4-A64C-BE14-484A74955DBA}" type="pres">
      <dgm:prSet presAssocID="{E7876A74-10EE-AC49-9144-151BAA461B0B}" presName="tx1" presStyleLbl="revTx" presStyleIdx="0" presStyleCnt="7"/>
      <dgm:spPr/>
    </dgm:pt>
    <dgm:pt modelId="{784E71E9-9C45-EF4F-87D4-67180668E2EB}" type="pres">
      <dgm:prSet presAssocID="{E7876A74-10EE-AC49-9144-151BAA461B0B}" presName="vert1" presStyleCnt="0"/>
      <dgm:spPr/>
    </dgm:pt>
    <dgm:pt modelId="{0A87B1E8-DF1E-D347-96AA-B1EDD04D70FA}" type="pres">
      <dgm:prSet presAssocID="{5AB059EC-7AAE-0A40-B951-6FB31B20FA14}" presName="thickLine" presStyleLbl="alignNode1" presStyleIdx="1" presStyleCnt="7"/>
      <dgm:spPr/>
    </dgm:pt>
    <dgm:pt modelId="{BEBEB11C-E708-C84E-B7B3-01808AACFD5D}" type="pres">
      <dgm:prSet presAssocID="{5AB059EC-7AAE-0A40-B951-6FB31B20FA14}" presName="horz1" presStyleCnt="0"/>
      <dgm:spPr/>
    </dgm:pt>
    <dgm:pt modelId="{8892470C-32B0-BE4C-B07C-E1DA6CD6E9D8}" type="pres">
      <dgm:prSet presAssocID="{5AB059EC-7AAE-0A40-B951-6FB31B20FA14}" presName="tx1" presStyleLbl="revTx" presStyleIdx="1" presStyleCnt="7"/>
      <dgm:spPr/>
    </dgm:pt>
    <dgm:pt modelId="{707530EA-2759-054E-B080-8F5D462CF334}" type="pres">
      <dgm:prSet presAssocID="{5AB059EC-7AAE-0A40-B951-6FB31B20FA14}" presName="vert1" presStyleCnt="0"/>
      <dgm:spPr/>
    </dgm:pt>
    <dgm:pt modelId="{C72B4A3F-6122-4F4B-80CE-479B5F0650D3}" type="pres">
      <dgm:prSet presAssocID="{C2272733-869B-D547-95DC-B5B4818B28F1}" presName="thickLine" presStyleLbl="alignNode1" presStyleIdx="2" presStyleCnt="7"/>
      <dgm:spPr/>
    </dgm:pt>
    <dgm:pt modelId="{B17034AE-BDCC-2F44-9D00-5FE27B0D034A}" type="pres">
      <dgm:prSet presAssocID="{C2272733-869B-D547-95DC-B5B4818B28F1}" presName="horz1" presStyleCnt="0"/>
      <dgm:spPr/>
    </dgm:pt>
    <dgm:pt modelId="{D531DB8C-73D9-074B-92AD-F01E9307E1CD}" type="pres">
      <dgm:prSet presAssocID="{C2272733-869B-D547-95DC-B5B4818B28F1}" presName="tx1" presStyleLbl="revTx" presStyleIdx="2" presStyleCnt="7"/>
      <dgm:spPr/>
    </dgm:pt>
    <dgm:pt modelId="{8E0D412E-8B8C-3847-9040-379178BC16D5}" type="pres">
      <dgm:prSet presAssocID="{C2272733-869B-D547-95DC-B5B4818B28F1}" presName="vert1" presStyleCnt="0"/>
      <dgm:spPr/>
    </dgm:pt>
    <dgm:pt modelId="{C7E5F8AC-2582-CC49-8020-38B97F1BE09D}" type="pres">
      <dgm:prSet presAssocID="{9F2ADB73-08FB-2C45-8F0E-A9A9DFDFF345}" presName="thickLine" presStyleLbl="alignNode1" presStyleIdx="3" presStyleCnt="7"/>
      <dgm:spPr/>
    </dgm:pt>
    <dgm:pt modelId="{813EBF10-178A-3F4C-B6D2-A421DBD93BB8}" type="pres">
      <dgm:prSet presAssocID="{9F2ADB73-08FB-2C45-8F0E-A9A9DFDFF345}" presName="horz1" presStyleCnt="0"/>
      <dgm:spPr/>
    </dgm:pt>
    <dgm:pt modelId="{60836692-E48A-6441-9CC1-A77ADB827502}" type="pres">
      <dgm:prSet presAssocID="{9F2ADB73-08FB-2C45-8F0E-A9A9DFDFF345}" presName="tx1" presStyleLbl="revTx" presStyleIdx="3" presStyleCnt="7"/>
      <dgm:spPr/>
    </dgm:pt>
    <dgm:pt modelId="{64098658-A7C9-C345-A765-BB88EC288DF8}" type="pres">
      <dgm:prSet presAssocID="{9F2ADB73-08FB-2C45-8F0E-A9A9DFDFF345}" presName="vert1" presStyleCnt="0"/>
      <dgm:spPr/>
    </dgm:pt>
    <dgm:pt modelId="{1D395269-195D-DB4C-ADB0-62F2705560C7}" type="pres">
      <dgm:prSet presAssocID="{96BC7C30-EEFF-C24C-AAD7-BE29C306ACF3}" presName="thickLine" presStyleLbl="alignNode1" presStyleIdx="4" presStyleCnt="7"/>
      <dgm:spPr/>
    </dgm:pt>
    <dgm:pt modelId="{39C8F4CF-20A9-9D4F-B8FC-40053FD8B01A}" type="pres">
      <dgm:prSet presAssocID="{96BC7C30-EEFF-C24C-AAD7-BE29C306ACF3}" presName="horz1" presStyleCnt="0"/>
      <dgm:spPr/>
    </dgm:pt>
    <dgm:pt modelId="{7384268E-4DCC-0D44-89CD-85113C853C97}" type="pres">
      <dgm:prSet presAssocID="{96BC7C30-EEFF-C24C-AAD7-BE29C306ACF3}" presName="tx1" presStyleLbl="revTx" presStyleIdx="4" presStyleCnt="7"/>
      <dgm:spPr/>
    </dgm:pt>
    <dgm:pt modelId="{27CAFB83-B8AA-BC4A-881F-83A68CCBEA1D}" type="pres">
      <dgm:prSet presAssocID="{96BC7C30-EEFF-C24C-AAD7-BE29C306ACF3}" presName="vert1" presStyleCnt="0"/>
      <dgm:spPr/>
    </dgm:pt>
    <dgm:pt modelId="{4B4F5600-9A0D-9A47-A215-255430375242}" type="pres">
      <dgm:prSet presAssocID="{4B7F7CE8-87C4-C344-88D9-76CC54622D2D}" presName="thickLine" presStyleLbl="alignNode1" presStyleIdx="5" presStyleCnt="7"/>
      <dgm:spPr/>
    </dgm:pt>
    <dgm:pt modelId="{E6BD194F-571E-EE4B-95D3-66749635FA1C}" type="pres">
      <dgm:prSet presAssocID="{4B7F7CE8-87C4-C344-88D9-76CC54622D2D}" presName="horz1" presStyleCnt="0"/>
      <dgm:spPr/>
    </dgm:pt>
    <dgm:pt modelId="{53EB6964-0BA4-F345-A7AA-AC023469E929}" type="pres">
      <dgm:prSet presAssocID="{4B7F7CE8-87C4-C344-88D9-76CC54622D2D}" presName="tx1" presStyleLbl="revTx" presStyleIdx="5" presStyleCnt="7"/>
      <dgm:spPr/>
    </dgm:pt>
    <dgm:pt modelId="{A3FF2313-475C-8646-A380-C4C960BFBFBA}" type="pres">
      <dgm:prSet presAssocID="{4B7F7CE8-87C4-C344-88D9-76CC54622D2D}" presName="vert1" presStyleCnt="0"/>
      <dgm:spPr/>
    </dgm:pt>
    <dgm:pt modelId="{CC48CC4B-18FE-4243-ACBF-E0677A663C35}" type="pres">
      <dgm:prSet presAssocID="{A043A601-78CE-6543-BEDA-9134494A2C70}" presName="thickLine" presStyleLbl="alignNode1" presStyleIdx="6" presStyleCnt="7"/>
      <dgm:spPr/>
    </dgm:pt>
    <dgm:pt modelId="{E159038B-F372-424C-901A-B3386DE45C32}" type="pres">
      <dgm:prSet presAssocID="{A043A601-78CE-6543-BEDA-9134494A2C70}" presName="horz1" presStyleCnt="0"/>
      <dgm:spPr/>
    </dgm:pt>
    <dgm:pt modelId="{4062F82F-3DBE-C844-936E-8B571FBEA911}" type="pres">
      <dgm:prSet presAssocID="{A043A601-78CE-6543-BEDA-9134494A2C70}" presName="tx1" presStyleLbl="revTx" presStyleIdx="6" presStyleCnt="7"/>
      <dgm:spPr/>
    </dgm:pt>
    <dgm:pt modelId="{C96ED6C3-C587-DF48-A904-F95781C69319}" type="pres">
      <dgm:prSet presAssocID="{A043A601-78CE-6543-BEDA-9134494A2C70}" presName="vert1" presStyleCnt="0"/>
      <dgm:spPr/>
    </dgm:pt>
  </dgm:ptLst>
  <dgm:cxnLst>
    <dgm:cxn modelId="{6C19E011-4B3F-4641-8924-F933BEBF23AA}" type="presOf" srcId="{1FF7ADA3-8A5F-DC43-904A-1A76C1CDE32C}" destId="{6CB48DD5-19F9-674B-BB9E-B11E20AC442C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DDF2899C-BCAA-394E-BF3A-0F900B8331B6}" type="presOf" srcId="{9F2ADB73-08FB-2C45-8F0E-A9A9DFDFF345}" destId="{60836692-E48A-6441-9CC1-A77ADB827502}" srcOrd="0" destOrd="0" presId="urn:microsoft.com/office/officeart/2008/layout/LinedList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90D2B3B3-99CD-6C41-8098-5341096FA52A}" type="presOf" srcId="{5AB059EC-7AAE-0A40-B951-6FB31B20FA14}" destId="{8892470C-32B0-BE4C-B07C-E1DA6CD6E9D8}" srcOrd="0" destOrd="0" presId="urn:microsoft.com/office/officeart/2008/layout/LinedList"/>
    <dgm:cxn modelId="{57198FCF-2FA5-3641-9004-217E7695E618}" type="presOf" srcId="{96BC7C30-EEFF-C24C-AAD7-BE29C306ACF3}" destId="{7384268E-4DCC-0D44-89CD-85113C853C97}" srcOrd="0" destOrd="0" presId="urn:microsoft.com/office/officeart/2008/layout/LinedList"/>
    <dgm:cxn modelId="{C04447D2-54EB-454F-9FBA-1A5D715E9931}" type="presOf" srcId="{E7876A74-10EE-AC49-9144-151BAA461B0B}" destId="{87C103B3-08B4-A64C-BE14-484A74955DBA}" srcOrd="0" destOrd="0" presId="urn:microsoft.com/office/officeart/2008/layout/LinedList"/>
    <dgm:cxn modelId="{2C71DFDD-3132-F94E-8B51-4857B65B4A8C}" type="presOf" srcId="{4B7F7CE8-87C4-C344-88D9-76CC54622D2D}" destId="{53EB6964-0BA4-F345-A7AA-AC023469E929}" srcOrd="0" destOrd="0" presId="urn:microsoft.com/office/officeart/2008/layout/LinedList"/>
    <dgm:cxn modelId="{B9B7EFEB-BB0C-F14E-BEE5-316A61DF09F7}" type="presOf" srcId="{A043A601-78CE-6543-BEDA-9134494A2C70}" destId="{4062F82F-3DBE-C844-936E-8B571FBEA911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B562FCFD-59D5-8E4F-8378-7A343E8FD69A}" type="presOf" srcId="{C2272733-869B-D547-95DC-B5B4818B28F1}" destId="{D531DB8C-73D9-074B-92AD-F01E9307E1CD}" srcOrd="0" destOrd="0" presId="urn:microsoft.com/office/officeart/2008/layout/LinedList"/>
    <dgm:cxn modelId="{A7266562-DC75-3C4E-957E-BE07D75854B4}" type="presParOf" srcId="{6CB48DD5-19F9-674B-BB9E-B11E20AC442C}" destId="{3BFD0FEE-0CE7-4E4C-B5B3-B7CD136DA56A}" srcOrd="0" destOrd="0" presId="urn:microsoft.com/office/officeart/2008/layout/LinedList"/>
    <dgm:cxn modelId="{B8E45409-EC95-864E-9192-E5CDB6BFC45B}" type="presParOf" srcId="{6CB48DD5-19F9-674B-BB9E-B11E20AC442C}" destId="{B40C1E26-7319-5C44-A669-B1D5824E72D6}" srcOrd="1" destOrd="0" presId="urn:microsoft.com/office/officeart/2008/layout/LinedList"/>
    <dgm:cxn modelId="{2D65A8AD-FCB6-6347-ABB9-B499EBB1DF64}" type="presParOf" srcId="{B40C1E26-7319-5C44-A669-B1D5824E72D6}" destId="{87C103B3-08B4-A64C-BE14-484A74955DBA}" srcOrd="0" destOrd="0" presId="urn:microsoft.com/office/officeart/2008/layout/LinedList"/>
    <dgm:cxn modelId="{3700A547-8AFA-414A-967C-B1D847FB6FA0}" type="presParOf" srcId="{B40C1E26-7319-5C44-A669-B1D5824E72D6}" destId="{784E71E9-9C45-EF4F-87D4-67180668E2EB}" srcOrd="1" destOrd="0" presId="urn:microsoft.com/office/officeart/2008/layout/LinedList"/>
    <dgm:cxn modelId="{320EC92B-EF0D-8248-8C1B-CDA37D39CBE5}" type="presParOf" srcId="{6CB48DD5-19F9-674B-BB9E-B11E20AC442C}" destId="{0A87B1E8-DF1E-D347-96AA-B1EDD04D70FA}" srcOrd="2" destOrd="0" presId="urn:microsoft.com/office/officeart/2008/layout/LinedList"/>
    <dgm:cxn modelId="{D5219B26-F9E9-AE4F-9B53-A99BB2676543}" type="presParOf" srcId="{6CB48DD5-19F9-674B-BB9E-B11E20AC442C}" destId="{BEBEB11C-E708-C84E-B7B3-01808AACFD5D}" srcOrd="3" destOrd="0" presId="urn:microsoft.com/office/officeart/2008/layout/LinedList"/>
    <dgm:cxn modelId="{8171A61F-8466-4042-A322-E070BFEA477B}" type="presParOf" srcId="{BEBEB11C-E708-C84E-B7B3-01808AACFD5D}" destId="{8892470C-32B0-BE4C-B07C-E1DA6CD6E9D8}" srcOrd="0" destOrd="0" presId="urn:microsoft.com/office/officeart/2008/layout/LinedList"/>
    <dgm:cxn modelId="{70D108EB-F5C2-5F41-BF44-A7589FC77D04}" type="presParOf" srcId="{BEBEB11C-E708-C84E-B7B3-01808AACFD5D}" destId="{707530EA-2759-054E-B080-8F5D462CF334}" srcOrd="1" destOrd="0" presId="urn:microsoft.com/office/officeart/2008/layout/LinedList"/>
    <dgm:cxn modelId="{4F45DA60-22B6-5C41-9665-DF5C7268978B}" type="presParOf" srcId="{6CB48DD5-19F9-674B-BB9E-B11E20AC442C}" destId="{C72B4A3F-6122-4F4B-80CE-479B5F0650D3}" srcOrd="4" destOrd="0" presId="urn:microsoft.com/office/officeart/2008/layout/LinedList"/>
    <dgm:cxn modelId="{49513BFB-B415-3F49-B8CB-A0DAD1D604B6}" type="presParOf" srcId="{6CB48DD5-19F9-674B-BB9E-B11E20AC442C}" destId="{B17034AE-BDCC-2F44-9D00-5FE27B0D034A}" srcOrd="5" destOrd="0" presId="urn:microsoft.com/office/officeart/2008/layout/LinedList"/>
    <dgm:cxn modelId="{0C93632F-AA4C-484C-871B-74900F935A43}" type="presParOf" srcId="{B17034AE-BDCC-2F44-9D00-5FE27B0D034A}" destId="{D531DB8C-73D9-074B-92AD-F01E9307E1CD}" srcOrd="0" destOrd="0" presId="urn:microsoft.com/office/officeart/2008/layout/LinedList"/>
    <dgm:cxn modelId="{60182096-670B-1D43-AEE4-322413D196AC}" type="presParOf" srcId="{B17034AE-BDCC-2F44-9D00-5FE27B0D034A}" destId="{8E0D412E-8B8C-3847-9040-379178BC16D5}" srcOrd="1" destOrd="0" presId="urn:microsoft.com/office/officeart/2008/layout/LinedList"/>
    <dgm:cxn modelId="{DD2F7A94-FFBC-7B44-A812-7FD91267266D}" type="presParOf" srcId="{6CB48DD5-19F9-674B-BB9E-B11E20AC442C}" destId="{C7E5F8AC-2582-CC49-8020-38B97F1BE09D}" srcOrd="6" destOrd="0" presId="urn:microsoft.com/office/officeart/2008/layout/LinedList"/>
    <dgm:cxn modelId="{D4D89303-43BC-0D4A-BEDC-D3FD1D478A77}" type="presParOf" srcId="{6CB48DD5-19F9-674B-BB9E-B11E20AC442C}" destId="{813EBF10-178A-3F4C-B6D2-A421DBD93BB8}" srcOrd="7" destOrd="0" presId="urn:microsoft.com/office/officeart/2008/layout/LinedList"/>
    <dgm:cxn modelId="{EE800770-8345-A64B-9302-D8FDF9B636A8}" type="presParOf" srcId="{813EBF10-178A-3F4C-B6D2-A421DBD93BB8}" destId="{60836692-E48A-6441-9CC1-A77ADB827502}" srcOrd="0" destOrd="0" presId="urn:microsoft.com/office/officeart/2008/layout/LinedList"/>
    <dgm:cxn modelId="{0448B0F2-D22A-7348-9090-76D3F756DEAD}" type="presParOf" srcId="{813EBF10-178A-3F4C-B6D2-A421DBD93BB8}" destId="{64098658-A7C9-C345-A765-BB88EC288DF8}" srcOrd="1" destOrd="0" presId="urn:microsoft.com/office/officeart/2008/layout/LinedList"/>
    <dgm:cxn modelId="{9E4B7D43-98C1-554C-ABCC-C760ACB6B26B}" type="presParOf" srcId="{6CB48DD5-19F9-674B-BB9E-B11E20AC442C}" destId="{1D395269-195D-DB4C-ADB0-62F2705560C7}" srcOrd="8" destOrd="0" presId="urn:microsoft.com/office/officeart/2008/layout/LinedList"/>
    <dgm:cxn modelId="{FF612FF3-91EB-A34D-A8F4-0FACBCB0BED9}" type="presParOf" srcId="{6CB48DD5-19F9-674B-BB9E-B11E20AC442C}" destId="{39C8F4CF-20A9-9D4F-B8FC-40053FD8B01A}" srcOrd="9" destOrd="0" presId="urn:microsoft.com/office/officeart/2008/layout/LinedList"/>
    <dgm:cxn modelId="{34B137DF-50A1-5248-80FF-681D9CEA18F9}" type="presParOf" srcId="{39C8F4CF-20A9-9D4F-B8FC-40053FD8B01A}" destId="{7384268E-4DCC-0D44-89CD-85113C853C97}" srcOrd="0" destOrd="0" presId="urn:microsoft.com/office/officeart/2008/layout/LinedList"/>
    <dgm:cxn modelId="{BF0269DA-97BD-3440-9E55-D76D3F3622F3}" type="presParOf" srcId="{39C8F4CF-20A9-9D4F-B8FC-40053FD8B01A}" destId="{27CAFB83-B8AA-BC4A-881F-83A68CCBEA1D}" srcOrd="1" destOrd="0" presId="urn:microsoft.com/office/officeart/2008/layout/LinedList"/>
    <dgm:cxn modelId="{93F753F2-C407-7643-B1F4-336892588A2A}" type="presParOf" srcId="{6CB48DD5-19F9-674B-BB9E-B11E20AC442C}" destId="{4B4F5600-9A0D-9A47-A215-255430375242}" srcOrd="10" destOrd="0" presId="urn:microsoft.com/office/officeart/2008/layout/LinedList"/>
    <dgm:cxn modelId="{3256533C-6E7C-6448-BE06-8D858D1444C8}" type="presParOf" srcId="{6CB48DD5-19F9-674B-BB9E-B11E20AC442C}" destId="{E6BD194F-571E-EE4B-95D3-66749635FA1C}" srcOrd="11" destOrd="0" presId="urn:microsoft.com/office/officeart/2008/layout/LinedList"/>
    <dgm:cxn modelId="{84D1D376-98D0-F84B-9CFB-A7B8D421F215}" type="presParOf" srcId="{E6BD194F-571E-EE4B-95D3-66749635FA1C}" destId="{53EB6964-0BA4-F345-A7AA-AC023469E929}" srcOrd="0" destOrd="0" presId="urn:microsoft.com/office/officeart/2008/layout/LinedList"/>
    <dgm:cxn modelId="{11E91E8E-8F9D-5546-817A-CDA715E14F81}" type="presParOf" srcId="{E6BD194F-571E-EE4B-95D3-66749635FA1C}" destId="{A3FF2313-475C-8646-A380-C4C960BFBFBA}" srcOrd="1" destOrd="0" presId="urn:microsoft.com/office/officeart/2008/layout/LinedList"/>
    <dgm:cxn modelId="{EB5F87AC-01E9-7641-837F-AE32111AEE35}" type="presParOf" srcId="{6CB48DD5-19F9-674B-BB9E-B11E20AC442C}" destId="{CC48CC4B-18FE-4243-ACBF-E0677A663C35}" srcOrd="12" destOrd="0" presId="urn:microsoft.com/office/officeart/2008/layout/LinedList"/>
    <dgm:cxn modelId="{C5F8AB84-FAAD-A543-B5C2-F5FFCE6CEE87}" type="presParOf" srcId="{6CB48DD5-19F9-674B-BB9E-B11E20AC442C}" destId="{E159038B-F372-424C-901A-B3386DE45C32}" srcOrd="13" destOrd="0" presId="urn:microsoft.com/office/officeart/2008/layout/LinedList"/>
    <dgm:cxn modelId="{FA787E26-8D01-864C-857F-FBDC00987BE4}" type="presParOf" srcId="{E159038B-F372-424C-901A-B3386DE45C32}" destId="{4062F82F-3DBE-C844-936E-8B571FBEA911}" srcOrd="0" destOrd="0" presId="urn:microsoft.com/office/officeart/2008/layout/LinedList"/>
    <dgm:cxn modelId="{90DB76F5-5326-4E46-8D63-1B7ACD6FCFC2}" type="presParOf" srcId="{E159038B-F372-424C-901A-B3386DE45C32}" destId="{C96ED6C3-C587-DF48-A904-F95781C693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D0FEE-0CE7-4E4C-B5B3-B7CD136DA56A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C103B3-08B4-A64C-BE14-484A74955DBA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bg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0A87B1E8-DF1E-D347-96AA-B1EDD04D70FA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92470C-32B0-BE4C-B07C-E1DA6CD6E9D8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C72B4A3F-6122-4F4B-80CE-479B5F0650D3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31DB8C-73D9-074B-92AD-F01E9307E1CD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C7E5F8AC-2582-CC49-8020-38B97F1BE09D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836692-E48A-6441-9CC1-A77ADB827502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1D395269-195D-DB4C-ADB0-62F2705560C7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4268E-4DCC-0D44-89CD-85113C853C97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4B4F5600-9A0D-9A47-A215-255430375242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EB6964-0BA4-F345-A7AA-AC023469E929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CC48CC4B-18FE-4243-ACBF-E0677A663C35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62F82F-3DBE-C844-936E-8B571FBEA911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solidFill>
          <a:srgbClr val="00204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bg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16/09/25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16/09/25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3185-9DF9-5720-B1AC-432B9C2F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A0502-C4C0-4E2B-55F8-B6F701C3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D8F09-969D-1FF6-9E08-C8A9D2011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05B3-7847-790B-6E65-977F46C95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9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4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B84A-9E7B-04E3-FE84-290521C4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5F12E-30AA-C30E-237F-EE8D0D7CD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63BCE-5E69-B07B-A5B9-62214F0FE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75C1-F555-37B6-D4DC-7723CFA94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89A528-311D-DF9D-07CC-8EF2049CEA5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83044"/>
            <a:ext cx="8496300" cy="10335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916625"/>
            <a:ext cx="8506946" cy="4521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14674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51A10-737B-201A-0E49-419CC766BCE1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5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980" y="192341"/>
            <a:ext cx="6974619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485028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51A10-737B-201A-0E49-419CC766BCE1}"/>
              </a:ext>
            </a:extLst>
          </p:cNvPr>
          <p:cNvSpPr txBox="1"/>
          <p:nvPr userDrawn="1"/>
        </p:nvSpPr>
        <p:spPr>
          <a:xfrm>
            <a:off x="323850" y="4862677"/>
            <a:ext cx="1409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0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CCA2C-05C3-1DEB-8084-329FA1C44A6A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13D8E-93C4-12B7-2641-64CA4A562C92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5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02693-0C56-159C-9F68-922FEEF65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C8A8B-2350-547E-9491-3DAB24FE53DA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4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28" y="374445"/>
            <a:ext cx="6982572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485028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02693-0C56-159C-9F68-922FEEF65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6121-C4A4-6FB7-DD96-04E4DC4BEF06}"/>
              </a:ext>
            </a:extLst>
          </p:cNvPr>
          <p:cNvSpPr txBox="1"/>
          <p:nvPr userDrawn="1"/>
        </p:nvSpPr>
        <p:spPr>
          <a:xfrm>
            <a:off x="323850" y="4862677"/>
            <a:ext cx="1409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1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A1C75E-22C2-FC4E-FD44-436EB0D07128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8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7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 algn="l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B020B6D-E77A-EDD3-8603-574A513FC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 algn="l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A88B93-A6B7-7EED-A2AD-FF795D065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8BD873C-D2FE-91B6-9796-922D869E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283740"/>
            <a:ext cx="8496300" cy="576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9F2F084-FB0F-AC2A-2515-7CD369FF9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861990"/>
            <a:ext cx="8506946" cy="37088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 Title – Line Two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CBC5A1-D051-02A6-6D58-44A006940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172912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8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10121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30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21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A88B93-A6B7-7EED-A2AD-FF795D065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8BD873C-D2FE-91B6-9796-922D869E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746470"/>
            <a:ext cx="8496300" cy="97093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9F2F084-FB0F-AC2A-2515-7CD369FF9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719653"/>
            <a:ext cx="8506946" cy="37088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CBC5A1-D051-02A6-6D58-44A006940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40411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A3560-5B2C-47DD-78FD-34BC700EB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2888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345B925-3F2A-250E-6E26-32A32242E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FECFEE5-D615-AEF3-06C1-AD0C256CA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6859050-5BAB-7C82-D97A-D4116E9BEE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293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F628EB8-5075-1F46-0F50-15668B1A996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3" y="2792817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12841" y="0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9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1" y="4732340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41804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F628EB8-5075-1F46-0F50-15668B1A996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B287834-39D8-8A01-E55B-D76E8B995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571751"/>
            <a:ext cx="8496300" cy="10085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AE8A267-5280-A049-1C1A-FFB2AFA75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580280"/>
            <a:ext cx="8506946" cy="3499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258475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89A528-311D-DF9D-07CC-8EF2049CEA5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-12841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576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916625"/>
            <a:ext cx="8506946" cy="4521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75863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08236-2ECA-1A5A-89FA-D149A0CFC10D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3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8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60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3599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196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6748" indent="-2267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68673" indent="-285686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2743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40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39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35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3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3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svg"/><Relationship Id="rId18" Type="http://schemas.microsoft.com/office/2007/relationships/hdphoto" Target="../media/hdphoto2.wdp"/><Relationship Id="rId26" Type="http://schemas.openxmlformats.org/officeDocument/2006/relationships/image" Target="../media/image39.png"/><Relationship Id="rId3" Type="http://schemas.openxmlformats.org/officeDocument/2006/relationships/image" Target="../media/image19.png"/><Relationship Id="rId21" Type="http://schemas.microsoft.com/office/2007/relationships/hdphoto" Target="../media/hdphoto3.wdp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svg"/><Relationship Id="rId11" Type="http://schemas.microsoft.com/office/2007/relationships/hdphoto" Target="../media/hdphoto1.wdp"/><Relationship Id="rId24" Type="http://schemas.openxmlformats.org/officeDocument/2006/relationships/image" Target="../media/image37.jpeg"/><Relationship Id="rId5" Type="http://schemas.openxmlformats.org/officeDocument/2006/relationships/image" Target="../media/image21.png"/><Relationship Id="rId15" Type="http://schemas.openxmlformats.org/officeDocument/2006/relationships/image" Target="../media/image30.svg"/><Relationship Id="rId23" Type="http://schemas.openxmlformats.org/officeDocument/2006/relationships/image" Target="../media/image36.jpe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29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8E007-F9B0-51EB-F61D-58C8D18F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BE8377-C884-03DC-8398-CB0A60AAE30A}"/>
              </a:ext>
            </a:extLst>
          </p:cNvPr>
          <p:cNvSpPr/>
          <p:nvPr/>
        </p:nvSpPr>
        <p:spPr>
          <a:xfrm>
            <a:off x="0" y="4169071"/>
            <a:ext cx="9144000" cy="503999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5D57B67-4455-8FDE-454E-DB02AEFF9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B036B94-5D5D-609E-CA6A-EF8E80CED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4AE9E5-673D-0320-F94C-66957E19DF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722D09-9D61-272E-51E4-29B13D9AB4B7}"/>
              </a:ext>
            </a:extLst>
          </p:cNvPr>
          <p:cNvSpPr txBox="1"/>
          <p:nvPr/>
        </p:nvSpPr>
        <p:spPr>
          <a:xfrm>
            <a:off x="321189" y="4267183"/>
            <a:ext cx="85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ED730"/>
                </a:solidFill>
              </a:rPr>
              <a:t>Presenter Name </a:t>
            </a:r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| Designation, Company Name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887304"/>
              </p:ext>
            </p:extLst>
          </p:nvPr>
        </p:nvGraphicFramePr>
        <p:xfrm>
          <a:off x="324000" y="987425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SLIDE TITLE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DDD5E88-1851-02AB-BCF6-750F6D3E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 TITLE COMES HERE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07B23-1D5A-A1F5-A94E-BB266B8A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BEC3656-A80D-C6BC-05B0-21130B4CA4FB}"/>
              </a:ext>
            </a:extLst>
          </p:cNvPr>
          <p:cNvGrpSpPr/>
          <p:nvPr/>
        </p:nvGrpSpPr>
        <p:grpSpPr>
          <a:xfrm>
            <a:off x="324413" y="1203750"/>
            <a:ext cx="2736000" cy="2880000"/>
            <a:chOff x="324413" y="1203750"/>
            <a:chExt cx="2736000" cy="2880000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36EA4EB6-FADD-D0BE-49D9-BCAF78A2B54B}"/>
                </a:ext>
              </a:extLst>
            </p:cNvPr>
            <p:cNvSpPr/>
            <p:nvPr/>
          </p:nvSpPr>
          <p:spPr>
            <a:xfrm rot="5400000" flipV="1">
              <a:off x="252413" y="1275750"/>
              <a:ext cx="2880000" cy="2736000"/>
            </a:xfrm>
            <a:prstGeom prst="round2SameRect">
              <a:avLst>
                <a:gd name="adj1" fmla="val 11683"/>
                <a:gd name="adj2" fmla="val 0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1E2511-A9B1-85AA-1697-7735C7E21AB0}"/>
                </a:ext>
              </a:extLst>
            </p:cNvPr>
            <p:cNvGrpSpPr/>
            <p:nvPr/>
          </p:nvGrpSpPr>
          <p:grpSpPr>
            <a:xfrm>
              <a:off x="472888" y="1325262"/>
              <a:ext cx="2459183" cy="2457453"/>
              <a:chOff x="259566" y="2775391"/>
              <a:chExt cx="3644693" cy="36421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F82F75-86AC-3A8D-92CE-72C783A67562}"/>
                  </a:ext>
                </a:extLst>
              </p:cNvPr>
              <p:cNvSpPr txBox="1"/>
              <p:nvPr/>
            </p:nvSpPr>
            <p:spPr>
              <a:xfrm>
                <a:off x="259566" y="2775391"/>
                <a:ext cx="3291893" cy="287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Tried  </a:t>
                </a:r>
              </a:p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Tested  </a:t>
                </a:r>
              </a:p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Trusted</a:t>
                </a:r>
                <a:endParaRPr kumimoji="0" lang="en-I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A53D45-CE9F-FDC7-5C11-7A6172E78E03}"/>
                  </a:ext>
                </a:extLst>
              </p:cNvPr>
              <p:cNvSpPr txBox="1"/>
              <p:nvPr/>
            </p:nvSpPr>
            <p:spPr>
              <a:xfrm>
                <a:off x="367581" y="5642073"/>
                <a:ext cx="3536678" cy="77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Your digital infrastructure partner for over 25 years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694A9BA-5140-C23E-C26A-BC524071416A}"/>
                  </a:ext>
                </a:extLst>
              </p:cNvPr>
              <p:cNvSpPr/>
              <p:nvPr/>
            </p:nvSpPr>
            <p:spPr>
              <a:xfrm>
                <a:off x="2242827" y="3481418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825B57-6D12-0947-6D2C-A5587016BD2D}"/>
                  </a:ext>
                </a:extLst>
              </p:cNvPr>
              <p:cNvSpPr/>
              <p:nvPr/>
            </p:nvSpPr>
            <p:spPr>
              <a:xfrm>
                <a:off x="2744457" y="4371937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B1FC89-B5BF-72F3-F680-A4BE3C546597}"/>
                  </a:ext>
                </a:extLst>
              </p:cNvPr>
              <p:cNvSpPr/>
              <p:nvPr/>
            </p:nvSpPr>
            <p:spPr>
              <a:xfrm>
                <a:off x="3088774" y="5253887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4A83FA93-6581-A8F5-58E0-ED46055A6B3B}"/>
              </a:ext>
            </a:extLst>
          </p:cNvPr>
          <p:cNvGrpSpPr/>
          <p:nvPr/>
        </p:nvGrpSpPr>
        <p:grpSpPr>
          <a:xfrm>
            <a:off x="3060414" y="771750"/>
            <a:ext cx="3014630" cy="3600000"/>
            <a:chOff x="3060414" y="771750"/>
            <a:chExt cx="3014630" cy="360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8AA63B0-2776-F063-4174-093ECFD89853}"/>
                </a:ext>
              </a:extLst>
            </p:cNvPr>
            <p:cNvSpPr/>
            <p:nvPr/>
          </p:nvSpPr>
          <p:spPr>
            <a:xfrm flipV="1">
              <a:off x="3060414" y="771750"/>
              <a:ext cx="3014630" cy="3600000"/>
            </a:xfrm>
            <a:prstGeom prst="roundRect">
              <a:avLst>
                <a:gd name="adj" fmla="val 5534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7F8077-2A74-A7E1-F5AB-B65A862575A1}"/>
                </a:ext>
              </a:extLst>
            </p:cNvPr>
            <p:cNvSpPr txBox="1"/>
            <p:nvPr/>
          </p:nvSpPr>
          <p:spPr>
            <a:xfrm>
              <a:off x="3612930" y="998505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 Infra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A70B2A-9B2C-B522-D96A-955B17F500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977615"/>
              <a:ext cx="288000" cy="288000"/>
              <a:chOff x="3797766" y="481046"/>
              <a:chExt cx="360000" cy="360000"/>
            </a:xfrm>
          </p:grpSpPr>
          <p:sp>
            <p:nvSpPr>
              <p:cNvPr id="7" name="Flowchart: Connector 3">
                <a:extLst>
                  <a:ext uri="{FF2B5EF4-FFF2-40B4-BE49-F238E27FC236}">
                    <a16:creationId xmlns:a16="http://schemas.microsoft.com/office/drawing/2014/main" id="{C4D81C7F-A9A9-F270-5448-F1BDB85F72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797766" y="481046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C4554A7F-FEAC-E85A-F1B4-33B770C95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82152" y="553046"/>
                <a:ext cx="191229" cy="2160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C0B3EC-758C-750A-F361-D26DE24C362C}"/>
                </a:ext>
              </a:extLst>
            </p:cNvPr>
            <p:cNvSpPr txBox="1"/>
            <p:nvPr/>
          </p:nvSpPr>
          <p:spPr>
            <a:xfrm>
              <a:off x="3612930" y="3040115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Digital Apps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2A8FF321-5934-D04C-BFCE-9E312EAFCC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017071"/>
              <a:ext cx="288000" cy="288001"/>
              <a:chOff x="4857176" y="2646350"/>
              <a:chExt cx="360000" cy="360001"/>
            </a:xfrm>
          </p:grpSpPr>
          <p:sp>
            <p:nvSpPr>
              <p:cNvPr id="17" name="Flowchart: Connector 19">
                <a:extLst>
                  <a:ext uri="{FF2B5EF4-FFF2-40B4-BE49-F238E27FC236}">
                    <a16:creationId xmlns:a16="http://schemas.microsoft.com/office/drawing/2014/main" id="{56BFC49F-A303-15EF-59FD-974FF7DD58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57175" y="2646351"/>
                <a:ext cx="360001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95CB1947-454A-644A-D37C-8092EA98C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29800" y="2718351"/>
                <a:ext cx="214751" cy="21600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8454C2-298A-7AF8-4243-0DB75D063737}"/>
                </a:ext>
              </a:extLst>
            </p:cNvPr>
            <p:cNvSpPr txBox="1"/>
            <p:nvPr/>
          </p:nvSpPr>
          <p:spPr>
            <a:xfrm>
              <a:off x="3612930" y="3448437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Industry Apps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EAD4897B-5A3D-C1CD-3BC0-B5D96C2602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424963"/>
              <a:ext cx="288000" cy="288000"/>
              <a:chOff x="3790137" y="3741710"/>
              <a:chExt cx="360000" cy="360000"/>
            </a:xfrm>
          </p:grpSpPr>
          <p:sp>
            <p:nvSpPr>
              <p:cNvPr id="19" name="Flowchart: Connector 21">
                <a:extLst>
                  <a:ext uri="{FF2B5EF4-FFF2-40B4-BE49-F238E27FC236}">
                    <a16:creationId xmlns:a16="http://schemas.microsoft.com/office/drawing/2014/main" id="{E179EA65-D542-C984-DE42-D468A0BE0C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790137" y="3741710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B23FCF2-217A-51F2-96D1-F4D68FBB8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2137" y="3829273"/>
                <a:ext cx="216000" cy="184875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0F19DC-52E9-50CD-3952-D4FE6CEE00B3}"/>
                </a:ext>
              </a:extLst>
            </p:cNvPr>
            <p:cNvSpPr txBox="1"/>
            <p:nvPr/>
          </p:nvSpPr>
          <p:spPr>
            <a:xfrm>
              <a:off x="3612930" y="2631793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 &amp; IT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F69ED20-91C4-92CE-6C7C-B81B62432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2609180"/>
              <a:ext cx="288000" cy="288000"/>
              <a:chOff x="3822603" y="2646351"/>
              <a:chExt cx="360000" cy="360000"/>
            </a:xfrm>
          </p:grpSpPr>
          <p:sp>
            <p:nvSpPr>
              <p:cNvPr id="13" name="Flowchart: Connector 13">
                <a:extLst>
                  <a:ext uri="{FF2B5EF4-FFF2-40B4-BE49-F238E27FC236}">
                    <a16:creationId xmlns:a16="http://schemas.microsoft.com/office/drawing/2014/main" id="{AAB269F7-7EBF-570B-64CB-6BD78BEC67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822603" y="2646351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9" name="Picture 2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23BB04ED-8E57-F6D8-FD2F-0DA7BF7AF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4603" y="2722586"/>
                <a:ext cx="216000" cy="20753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6253E9-8FFC-BBE5-6F8D-580E7B02A540}"/>
                </a:ext>
              </a:extLst>
            </p:cNvPr>
            <p:cNvSpPr txBox="1"/>
            <p:nvPr/>
          </p:nvSpPr>
          <p:spPr>
            <a:xfrm>
              <a:off x="3612930" y="1815149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Data Center Colo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D27201C6-B97C-1744-0F1A-B8A0A2A1F3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1793397"/>
              <a:ext cx="288000" cy="288000"/>
              <a:chOff x="3857853" y="1530303"/>
              <a:chExt cx="360000" cy="360000"/>
            </a:xfrm>
          </p:grpSpPr>
          <p:sp>
            <p:nvSpPr>
              <p:cNvPr id="9" name="Flowchart: Connector 7">
                <a:extLst>
                  <a:ext uri="{FF2B5EF4-FFF2-40B4-BE49-F238E27FC236}">
                    <a16:creationId xmlns:a16="http://schemas.microsoft.com/office/drawing/2014/main" id="{F98E0F56-B111-8E7C-DA7B-908F1314B2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857853" y="1530303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C79180F-4FFA-5647-A23E-A87759F92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262" y="1602303"/>
                <a:ext cx="207183" cy="21600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02A206-7923-2B6B-AF95-E854EC4C72F3}"/>
                </a:ext>
              </a:extLst>
            </p:cNvPr>
            <p:cNvSpPr txBox="1"/>
            <p:nvPr/>
          </p:nvSpPr>
          <p:spPr>
            <a:xfrm>
              <a:off x="3612930" y="2223471"/>
              <a:ext cx="2206625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CloudInfinit</a:t>
              </a:r>
              <a:r>
                <a:rPr kumimoji="0" lang="en-IN" sz="1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BBD42F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+AI</a:t>
              </a:r>
              <a: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 </a:t>
              </a: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GPU Cloud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24C09465-FE99-AF8A-2490-5C9F9A12B5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2201288"/>
              <a:ext cx="288000" cy="288001"/>
              <a:chOff x="4892427" y="1530297"/>
              <a:chExt cx="360000" cy="360001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6967B768-9FAF-4DDA-DCEC-7BE2B38F67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92426" y="1530298"/>
                <a:ext cx="360001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0A9B6FE-09B4-9B00-237A-144683065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64426" y="1642176"/>
                <a:ext cx="216000" cy="136245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FA7D0C-07F9-29F6-5E5C-B452B6F3EB04}"/>
                </a:ext>
              </a:extLst>
            </p:cNvPr>
            <p:cNvSpPr txBox="1"/>
            <p:nvPr/>
          </p:nvSpPr>
          <p:spPr>
            <a:xfrm>
              <a:off x="3612930" y="1406827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 Digital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AA60D5-2BD7-2DCA-D7A9-48090EBE51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1385506"/>
              <a:ext cx="288000" cy="288000"/>
              <a:chOff x="4892425" y="440336"/>
              <a:chExt cx="360000" cy="360000"/>
            </a:xfrm>
          </p:grpSpPr>
          <p:sp>
            <p:nvSpPr>
              <p:cNvPr id="6" name="Flowchart: Connector 11">
                <a:extLst>
                  <a:ext uri="{FF2B5EF4-FFF2-40B4-BE49-F238E27FC236}">
                    <a16:creationId xmlns:a16="http://schemas.microsoft.com/office/drawing/2014/main" id="{56C686C8-1375-162F-3F93-A8C634C1F8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92425" y="440336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FD7EEB7-9C4C-FF18-B9D2-95C57CF5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54140" y="512336"/>
                <a:ext cx="236571" cy="2160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0245E6-6638-F5D7-5BE6-FBE3D09AE16E}"/>
                </a:ext>
              </a:extLst>
            </p:cNvPr>
            <p:cNvSpPr txBox="1"/>
            <p:nvPr/>
          </p:nvSpPr>
          <p:spPr>
            <a:xfrm>
              <a:off x="3612930" y="3856758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Security 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AC52AE4E-E6FD-3C61-D9FF-35F668B08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832854"/>
              <a:ext cx="288000" cy="288000"/>
              <a:chOff x="4824706" y="3741704"/>
              <a:chExt cx="360000" cy="360000"/>
            </a:xfrm>
          </p:grpSpPr>
          <p:sp>
            <p:nvSpPr>
              <p:cNvPr id="39" name="Flowchart: Connector 15">
                <a:extLst>
                  <a:ext uri="{FF2B5EF4-FFF2-40B4-BE49-F238E27FC236}">
                    <a16:creationId xmlns:a16="http://schemas.microsoft.com/office/drawing/2014/main" id="{C3710893-8447-4B2F-3CD6-973FFF4B41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24706" y="3741704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9E232CF4-8653-2875-B48C-1075ED0E9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23575" y="3813704"/>
                <a:ext cx="162263" cy="216000"/>
              </a:xfrm>
              <a:prstGeom prst="rect">
                <a:avLst/>
              </a:prstGeom>
            </p:spPr>
          </p:pic>
        </p:grp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B8778FE2-ADA2-6805-97A9-EF6F144951C6}"/>
              </a:ext>
            </a:extLst>
          </p:cNvPr>
          <p:cNvGrpSpPr/>
          <p:nvPr/>
        </p:nvGrpSpPr>
        <p:grpSpPr>
          <a:xfrm>
            <a:off x="6075044" y="1203750"/>
            <a:ext cx="2736000" cy="2880000"/>
            <a:chOff x="6075044" y="1203750"/>
            <a:chExt cx="2736000" cy="2880000"/>
          </a:xfrm>
        </p:grpSpPr>
        <p:sp>
          <p:nvSpPr>
            <p:cNvPr id="62" name="Round Same Side Corner Rectangle 61">
              <a:extLst>
                <a:ext uri="{FF2B5EF4-FFF2-40B4-BE49-F238E27FC236}">
                  <a16:creationId xmlns:a16="http://schemas.microsoft.com/office/drawing/2014/main" id="{16780071-4468-2F58-791B-5B83AEC9CE08}"/>
                </a:ext>
              </a:extLst>
            </p:cNvPr>
            <p:cNvSpPr/>
            <p:nvPr/>
          </p:nvSpPr>
          <p:spPr>
            <a:xfrm rot="16200000" flipH="1" flipV="1">
              <a:off x="6003044" y="1275750"/>
              <a:ext cx="2880000" cy="2736000"/>
            </a:xfrm>
            <a:prstGeom prst="round2SameRect">
              <a:avLst>
                <a:gd name="adj1" fmla="val 11683"/>
                <a:gd name="adj2" fmla="val 0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6796DD-7624-8810-E41A-1267416B5DBF}"/>
                </a:ext>
              </a:extLst>
            </p:cNvPr>
            <p:cNvGrpSpPr/>
            <p:nvPr/>
          </p:nvGrpSpPr>
          <p:grpSpPr>
            <a:xfrm>
              <a:off x="6213470" y="2438573"/>
              <a:ext cx="748550" cy="576258"/>
              <a:chOff x="6120148" y="2301451"/>
              <a:chExt cx="748550" cy="57625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2B8CDE-FEB4-5684-4242-E9A1032E2D58}"/>
                  </a:ext>
                </a:extLst>
              </p:cNvPr>
              <p:cNvSpPr txBox="1"/>
              <p:nvPr/>
            </p:nvSpPr>
            <p:spPr>
              <a:xfrm>
                <a:off x="6120148" y="2569932"/>
                <a:ext cx="7485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Innovation in Data Center</a:t>
                </a:r>
              </a:p>
            </p:txBody>
          </p:sp>
          <p:pic>
            <p:nvPicPr>
              <p:cNvPr id="21" name="Picture 20" descr="A logo with a sun&#10;&#10;Description automatically generated">
                <a:extLst>
                  <a:ext uri="{FF2B5EF4-FFF2-40B4-BE49-F238E27FC236}">
                    <a16:creationId xmlns:a16="http://schemas.microsoft.com/office/drawing/2014/main" id="{A2CF4523-5002-ECA9-A522-783DEC194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6078" y="2301451"/>
                <a:ext cx="496691" cy="233600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DDD405-0361-505C-C140-FE8221B037F6}"/>
                </a:ext>
              </a:extLst>
            </p:cNvPr>
            <p:cNvGrpSpPr/>
            <p:nvPr/>
          </p:nvGrpSpPr>
          <p:grpSpPr>
            <a:xfrm>
              <a:off x="7841020" y="2351397"/>
              <a:ext cx="867840" cy="663434"/>
              <a:chOff x="7959932" y="2214275"/>
              <a:chExt cx="867840" cy="66343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B5E7A-5741-FCE3-33BD-52CC07DE0BED}"/>
                  </a:ext>
                </a:extLst>
              </p:cNvPr>
              <p:cNvSpPr txBox="1"/>
              <p:nvPr/>
            </p:nvSpPr>
            <p:spPr>
              <a:xfrm>
                <a:off x="7959932" y="2569932"/>
                <a:ext cx="867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Best in </a:t>
                </a:r>
              </a:p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Services Industry</a:t>
                </a:r>
              </a:p>
            </p:txBody>
          </p:sp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08C18244-E3F6-B804-F695-728B9E9CF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6660" y="2214275"/>
                <a:ext cx="434385" cy="32077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D466568-97C5-9C57-C821-3A88E78F1141}"/>
                </a:ext>
              </a:extLst>
            </p:cNvPr>
            <p:cNvGrpSpPr/>
            <p:nvPr/>
          </p:nvGrpSpPr>
          <p:grpSpPr>
            <a:xfrm>
              <a:off x="7939157" y="1505364"/>
              <a:ext cx="740564" cy="568108"/>
              <a:chOff x="7930915" y="1343843"/>
              <a:chExt cx="740564" cy="56810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1B7BC-D7DB-A068-5F20-A6260E1AF5C6}"/>
                  </a:ext>
                </a:extLst>
              </p:cNvPr>
              <p:cNvSpPr txBox="1"/>
              <p:nvPr/>
            </p:nvSpPr>
            <p:spPr>
              <a:xfrm>
                <a:off x="7930915" y="1604174"/>
                <a:ext cx="740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Award for Sustainability</a:t>
                </a:r>
              </a:p>
            </p:txBody>
          </p:sp>
          <p:pic>
            <p:nvPicPr>
              <p:cNvPr id="42" name="Picture 41" descr="A red white and blue sign&#10;&#10;Description automatically generated">
                <a:extLst>
                  <a:ext uri="{FF2B5EF4-FFF2-40B4-BE49-F238E27FC236}">
                    <a16:creationId xmlns:a16="http://schemas.microsoft.com/office/drawing/2014/main" id="{A345DF68-3D13-74AC-D245-9D6CDFED2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1147" y="1343843"/>
                <a:ext cx="500100" cy="233599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F435EB-951F-34F8-F032-51AE3E917634}"/>
                </a:ext>
              </a:extLst>
            </p:cNvPr>
            <p:cNvGrpSpPr/>
            <p:nvPr/>
          </p:nvGrpSpPr>
          <p:grpSpPr>
            <a:xfrm>
              <a:off x="7553842" y="3337657"/>
              <a:ext cx="916925" cy="519101"/>
              <a:chOff x="7545600" y="3286336"/>
              <a:chExt cx="916925" cy="51910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E411D3-1529-7E3B-7FCE-7763D66DFDAD}"/>
                  </a:ext>
                </a:extLst>
              </p:cNvPr>
              <p:cNvSpPr txBox="1"/>
              <p:nvPr/>
            </p:nvSpPr>
            <p:spPr>
              <a:xfrm>
                <a:off x="7545600" y="3497660"/>
                <a:ext cx="916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Managed Network Services - MQ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A50E452-3FE9-A2E2-70F5-2DAD4F408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90244" y="3286336"/>
                <a:ext cx="815840" cy="187642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3614EB-AC76-FC09-9B0C-CD6A6B602B56}"/>
                </a:ext>
              </a:extLst>
            </p:cNvPr>
            <p:cNvGrpSpPr/>
            <p:nvPr/>
          </p:nvGrpSpPr>
          <p:grpSpPr>
            <a:xfrm>
              <a:off x="6902657" y="2335781"/>
              <a:ext cx="997725" cy="786771"/>
              <a:chOff x="6932501" y="2198659"/>
              <a:chExt cx="997725" cy="786771"/>
            </a:xfrm>
          </p:grpSpPr>
          <p:pic>
            <p:nvPicPr>
              <p:cNvPr id="45" name="Picture 44" descr="Logos &amp; Brand Guidelines | NVIDIA">
                <a:extLst>
                  <a:ext uri="{FF2B5EF4-FFF2-40B4-BE49-F238E27FC236}">
                    <a16:creationId xmlns:a16="http://schemas.microsoft.com/office/drawing/2014/main" id="{94442147-4E23-4C72-B803-585101584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1013" y="2198659"/>
                <a:ext cx="600700" cy="33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9E6C84-A536-E88A-1B11-6E0FDD190690}"/>
                  </a:ext>
                </a:extLst>
              </p:cNvPr>
              <p:cNvSpPr txBox="1"/>
              <p:nvPr/>
            </p:nvSpPr>
            <p:spPr>
              <a:xfrm>
                <a:off x="6932501" y="2569932"/>
                <a:ext cx="99772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India’s 1</a:t>
                </a:r>
                <a:r>
                  <a:rPr kumimoji="0" lang="en-US" sz="7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st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Nvidia </a:t>
                </a:r>
              </a:p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DGX Ready Liquid &amp; </a:t>
                </a:r>
              </a:p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Air Cooled DCs</a:t>
                </a:r>
                <a:endParaRPr kumimoji="0" lang="en-I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C41BFDF-788E-DFE0-2F90-AE3D9FA11E96}"/>
                </a:ext>
              </a:extLst>
            </p:cNvPr>
            <p:cNvGrpSpPr/>
            <p:nvPr/>
          </p:nvGrpSpPr>
          <p:grpSpPr>
            <a:xfrm>
              <a:off x="7031138" y="1423150"/>
              <a:ext cx="928397" cy="757700"/>
              <a:chOff x="7069767" y="1261629"/>
              <a:chExt cx="928397" cy="757700"/>
            </a:xfrm>
          </p:grpSpPr>
          <p:pic>
            <p:nvPicPr>
              <p:cNvPr id="47" name="Picture 2" descr="India Primetime', ET BrandEquity">
                <a:extLst>
                  <a:ext uri="{FF2B5EF4-FFF2-40B4-BE49-F238E27FC236}">
                    <a16:creationId xmlns:a16="http://schemas.microsoft.com/office/drawing/2014/main" id="{5DB7C522-B245-A698-D986-85899A43E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483" y="1261629"/>
                <a:ext cx="294965" cy="315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5308C1-572E-7FA6-84C8-84E8B804C2F2}"/>
                  </a:ext>
                </a:extLst>
              </p:cNvPr>
              <p:cNvSpPr txBox="1"/>
              <p:nvPr/>
            </p:nvSpPr>
            <p:spPr>
              <a:xfrm>
                <a:off x="7069767" y="1603831"/>
                <a:ext cx="928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Best Future-Proof Data Center Project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0336A23-2A98-9188-BC36-91A16E0F2021}"/>
                </a:ext>
              </a:extLst>
            </p:cNvPr>
            <p:cNvGrpSpPr/>
            <p:nvPr/>
          </p:nvGrpSpPr>
          <p:grpSpPr>
            <a:xfrm>
              <a:off x="6503558" y="3271054"/>
              <a:ext cx="916925" cy="693425"/>
              <a:chOff x="6557432" y="3219733"/>
              <a:chExt cx="916925" cy="693425"/>
            </a:xfrm>
          </p:grpSpPr>
          <p:pic>
            <p:nvPicPr>
              <p:cNvPr id="49" name="Picture 2" descr="Partner Content - IDC European Utilities Summit 2021">
                <a:extLst>
                  <a:ext uri="{FF2B5EF4-FFF2-40B4-BE49-F238E27FC236}">
                    <a16:creationId xmlns:a16="http://schemas.microsoft.com/office/drawing/2014/main" id="{2C496265-9614-5B50-4CEC-9949B6860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153" y="3219733"/>
                <a:ext cx="847482" cy="254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6591C5-D833-B7E0-57E2-BFFC5A6DF20F}"/>
                  </a:ext>
                </a:extLst>
              </p:cNvPr>
              <p:cNvSpPr txBox="1"/>
              <p:nvPr/>
            </p:nvSpPr>
            <p:spPr>
              <a:xfrm>
                <a:off x="6557432" y="3497660"/>
                <a:ext cx="91692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DC Services India &amp; ​Managed Cloud Services APAC ​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033251-96D5-2C04-3F5C-8B81C4E8B62F}"/>
                </a:ext>
              </a:extLst>
            </p:cNvPr>
            <p:cNvGrpSpPr/>
            <p:nvPr/>
          </p:nvGrpSpPr>
          <p:grpSpPr>
            <a:xfrm>
              <a:off x="6202200" y="1335811"/>
              <a:ext cx="849317" cy="845039"/>
              <a:chOff x="6193958" y="1174290"/>
              <a:chExt cx="849317" cy="84503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56B4C0-6905-8F13-1347-51A750B74E52}"/>
                  </a:ext>
                </a:extLst>
              </p:cNvPr>
              <p:cNvSpPr txBox="1"/>
              <p:nvPr/>
            </p:nvSpPr>
            <p:spPr>
              <a:xfrm>
                <a:off x="6193958" y="1603831"/>
                <a:ext cx="84931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685783">
                  <a:defRPr sz="800">
                    <a:solidFill>
                      <a:prstClr val="white"/>
                    </a:solidFill>
                    <a:latin typeface="Trebuchet MS"/>
                  </a:defRPr>
                </a:lvl1pPr>
              </a:lstStyle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CIO Choice 2025 for AI-Ready Data Centers</a:t>
                </a:r>
              </a:p>
            </p:txBody>
          </p:sp>
          <p:pic>
            <p:nvPicPr>
              <p:cNvPr id="52" name="Picture 51" descr="A gold medal with a red strap&#10;&#10;AI-generated content may be incorrect.">
                <a:extLst>
                  <a:ext uri="{FF2B5EF4-FFF2-40B4-BE49-F238E27FC236}">
                    <a16:creationId xmlns:a16="http://schemas.microsoft.com/office/drawing/2014/main" id="{B1451B7F-B466-971A-3D98-88180A063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040" y="1174290"/>
                <a:ext cx="403152" cy="403152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Image result for sify logo">
            <a:extLst>
              <a:ext uri="{FF2B5EF4-FFF2-40B4-BE49-F238E27FC236}">
                <a16:creationId xmlns:a16="http://schemas.microsoft.com/office/drawing/2014/main" id="{B8995C43-790B-013B-9AF7-3A62E3D6B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9F035-B3EC-6EE4-FE13-66C4F18E548E}"/>
              </a:ext>
            </a:extLst>
          </p:cNvPr>
          <p:cNvSpPr txBox="1"/>
          <p:nvPr/>
        </p:nvSpPr>
        <p:spPr>
          <a:xfrm>
            <a:off x="323850" y="446630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700" normalizeH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55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Dark Theme New - Journey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5225ff6-d8db-4da8-8d9c-1f925f835688" ContentTypeId="0x0101" PreviousValue="false"/>
</file>

<file path=customXml/itemProps1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121</Words>
  <Application>Microsoft Macintosh PowerPoint</Application>
  <PresentationFormat>On-screen Show (16:9)</PresentationFormat>
  <Paragraphs>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TheSansOffice</vt:lpstr>
      <vt:lpstr>Trebuchet MS</vt:lpstr>
      <vt:lpstr>Sify Dark Theme New - Journey</vt:lpstr>
      <vt:lpstr>PowerPoint Presentation</vt:lpstr>
      <vt:lpstr>AGENDA</vt:lpstr>
      <vt:lpstr>SLIDE TITLE COMES HERE</vt:lpstr>
      <vt:lpstr>PowerPoint Presentation</vt:lpstr>
      <vt:lpstr>SEPARATOR TITLE COMES HERE TITLE COMES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75</cp:revision>
  <dcterms:created xsi:type="dcterms:W3CDTF">2020-10-26T06:38:47Z</dcterms:created>
  <dcterms:modified xsi:type="dcterms:W3CDTF">2025-09-16T07:58:42Z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