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7" r:id="rId5"/>
  </p:sldMasterIdLst>
  <p:notesMasterIdLst>
    <p:notesMasterId r:id="rId12"/>
  </p:notesMasterIdLst>
  <p:handoutMasterIdLst>
    <p:handoutMasterId r:id="rId13"/>
  </p:handoutMasterIdLst>
  <p:sldIdLst>
    <p:sldId id="2147482586" r:id="rId6"/>
    <p:sldId id="2147482582" r:id="rId7"/>
    <p:sldId id="2147482458" r:id="rId8"/>
    <p:sldId id="2147482650" r:id="rId9"/>
    <p:sldId id="3385" r:id="rId10"/>
    <p:sldId id="2147482587" r:id="rId11"/>
  </p:sldIdLst>
  <p:sldSz cx="9144000" cy="5143500" type="screen16x9"/>
  <p:notesSz cx="6858000" cy="9144000"/>
  <p:defaultTextStyle>
    <a:defPPr>
      <a:defRPr lang="en-US"/>
    </a:defPPr>
    <a:lvl1pPr marL="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3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6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29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72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15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57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01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43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2556850-7FA5-8FBD-5C7C-47D6B0EDB1E9}" name="Sushant Dubey" initials="" userId="S::sushant.dubey@sifycorp.com::b3f89166-89f4-4765-a68d-227574381f33" providerId="AD"/>
  <p188:author id="{19BF3BE7-54DF-C657-4691-A640E35644AD}" name="Sagar Singh" initials="SS" userId="S::sagar.singh@sifycorp.com::0cd5ac81-7dc7-4895-a950-fa698084dc3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D730"/>
    <a:srgbClr val="002044"/>
    <a:srgbClr val="002064"/>
    <a:srgbClr val="002050"/>
    <a:srgbClr val="556677"/>
    <a:srgbClr val="000000"/>
    <a:srgbClr val="002043"/>
    <a:srgbClr val="10253F"/>
    <a:srgbClr val="10121F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82"/>
    <p:restoredTop sz="92146"/>
  </p:normalViewPr>
  <p:slideViewPr>
    <p:cSldViewPr snapToGrid="0">
      <p:cViewPr varScale="1">
        <p:scale>
          <a:sx n="189" d="100"/>
          <a:sy n="189" d="100"/>
        </p:scale>
        <p:origin x="60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handoutMaster" Target="handoutMasters/handoutMaster1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F7ADA3-8A5F-DC43-904A-1A76C1CDE32C}" type="doc">
      <dgm:prSet loTypeId="urn:microsoft.com/office/officeart/2008/layout/Lined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876A74-10EE-AC49-9144-151BAA461B0B}">
      <dgm:prSet custT="1"/>
      <dgm:spPr>
        <a:noFill/>
      </dgm:spPr>
      <dgm:t>
        <a:bodyPr anchor="ctr"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600" b="1" dirty="0">
              <a:solidFill>
                <a:schemeClr val="accent1"/>
              </a:solidFill>
              <a:latin typeface="Trebuchet MS" panose="020B0703020202090204" pitchFamily="34" charset="0"/>
            </a:rPr>
            <a:t>ONE</a:t>
          </a:r>
          <a:endParaRPr lang="en-IN" sz="1600" b="1" dirty="0">
            <a:solidFill>
              <a:schemeClr val="accent1"/>
            </a:solidFill>
            <a:latin typeface="Trebuchet MS" panose="020B0703020202090204" pitchFamily="34" charset="0"/>
          </a:endParaRPr>
        </a:p>
      </dgm:t>
    </dgm:pt>
    <dgm:pt modelId="{2EC8AB8E-6FF8-3940-9A85-C1550D923589}" type="parTrans" cxnId="{010F21A6-DD24-D84D-8850-5EC0470C0620}">
      <dgm:prSet/>
      <dgm:spPr/>
      <dgm:t>
        <a:bodyPr/>
        <a:lstStyle/>
        <a:p>
          <a:endParaRPr lang="en-US" sz="1600"/>
        </a:p>
      </dgm:t>
    </dgm:pt>
    <dgm:pt modelId="{53DA985C-1BF3-8B45-9B81-3249739BD87E}" type="sibTrans" cxnId="{010F21A6-DD24-D84D-8850-5EC0470C0620}">
      <dgm:prSet/>
      <dgm:spPr/>
      <dgm:t>
        <a:bodyPr/>
        <a:lstStyle/>
        <a:p>
          <a:endParaRPr lang="en-US" sz="1600"/>
        </a:p>
      </dgm:t>
    </dgm:pt>
    <dgm:pt modelId="{5AB059EC-7AAE-0A40-B951-6FB31B20FA14}">
      <dgm:prSet custT="1"/>
      <dgm:spPr>
        <a:noFill/>
      </dgm:spPr>
      <dgm:t>
        <a:bodyPr anchor="ctr"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IN" sz="1600" b="1" dirty="0">
              <a:solidFill>
                <a:schemeClr val="accent1"/>
              </a:solidFill>
              <a:latin typeface="Trebuchet MS" panose="020B0703020202090204" pitchFamily="34" charset="0"/>
            </a:rPr>
            <a:t>TWO</a:t>
          </a:r>
        </a:p>
      </dgm:t>
    </dgm:pt>
    <dgm:pt modelId="{49D3C9CB-0E37-5A44-BF2F-45BE59ACC96E}" type="parTrans" cxnId="{B9F2A4F5-1159-7A4D-BBF8-E698015C1595}">
      <dgm:prSet/>
      <dgm:spPr/>
      <dgm:t>
        <a:bodyPr/>
        <a:lstStyle/>
        <a:p>
          <a:endParaRPr lang="en-US"/>
        </a:p>
      </dgm:t>
    </dgm:pt>
    <dgm:pt modelId="{DD58BE60-8C6D-FC45-A231-DCE53748A890}" type="sibTrans" cxnId="{B9F2A4F5-1159-7A4D-BBF8-E698015C1595}">
      <dgm:prSet/>
      <dgm:spPr/>
      <dgm:t>
        <a:bodyPr/>
        <a:lstStyle/>
        <a:p>
          <a:endParaRPr lang="en-US"/>
        </a:p>
      </dgm:t>
    </dgm:pt>
    <dgm:pt modelId="{C2272733-869B-D547-95DC-B5B4818B28F1}">
      <dgm:prSet custT="1"/>
      <dgm:spPr>
        <a:noFill/>
      </dgm:spPr>
      <dgm:t>
        <a:bodyPr anchor="ctr"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IN" sz="1600" b="1" dirty="0">
              <a:solidFill>
                <a:schemeClr val="accent1"/>
              </a:solidFill>
              <a:latin typeface="Trebuchet MS" panose="020B0703020202090204" pitchFamily="34" charset="0"/>
            </a:rPr>
            <a:t>THREE</a:t>
          </a:r>
        </a:p>
      </dgm:t>
    </dgm:pt>
    <dgm:pt modelId="{9D208E2B-54D0-3A4D-961D-D41E34D1D8C3}" type="parTrans" cxnId="{0A6B8FAC-F1BF-B345-93BD-E4AB497BC576}">
      <dgm:prSet/>
      <dgm:spPr/>
      <dgm:t>
        <a:bodyPr/>
        <a:lstStyle/>
        <a:p>
          <a:endParaRPr lang="en-US"/>
        </a:p>
      </dgm:t>
    </dgm:pt>
    <dgm:pt modelId="{31D10BFD-FF0B-8541-93B3-6D2E7F9D53D9}" type="sibTrans" cxnId="{0A6B8FAC-F1BF-B345-93BD-E4AB497BC576}">
      <dgm:prSet/>
      <dgm:spPr/>
      <dgm:t>
        <a:bodyPr/>
        <a:lstStyle/>
        <a:p>
          <a:endParaRPr lang="en-US"/>
        </a:p>
      </dgm:t>
    </dgm:pt>
    <dgm:pt modelId="{9F2ADB73-08FB-2C45-8F0E-A9A9DFDFF345}">
      <dgm:prSet custT="1"/>
      <dgm:spPr>
        <a:noFill/>
      </dgm:spPr>
      <dgm:t>
        <a:bodyPr anchor="ctr"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IN" sz="1600" b="1" dirty="0">
              <a:solidFill>
                <a:schemeClr val="accent1"/>
              </a:solidFill>
              <a:latin typeface="Trebuchet MS" panose="020B0703020202090204" pitchFamily="34" charset="0"/>
            </a:rPr>
            <a:t>FOUR</a:t>
          </a:r>
        </a:p>
      </dgm:t>
    </dgm:pt>
    <dgm:pt modelId="{5BDE59C4-7477-8C4B-B9CE-F8583827E931}" type="parTrans" cxnId="{641E0641-8438-3A4E-B283-6ADD7AF21B02}">
      <dgm:prSet/>
      <dgm:spPr/>
      <dgm:t>
        <a:bodyPr/>
        <a:lstStyle/>
        <a:p>
          <a:endParaRPr lang="en-US"/>
        </a:p>
      </dgm:t>
    </dgm:pt>
    <dgm:pt modelId="{F7D1D544-BEAC-E041-ADCA-F882833A5972}" type="sibTrans" cxnId="{641E0641-8438-3A4E-B283-6ADD7AF21B02}">
      <dgm:prSet/>
      <dgm:spPr/>
      <dgm:t>
        <a:bodyPr/>
        <a:lstStyle/>
        <a:p>
          <a:endParaRPr lang="en-US"/>
        </a:p>
      </dgm:t>
    </dgm:pt>
    <dgm:pt modelId="{96BC7C30-EEFF-C24C-AAD7-BE29C306ACF3}">
      <dgm:prSet custT="1"/>
      <dgm:spPr>
        <a:noFill/>
      </dgm:spPr>
      <dgm:t>
        <a:bodyPr anchor="ctr"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IN" sz="1600" b="1" dirty="0">
              <a:solidFill>
                <a:schemeClr val="accent1"/>
              </a:solidFill>
              <a:latin typeface="Trebuchet MS" panose="020B0703020202090204" pitchFamily="34" charset="0"/>
            </a:rPr>
            <a:t>FIVE</a:t>
          </a:r>
        </a:p>
      </dgm:t>
    </dgm:pt>
    <dgm:pt modelId="{53C69C1B-F689-4047-AAAB-E9B9F08E7FD7}" type="parTrans" cxnId="{52ADD274-F6B6-E542-B0B3-7F762AD4B168}">
      <dgm:prSet/>
      <dgm:spPr/>
      <dgm:t>
        <a:bodyPr/>
        <a:lstStyle/>
        <a:p>
          <a:endParaRPr lang="en-US"/>
        </a:p>
      </dgm:t>
    </dgm:pt>
    <dgm:pt modelId="{D81374C7-6848-C84C-88ED-A03190CE4C63}" type="sibTrans" cxnId="{52ADD274-F6B6-E542-B0B3-7F762AD4B168}">
      <dgm:prSet/>
      <dgm:spPr/>
      <dgm:t>
        <a:bodyPr/>
        <a:lstStyle/>
        <a:p>
          <a:endParaRPr lang="en-US"/>
        </a:p>
      </dgm:t>
    </dgm:pt>
    <dgm:pt modelId="{4B7F7CE8-87C4-C344-88D9-76CC54622D2D}">
      <dgm:prSet custT="1"/>
      <dgm:spPr>
        <a:noFill/>
      </dgm:spPr>
      <dgm:t>
        <a:bodyPr anchor="ctr"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IN" sz="1600" b="1" dirty="0">
              <a:solidFill>
                <a:schemeClr val="accent1"/>
              </a:solidFill>
              <a:latin typeface="Trebuchet MS" panose="020B0703020202090204" pitchFamily="34" charset="0"/>
            </a:rPr>
            <a:t>SIX</a:t>
          </a:r>
        </a:p>
      </dgm:t>
    </dgm:pt>
    <dgm:pt modelId="{BFD35F7F-3CBD-CB48-BD97-631384A0A57B}" type="parTrans" cxnId="{45A1DD93-AE87-4E40-AF74-2F8259B41305}">
      <dgm:prSet/>
      <dgm:spPr/>
      <dgm:t>
        <a:bodyPr/>
        <a:lstStyle/>
        <a:p>
          <a:endParaRPr lang="en-US"/>
        </a:p>
      </dgm:t>
    </dgm:pt>
    <dgm:pt modelId="{915F34BA-F3DD-4D4F-B907-CCC8D58A81B4}" type="sibTrans" cxnId="{45A1DD93-AE87-4E40-AF74-2F8259B41305}">
      <dgm:prSet/>
      <dgm:spPr/>
      <dgm:t>
        <a:bodyPr/>
        <a:lstStyle/>
        <a:p>
          <a:endParaRPr lang="en-US"/>
        </a:p>
      </dgm:t>
    </dgm:pt>
    <dgm:pt modelId="{A043A601-78CE-6543-BEDA-9134494A2C70}">
      <dgm:prSet custT="1"/>
      <dgm:spPr>
        <a:noFill/>
      </dgm:spPr>
      <dgm:t>
        <a:bodyPr anchor="ctr"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IN" sz="1600" b="1" dirty="0">
              <a:solidFill>
                <a:schemeClr val="accent1"/>
              </a:solidFill>
              <a:latin typeface="Trebuchet MS" panose="020B0703020202090204" pitchFamily="34" charset="0"/>
            </a:rPr>
            <a:t>SEVEN</a:t>
          </a:r>
        </a:p>
      </dgm:t>
    </dgm:pt>
    <dgm:pt modelId="{0A702B37-1F7F-E242-8F86-D1CC91EF92BC}" type="parTrans" cxnId="{1D4F1525-8406-0B4D-9FFA-DE922BCC4F8D}">
      <dgm:prSet/>
      <dgm:spPr/>
      <dgm:t>
        <a:bodyPr/>
        <a:lstStyle/>
        <a:p>
          <a:endParaRPr lang="en-US"/>
        </a:p>
      </dgm:t>
    </dgm:pt>
    <dgm:pt modelId="{E2F18589-FCAA-3341-8EA3-C414F949D3A0}" type="sibTrans" cxnId="{1D4F1525-8406-0B4D-9FFA-DE922BCC4F8D}">
      <dgm:prSet/>
      <dgm:spPr/>
      <dgm:t>
        <a:bodyPr/>
        <a:lstStyle/>
        <a:p>
          <a:endParaRPr lang="en-US"/>
        </a:p>
      </dgm:t>
    </dgm:pt>
    <dgm:pt modelId="{6CB48DD5-19F9-674B-BB9E-B11E20AC442C}" type="pres">
      <dgm:prSet presAssocID="{1FF7ADA3-8A5F-DC43-904A-1A76C1CDE32C}" presName="vert0" presStyleCnt="0">
        <dgm:presLayoutVars>
          <dgm:dir/>
          <dgm:animOne val="branch"/>
          <dgm:animLvl val="lvl"/>
        </dgm:presLayoutVars>
      </dgm:prSet>
      <dgm:spPr/>
    </dgm:pt>
    <dgm:pt modelId="{3BFD0FEE-0CE7-4E4C-B5B3-B7CD136DA56A}" type="pres">
      <dgm:prSet presAssocID="{E7876A74-10EE-AC49-9144-151BAA461B0B}" presName="thickLine" presStyleLbl="alignNode1" presStyleIdx="0" presStyleCnt="7"/>
      <dgm:spPr/>
    </dgm:pt>
    <dgm:pt modelId="{B40C1E26-7319-5C44-A669-B1D5824E72D6}" type="pres">
      <dgm:prSet presAssocID="{E7876A74-10EE-AC49-9144-151BAA461B0B}" presName="horz1" presStyleCnt="0"/>
      <dgm:spPr/>
    </dgm:pt>
    <dgm:pt modelId="{87C103B3-08B4-A64C-BE14-484A74955DBA}" type="pres">
      <dgm:prSet presAssocID="{E7876A74-10EE-AC49-9144-151BAA461B0B}" presName="tx1" presStyleLbl="revTx" presStyleIdx="0" presStyleCnt="7"/>
      <dgm:spPr/>
    </dgm:pt>
    <dgm:pt modelId="{784E71E9-9C45-EF4F-87D4-67180668E2EB}" type="pres">
      <dgm:prSet presAssocID="{E7876A74-10EE-AC49-9144-151BAA461B0B}" presName="vert1" presStyleCnt="0"/>
      <dgm:spPr/>
    </dgm:pt>
    <dgm:pt modelId="{0A87B1E8-DF1E-D347-96AA-B1EDD04D70FA}" type="pres">
      <dgm:prSet presAssocID="{5AB059EC-7AAE-0A40-B951-6FB31B20FA14}" presName="thickLine" presStyleLbl="alignNode1" presStyleIdx="1" presStyleCnt="7"/>
      <dgm:spPr/>
    </dgm:pt>
    <dgm:pt modelId="{BEBEB11C-E708-C84E-B7B3-01808AACFD5D}" type="pres">
      <dgm:prSet presAssocID="{5AB059EC-7AAE-0A40-B951-6FB31B20FA14}" presName="horz1" presStyleCnt="0"/>
      <dgm:spPr/>
    </dgm:pt>
    <dgm:pt modelId="{8892470C-32B0-BE4C-B07C-E1DA6CD6E9D8}" type="pres">
      <dgm:prSet presAssocID="{5AB059EC-7AAE-0A40-B951-6FB31B20FA14}" presName="tx1" presStyleLbl="revTx" presStyleIdx="1" presStyleCnt="7"/>
      <dgm:spPr/>
    </dgm:pt>
    <dgm:pt modelId="{707530EA-2759-054E-B080-8F5D462CF334}" type="pres">
      <dgm:prSet presAssocID="{5AB059EC-7AAE-0A40-B951-6FB31B20FA14}" presName="vert1" presStyleCnt="0"/>
      <dgm:spPr/>
    </dgm:pt>
    <dgm:pt modelId="{C72B4A3F-6122-4F4B-80CE-479B5F0650D3}" type="pres">
      <dgm:prSet presAssocID="{C2272733-869B-D547-95DC-B5B4818B28F1}" presName="thickLine" presStyleLbl="alignNode1" presStyleIdx="2" presStyleCnt="7"/>
      <dgm:spPr/>
    </dgm:pt>
    <dgm:pt modelId="{B17034AE-BDCC-2F44-9D00-5FE27B0D034A}" type="pres">
      <dgm:prSet presAssocID="{C2272733-869B-D547-95DC-B5B4818B28F1}" presName="horz1" presStyleCnt="0"/>
      <dgm:spPr/>
    </dgm:pt>
    <dgm:pt modelId="{D531DB8C-73D9-074B-92AD-F01E9307E1CD}" type="pres">
      <dgm:prSet presAssocID="{C2272733-869B-D547-95DC-B5B4818B28F1}" presName="tx1" presStyleLbl="revTx" presStyleIdx="2" presStyleCnt="7"/>
      <dgm:spPr/>
    </dgm:pt>
    <dgm:pt modelId="{8E0D412E-8B8C-3847-9040-379178BC16D5}" type="pres">
      <dgm:prSet presAssocID="{C2272733-869B-D547-95DC-B5B4818B28F1}" presName="vert1" presStyleCnt="0"/>
      <dgm:spPr/>
    </dgm:pt>
    <dgm:pt modelId="{C7E5F8AC-2582-CC49-8020-38B97F1BE09D}" type="pres">
      <dgm:prSet presAssocID="{9F2ADB73-08FB-2C45-8F0E-A9A9DFDFF345}" presName="thickLine" presStyleLbl="alignNode1" presStyleIdx="3" presStyleCnt="7"/>
      <dgm:spPr/>
    </dgm:pt>
    <dgm:pt modelId="{813EBF10-178A-3F4C-B6D2-A421DBD93BB8}" type="pres">
      <dgm:prSet presAssocID="{9F2ADB73-08FB-2C45-8F0E-A9A9DFDFF345}" presName="horz1" presStyleCnt="0"/>
      <dgm:spPr/>
    </dgm:pt>
    <dgm:pt modelId="{60836692-E48A-6441-9CC1-A77ADB827502}" type="pres">
      <dgm:prSet presAssocID="{9F2ADB73-08FB-2C45-8F0E-A9A9DFDFF345}" presName="tx1" presStyleLbl="revTx" presStyleIdx="3" presStyleCnt="7"/>
      <dgm:spPr/>
    </dgm:pt>
    <dgm:pt modelId="{64098658-A7C9-C345-A765-BB88EC288DF8}" type="pres">
      <dgm:prSet presAssocID="{9F2ADB73-08FB-2C45-8F0E-A9A9DFDFF345}" presName="vert1" presStyleCnt="0"/>
      <dgm:spPr/>
    </dgm:pt>
    <dgm:pt modelId="{1D395269-195D-DB4C-ADB0-62F2705560C7}" type="pres">
      <dgm:prSet presAssocID="{96BC7C30-EEFF-C24C-AAD7-BE29C306ACF3}" presName="thickLine" presStyleLbl="alignNode1" presStyleIdx="4" presStyleCnt="7"/>
      <dgm:spPr/>
    </dgm:pt>
    <dgm:pt modelId="{39C8F4CF-20A9-9D4F-B8FC-40053FD8B01A}" type="pres">
      <dgm:prSet presAssocID="{96BC7C30-EEFF-C24C-AAD7-BE29C306ACF3}" presName="horz1" presStyleCnt="0"/>
      <dgm:spPr/>
    </dgm:pt>
    <dgm:pt modelId="{7384268E-4DCC-0D44-89CD-85113C853C97}" type="pres">
      <dgm:prSet presAssocID="{96BC7C30-EEFF-C24C-AAD7-BE29C306ACF3}" presName="tx1" presStyleLbl="revTx" presStyleIdx="4" presStyleCnt="7"/>
      <dgm:spPr/>
    </dgm:pt>
    <dgm:pt modelId="{27CAFB83-B8AA-BC4A-881F-83A68CCBEA1D}" type="pres">
      <dgm:prSet presAssocID="{96BC7C30-EEFF-C24C-AAD7-BE29C306ACF3}" presName="vert1" presStyleCnt="0"/>
      <dgm:spPr/>
    </dgm:pt>
    <dgm:pt modelId="{4B4F5600-9A0D-9A47-A215-255430375242}" type="pres">
      <dgm:prSet presAssocID="{4B7F7CE8-87C4-C344-88D9-76CC54622D2D}" presName="thickLine" presStyleLbl="alignNode1" presStyleIdx="5" presStyleCnt="7"/>
      <dgm:spPr/>
    </dgm:pt>
    <dgm:pt modelId="{E6BD194F-571E-EE4B-95D3-66749635FA1C}" type="pres">
      <dgm:prSet presAssocID="{4B7F7CE8-87C4-C344-88D9-76CC54622D2D}" presName="horz1" presStyleCnt="0"/>
      <dgm:spPr/>
    </dgm:pt>
    <dgm:pt modelId="{53EB6964-0BA4-F345-A7AA-AC023469E929}" type="pres">
      <dgm:prSet presAssocID="{4B7F7CE8-87C4-C344-88D9-76CC54622D2D}" presName="tx1" presStyleLbl="revTx" presStyleIdx="5" presStyleCnt="7"/>
      <dgm:spPr/>
    </dgm:pt>
    <dgm:pt modelId="{A3FF2313-475C-8646-A380-C4C960BFBFBA}" type="pres">
      <dgm:prSet presAssocID="{4B7F7CE8-87C4-C344-88D9-76CC54622D2D}" presName="vert1" presStyleCnt="0"/>
      <dgm:spPr/>
    </dgm:pt>
    <dgm:pt modelId="{CC48CC4B-18FE-4243-ACBF-E0677A663C35}" type="pres">
      <dgm:prSet presAssocID="{A043A601-78CE-6543-BEDA-9134494A2C70}" presName="thickLine" presStyleLbl="alignNode1" presStyleIdx="6" presStyleCnt="7"/>
      <dgm:spPr/>
    </dgm:pt>
    <dgm:pt modelId="{E159038B-F372-424C-901A-B3386DE45C32}" type="pres">
      <dgm:prSet presAssocID="{A043A601-78CE-6543-BEDA-9134494A2C70}" presName="horz1" presStyleCnt="0"/>
      <dgm:spPr/>
    </dgm:pt>
    <dgm:pt modelId="{4062F82F-3DBE-C844-936E-8B571FBEA911}" type="pres">
      <dgm:prSet presAssocID="{A043A601-78CE-6543-BEDA-9134494A2C70}" presName="tx1" presStyleLbl="revTx" presStyleIdx="6" presStyleCnt="7"/>
      <dgm:spPr/>
    </dgm:pt>
    <dgm:pt modelId="{C96ED6C3-C587-DF48-A904-F95781C69319}" type="pres">
      <dgm:prSet presAssocID="{A043A601-78CE-6543-BEDA-9134494A2C70}" presName="vert1" presStyleCnt="0"/>
      <dgm:spPr/>
    </dgm:pt>
  </dgm:ptLst>
  <dgm:cxnLst>
    <dgm:cxn modelId="{6C19E011-4B3F-4641-8924-F933BEBF23AA}" type="presOf" srcId="{1FF7ADA3-8A5F-DC43-904A-1A76C1CDE32C}" destId="{6CB48DD5-19F9-674B-BB9E-B11E20AC442C}" srcOrd="0" destOrd="0" presId="urn:microsoft.com/office/officeart/2008/layout/LinedList"/>
    <dgm:cxn modelId="{1D4F1525-8406-0B4D-9FFA-DE922BCC4F8D}" srcId="{1FF7ADA3-8A5F-DC43-904A-1A76C1CDE32C}" destId="{A043A601-78CE-6543-BEDA-9134494A2C70}" srcOrd="6" destOrd="0" parTransId="{0A702B37-1F7F-E242-8F86-D1CC91EF92BC}" sibTransId="{E2F18589-FCAA-3341-8EA3-C414F949D3A0}"/>
    <dgm:cxn modelId="{641E0641-8438-3A4E-B283-6ADD7AF21B02}" srcId="{1FF7ADA3-8A5F-DC43-904A-1A76C1CDE32C}" destId="{9F2ADB73-08FB-2C45-8F0E-A9A9DFDFF345}" srcOrd="3" destOrd="0" parTransId="{5BDE59C4-7477-8C4B-B9CE-F8583827E931}" sibTransId="{F7D1D544-BEAC-E041-ADCA-F882833A5972}"/>
    <dgm:cxn modelId="{52ADD274-F6B6-E542-B0B3-7F762AD4B168}" srcId="{1FF7ADA3-8A5F-DC43-904A-1A76C1CDE32C}" destId="{96BC7C30-EEFF-C24C-AAD7-BE29C306ACF3}" srcOrd="4" destOrd="0" parTransId="{53C69C1B-F689-4047-AAAB-E9B9F08E7FD7}" sibTransId="{D81374C7-6848-C84C-88ED-A03190CE4C63}"/>
    <dgm:cxn modelId="{45A1DD93-AE87-4E40-AF74-2F8259B41305}" srcId="{1FF7ADA3-8A5F-DC43-904A-1A76C1CDE32C}" destId="{4B7F7CE8-87C4-C344-88D9-76CC54622D2D}" srcOrd="5" destOrd="0" parTransId="{BFD35F7F-3CBD-CB48-BD97-631384A0A57B}" sibTransId="{915F34BA-F3DD-4D4F-B907-CCC8D58A81B4}"/>
    <dgm:cxn modelId="{DDF2899C-BCAA-394E-BF3A-0F900B8331B6}" type="presOf" srcId="{9F2ADB73-08FB-2C45-8F0E-A9A9DFDFF345}" destId="{60836692-E48A-6441-9CC1-A77ADB827502}" srcOrd="0" destOrd="0" presId="urn:microsoft.com/office/officeart/2008/layout/LinedList"/>
    <dgm:cxn modelId="{010F21A6-DD24-D84D-8850-5EC0470C0620}" srcId="{1FF7ADA3-8A5F-DC43-904A-1A76C1CDE32C}" destId="{E7876A74-10EE-AC49-9144-151BAA461B0B}" srcOrd="0" destOrd="0" parTransId="{2EC8AB8E-6FF8-3940-9A85-C1550D923589}" sibTransId="{53DA985C-1BF3-8B45-9B81-3249739BD87E}"/>
    <dgm:cxn modelId="{0A6B8FAC-F1BF-B345-93BD-E4AB497BC576}" srcId="{1FF7ADA3-8A5F-DC43-904A-1A76C1CDE32C}" destId="{C2272733-869B-D547-95DC-B5B4818B28F1}" srcOrd="2" destOrd="0" parTransId="{9D208E2B-54D0-3A4D-961D-D41E34D1D8C3}" sibTransId="{31D10BFD-FF0B-8541-93B3-6D2E7F9D53D9}"/>
    <dgm:cxn modelId="{90D2B3B3-99CD-6C41-8098-5341096FA52A}" type="presOf" srcId="{5AB059EC-7AAE-0A40-B951-6FB31B20FA14}" destId="{8892470C-32B0-BE4C-B07C-E1DA6CD6E9D8}" srcOrd="0" destOrd="0" presId="urn:microsoft.com/office/officeart/2008/layout/LinedList"/>
    <dgm:cxn modelId="{57198FCF-2FA5-3641-9004-217E7695E618}" type="presOf" srcId="{96BC7C30-EEFF-C24C-AAD7-BE29C306ACF3}" destId="{7384268E-4DCC-0D44-89CD-85113C853C97}" srcOrd="0" destOrd="0" presId="urn:microsoft.com/office/officeart/2008/layout/LinedList"/>
    <dgm:cxn modelId="{C04447D2-54EB-454F-9FBA-1A5D715E9931}" type="presOf" srcId="{E7876A74-10EE-AC49-9144-151BAA461B0B}" destId="{87C103B3-08B4-A64C-BE14-484A74955DBA}" srcOrd="0" destOrd="0" presId="urn:microsoft.com/office/officeart/2008/layout/LinedList"/>
    <dgm:cxn modelId="{2C71DFDD-3132-F94E-8B51-4857B65B4A8C}" type="presOf" srcId="{4B7F7CE8-87C4-C344-88D9-76CC54622D2D}" destId="{53EB6964-0BA4-F345-A7AA-AC023469E929}" srcOrd="0" destOrd="0" presId="urn:microsoft.com/office/officeart/2008/layout/LinedList"/>
    <dgm:cxn modelId="{B9B7EFEB-BB0C-F14E-BEE5-316A61DF09F7}" type="presOf" srcId="{A043A601-78CE-6543-BEDA-9134494A2C70}" destId="{4062F82F-3DBE-C844-936E-8B571FBEA911}" srcOrd="0" destOrd="0" presId="urn:microsoft.com/office/officeart/2008/layout/LinedList"/>
    <dgm:cxn modelId="{B9F2A4F5-1159-7A4D-BBF8-E698015C1595}" srcId="{1FF7ADA3-8A5F-DC43-904A-1A76C1CDE32C}" destId="{5AB059EC-7AAE-0A40-B951-6FB31B20FA14}" srcOrd="1" destOrd="0" parTransId="{49D3C9CB-0E37-5A44-BF2F-45BE59ACC96E}" sibTransId="{DD58BE60-8C6D-FC45-A231-DCE53748A890}"/>
    <dgm:cxn modelId="{B562FCFD-59D5-8E4F-8378-7A343E8FD69A}" type="presOf" srcId="{C2272733-869B-D547-95DC-B5B4818B28F1}" destId="{D531DB8C-73D9-074B-92AD-F01E9307E1CD}" srcOrd="0" destOrd="0" presId="urn:microsoft.com/office/officeart/2008/layout/LinedList"/>
    <dgm:cxn modelId="{A7266562-DC75-3C4E-957E-BE07D75854B4}" type="presParOf" srcId="{6CB48DD5-19F9-674B-BB9E-B11E20AC442C}" destId="{3BFD0FEE-0CE7-4E4C-B5B3-B7CD136DA56A}" srcOrd="0" destOrd="0" presId="urn:microsoft.com/office/officeart/2008/layout/LinedList"/>
    <dgm:cxn modelId="{B8E45409-EC95-864E-9192-E5CDB6BFC45B}" type="presParOf" srcId="{6CB48DD5-19F9-674B-BB9E-B11E20AC442C}" destId="{B40C1E26-7319-5C44-A669-B1D5824E72D6}" srcOrd="1" destOrd="0" presId="urn:microsoft.com/office/officeart/2008/layout/LinedList"/>
    <dgm:cxn modelId="{2D65A8AD-FCB6-6347-ABB9-B499EBB1DF64}" type="presParOf" srcId="{B40C1E26-7319-5C44-A669-B1D5824E72D6}" destId="{87C103B3-08B4-A64C-BE14-484A74955DBA}" srcOrd="0" destOrd="0" presId="urn:microsoft.com/office/officeart/2008/layout/LinedList"/>
    <dgm:cxn modelId="{3700A547-8AFA-414A-967C-B1D847FB6FA0}" type="presParOf" srcId="{B40C1E26-7319-5C44-A669-B1D5824E72D6}" destId="{784E71E9-9C45-EF4F-87D4-67180668E2EB}" srcOrd="1" destOrd="0" presId="urn:microsoft.com/office/officeart/2008/layout/LinedList"/>
    <dgm:cxn modelId="{320EC92B-EF0D-8248-8C1B-CDA37D39CBE5}" type="presParOf" srcId="{6CB48DD5-19F9-674B-BB9E-B11E20AC442C}" destId="{0A87B1E8-DF1E-D347-96AA-B1EDD04D70FA}" srcOrd="2" destOrd="0" presId="urn:microsoft.com/office/officeart/2008/layout/LinedList"/>
    <dgm:cxn modelId="{D5219B26-F9E9-AE4F-9B53-A99BB2676543}" type="presParOf" srcId="{6CB48DD5-19F9-674B-BB9E-B11E20AC442C}" destId="{BEBEB11C-E708-C84E-B7B3-01808AACFD5D}" srcOrd="3" destOrd="0" presId="urn:microsoft.com/office/officeart/2008/layout/LinedList"/>
    <dgm:cxn modelId="{8171A61F-8466-4042-A322-E070BFEA477B}" type="presParOf" srcId="{BEBEB11C-E708-C84E-B7B3-01808AACFD5D}" destId="{8892470C-32B0-BE4C-B07C-E1DA6CD6E9D8}" srcOrd="0" destOrd="0" presId="urn:microsoft.com/office/officeart/2008/layout/LinedList"/>
    <dgm:cxn modelId="{70D108EB-F5C2-5F41-BF44-A7589FC77D04}" type="presParOf" srcId="{BEBEB11C-E708-C84E-B7B3-01808AACFD5D}" destId="{707530EA-2759-054E-B080-8F5D462CF334}" srcOrd="1" destOrd="0" presId="urn:microsoft.com/office/officeart/2008/layout/LinedList"/>
    <dgm:cxn modelId="{4F45DA60-22B6-5C41-9665-DF5C7268978B}" type="presParOf" srcId="{6CB48DD5-19F9-674B-BB9E-B11E20AC442C}" destId="{C72B4A3F-6122-4F4B-80CE-479B5F0650D3}" srcOrd="4" destOrd="0" presId="urn:microsoft.com/office/officeart/2008/layout/LinedList"/>
    <dgm:cxn modelId="{49513BFB-B415-3F49-B8CB-A0DAD1D604B6}" type="presParOf" srcId="{6CB48DD5-19F9-674B-BB9E-B11E20AC442C}" destId="{B17034AE-BDCC-2F44-9D00-5FE27B0D034A}" srcOrd="5" destOrd="0" presId="urn:microsoft.com/office/officeart/2008/layout/LinedList"/>
    <dgm:cxn modelId="{0C93632F-AA4C-484C-871B-74900F935A43}" type="presParOf" srcId="{B17034AE-BDCC-2F44-9D00-5FE27B0D034A}" destId="{D531DB8C-73D9-074B-92AD-F01E9307E1CD}" srcOrd="0" destOrd="0" presId="urn:microsoft.com/office/officeart/2008/layout/LinedList"/>
    <dgm:cxn modelId="{60182096-670B-1D43-AEE4-322413D196AC}" type="presParOf" srcId="{B17034AE-BDCC-2F44-9D00-5FE27B0D034A}" destId="{8E0D412E-8B8C-3847-9040-379178BC16D5}" srcOrd="1" destOrd="0" presId="urn:microsoft.com/office/officeart/2008/layout/LinedList"/>
    <dgm:cxn modelId="{DD2F7A94-FFBC-7B44-A812-7FD91267266D}" type="presParOf" srcId="{6CB48DD5-19F9-674B-BB9E-B11E20AC442C}" destId="{C7E5F8AC-2582-CC49-8020-38B97F1BE09D}" srcOrd="6" destOrd="0" presId="urn:microsoft.com/office/officeart/2008/layout/LinedList"/>
    <dgm:cxn modelId="{D4D89303-43BC-0D4A-BEDC-D3FD1D478A77}" type="presParOf" srcId="{6CB48DD5-19F9-674B-BB9E-B11E20AC442C}" destId="{813EBF10-178A-3F4C-B6D2-A421DBD93BB8}" srcOrd="7" destOrd="0" presId="urn:microsoft.com/office/officeart/2008/layout/LinedList"/>
    <dgm:cxn modelId="{EE800770-8345-A64B-9302-D8FDF9B636A8}" type="presParOf" srcId="{813EBF10-178A-3F4C-B6D2-A421DBD93BB8}" destId="{60836692-E48A-6441-9CC1-A77ADB827502}" srcOrd="0" destOrd="0" presId="urn:microsoft.com/office/officeart/2008/layout/LinedList"/>
    <dgm:cxn modelId="{0448B0F2-D22A-7348-9090-76D3F756DEAD}" type="presParOf" srcId="{813EBF10-178A-3F4C-B6D2-A421DBD93BB8}" destId="{64098658-A7C9-C345-A765-BB88EC288DF8}" srcOrd="1" destOrd="0" presId="urn:microsoft.com/office/officeart/2008/layout/LinedList"/>
    <dgm:cxn modelId="{9E4B7D43-98C1-554C-ABCC-C760ACB6B26B}" type="presParOf" srcId="{6CB48DD5-19F9-674B-BB9E-B11E20AC442C}" destId="{1D395269-195D-DB4C-ADB0-62F2705560C7}" srcOrd="8" destOrd="0" presId="urn:microsoft.com/office/officeart/2008/layout/LinedList"/>
    <dgm:cxn modelId="{FF612FF3-91EB-A34D-A8F4-0FACBCB0BED9}" type="presParOf" srcId="{6CB48DD5-19F9-674B-BB9E-B11E20AC442C}" destId="{39C8F4CF-20A9-9D4F-B8FC-40053FD8B01A}" srcOrd="9" destOrd="0" presId="urn:microsoft.com/office/officeart/2008/layout/LinedList"/>
    <dgm:cxn modelId="{34B137DF-50A1-5248-80FF-681D9CEA18F9}" type="presParOf" srcId="{39C8F4CF-20A9-9D4F-B8FC-40053FD8B01A}" destId="{7384268E-4DCC-0D44-89CD-85113C853C97}" srcOrd="0" destOrd="0" presId="urn:microsoft.com/office/officeart/2008/layout/LinedList"/>
    <dgm:cxn modelId="{BF0269DA-97BD-3440-9E55-D76D3F3622F3}" type="presParOf" srcId="{39C8F4CF-20A9-9D4F-B8FC-40053FD8B01A}" destId="{27CAFB83-B8AA-BC4A-881F-83A68CCBEA1D}" srcOrd="1" destOrd="0" presId="urn:microsoft.com/office/officeart/2008/layout/LinedList"/>
    <dgm:cxn modelId="{93F753F2-C407-7643-B1F4-336892588A2A}" type="presParOf" srcId="{6CB48DD5-19F9-674B-BB9E-B11E20AC442C}" destId="{4B4F5600-9A0D-9A47-A215-255430375242}" srcOrd="10" destOrd="0" presId="urn:microsoft.com/office/officeart/2008/layout/LinedList"/>
    <dgm:cxn modelId="{3256533C-6E7C-6448-BE06-8D858D1444C8}" type="presParOf" srcId="{6CB48DD5-19F9-674B-BB9E-B11E20AC442C}" destId="{E6BD194F-571E-EE4B-95D3-66749635FA1C}" srcOrd="11" destOrd="0" presId="urn:microsoft.com/office/officeart/2008/layout/LinedList"/>
    <dgm:cxn modelId="{84D1D376-98D0-F84B-9CFB-A7B8D421F215}" type="presParOf" srcId="{E6BD194F-571E-EE4B-95D3-66749635FA1C}" destId="{53EB6964-0BA4-F345-A7AA-AC023469E929}" srcOrd="0" destOrd="0" presId="urn:microsoft.com/office/officeart/2008/layout/LinedList"/>
    <dgm:cxn modelId="{11E91E8E-8F9D-5546-817A-CDA715E14F81}" type="presParOf" srcId="{E6BD194F-571E-EE4B-95D3-66749635FA1C}" destId="{A3FF2313-475C-8646-A380-C4C960BFBFBA}" srcOrd="1" destOrd="0" presId="urn:microsoft.com/office/officeart/2008/layout/LinedList"/>
    <dgm:cxn modelId="{EB5F87AC-01E9-7641-837F-AE32111AEE35}" type="presParOf" srcId="{6CB48DD5-19F9-674B-BB9E-B11E20AC442C}" destId="{CC48CC4B-18FE-4243-ACBF-E0677A663C35}" srcOrd="12" destOrd="0" presId="urn:microsoft.com/office/officeart/2008/layout/LinedList"/>
    <dgm:cxn modelId="{C5F8AB84-FAAD-A543-B5C2-F5FFCE6CEE87}" type="presParOf" srcId="{6CB48DD5-19F9-674B-BB9E-B11E20AC442C}" destId="{E159038B-F372-424C-901A-B3386DE45C32}" srcOrd="13" destOrd="0" presId="urn:microsoft.com/office/officeart/2008/layout/LinedList"/>
    <dgm:cxn modelId="{FA787E26-8D01-864C-857F-FBDC00987BE4}" type="presParOf" srcId="{E159038B-F372-424C-901A-B3386DE45C32}" destId="{4062F82F-3DBE-C844-936E-8B571FBEA911}" srcOrd="0" destOrd="0" presId="urn:microsoft.com/office/officeart/2008/layout/LinedList"/>
    <dgm:cxn modelId="{90DB76F5-5326-4E46-8D63-1B7ACD6FCFC2}" type="presParOf" srcId="{E159038B-F372-424C-901A-B3386DE45C32}" destId="{C96ED6C3-C587-DF48-A904-F95781C6931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FD0FEE-0CE7-4E4C-B5B3-B7CD136DA56A}">
      <dsp:nvSpPr>
        <dsp:cNvPr id="0" name=""/>
        <dsp:cNvSpPr/>
      </dsp:nvSpPr>
      <dsp:spPr>
        <a:xfrm>
          <a:off x="0" y="457"/>
          <a:ext cx="849615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7C103B3-08B4-A64C-BE14-484A74955DBA}">
      <dsp:nvSpPr>
        <dsp:cNvPr id="0" name=""/>
        <dsp:cNvSpPr/>
      </dsp:nvSpPr>
      <dsp:spPr>
        <a:xfrm>
          <a:off x="0" y="457"/>
          <a:ext cx="8496150" cy="5348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b="1" kern="1200" dirty="0">
              <a:solidFill>
                <a:schemeClr val="accent1"/>
              </a:solidFill>
              <a:latin typeface="Trebuchet MS" panose="020B0703020202090204" pitchFamily="34" charset="0"/>
            </a:rPr>
            <a:t>ONE</a:t>
          </a:r>
          <a:endParaRPr lang="en-IN" sz="1600" b="1" kern="1200" dirty="0">
            <a:solidFill>
              <a:schemeClr val="accent1"/>
            </a:solidFill>
            <a:latin typeface="Trebuchet MS" panose="020B0703020202090204" pitchFamily="34" charset="0"/>
          </a:endParaRPr>
        </a:p>
      </dsp:txBody>
      <dsp:txXfrm>
        <a:off x="0" y="457"/>
        <a:ext cx="8496150" cy="534856"/>
      </dsp:txXfrm>
    </dsp:sp>
    <dsp:sp modelId="{0A87B1E8-DF1E-D347-96AA-B1EDD04D70FA}">
      <dsp:nvSpPr>
        <dsp:cNvPr id="0" name=""/>
        <dsp:cNvSpPr/>
      </dsp:nvSpPr>
      <dsp:spPr>
        <a:xfrm>
          <a:off x="0" y="535314"/>
          <a:ext cx="849615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892470C-32B0-BE4C-B07C-E1DA6CD6E9D8}">
      <dsp:nvSpPr>
        <dsp:cNvPr id="0" name=""/>
        <dsp:cNvSpPr/>
      </dsp:nvSpPr>
      <dsp:spPr>
        <a:xfrm>
          <a:off x="0" y="535314"/>
          <a:ext cx="8496150" cy="5348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IN" sz="1600" b="1" kern="1200" dirty="0">
              <a:solidFill>
                <a:schemeClr val="accent1"/>
              </a:solidFill>
              <a:latin typeface="Trebuchet MS" panose="020B0703020202090204" pitchFamily="34" charset="0"/>
            </a:rPr>
            <a:t>TWO</a:t>
          </a:r>
        </a:p>
      </dsp:txBody>
      <dsp:txXfrm>
        <a:off x="0" y="535314"/>
        <a:ext cx="8496150" cy="534856"/>
      </dsp:txXfrm>
    </dsp:sp>
    <dsp:sp modelId="{C72B4A3F-6122-4F4B-80CE-479B5F0650D3}">
      <dsp:nvSpPr>
        <dsp:cNvPr id="0" name=""/>
        <dsp:cNvSpPr/>
      </dsp:nvSpPr>
      <dsp:spPr>
        <a:xfrm>
          <a:off x="0" y="1070171"/>
          <a:ext cx="849615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531DB8C-73D9-074B-92AD-F01E9307E1CD}">
      <dsp:nvSpPr>
        <dsp:cNvPr id="0" name=""/>
        <dsp:cNvSpPr/>
      </dsp:nvSpPr>
      <dsp:spPr>
        <a:xfrm>
          <a:off x="0" y="1070171"/>
          <a:ext cx="8496150" cy="5348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IN" sz="1600" b="1" kern="1200" dirty="0">
              <a:solidFill>
                <a:schemeClr val="accent1"/>
              </a:solidFill>
              <a:latin typeface="Trebuchet MS" panose="020B0703020202090204" pitchFamily="34" charset="0"/>
            </a:rPr>
            <a:t>THREE</a:t>
          </a:r>
        </a:p>
      </dsp:txBody>
      <dsp:txXfrm>
        <a:off x="0" y="1070171"/>
        <a:ext cx="8496150" cy="534856"/>
      </dsp:txXfrm>
    </dsp:sp>
    <dsp:sp modelId="{C7E5F8AC-2582-CC49-8020-38B97F1BE09D}">
      <dsp:nvSpPr>
        <dsp:cNvPr id="0" name=""/>
        <dsp:cNvSpPr/>
      </dsp:nvSpPr>
      <dsp:spPr>
        <a:xfrm>
          <a:off x="0" y="1605028"/>
          <a:ext cx="849615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0836692-E48A-6441-9CC1-A77ADB827502}">
      <dsp:nvSpPr>
        <dsp:cNvPr id="0" name=""/>
        <dsp:cNvSpPr/>
      </dsp:nvSpPr>
      <dsp:spPr>
        <a:xfrm>
          <a:off x="0" y="1605028"/>
          <a:ext cx="8496150" cy="5348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IN" sz="1600" b="1" kern="1200" dirty="0">
              <a:solidFill>
                <a:schemeClr val="accent1"/>
              </a:solidFill>
              <a:latin typeface="Trebuchet MS" panose="020B0703020202090204" pitchFamily="34" charset="0"/>
            </a:rPr>
            <a:t>FOUR</a:t>
          </a:r>
        </a:p>
      </dsp:txBody>
      <dsp:txXfrm>
        <a:off x="0" y="1605028"/>
        <a:ext cx="8496150" cy="534856"/>
      </dsp:txXfrm>
    </dsp:sp>
    <dsp:sp modelId="{1D395269-195D-DB4C-ADB0-62F2705560C7}">
      <dsp:nvSpPr>
        <dsp:cNvPr id="0" name=""/>
        <dsp:cNvSpPr/>
      </dsp:nvSpPr>
      <dsp:spPr>
        <a:xfrm>
          <a:off x="0" y="2139884"/>
          <a:ext cx="849615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384268E-4DCC-0D44-89CD-85113C853C97}">
      <dsp:nvSpPr>
        <dsp:cNvPr id="0" name=""/>
        <dsp:cNvSpPr/>
      </dsp:nvSpPr>
      <dsp:spPr>
        <a:xfrm>
          <a:off x="0" y="2139884"/>
          <a:ext cx="8496150" cy="5348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IN" sz="1600" b="1" kern="1200" dirty="0">
              <a:solidFill>
                <a:schemeClr val="accent1"/>
              </a:solidFill>
              <a:latin typeface="Trebuchet MS" panose="020B0703020202090204" pitchFamily="34" charset="0"/>
            </a:rPr>
            <a:t>FIVE</a:t>
          </a:r>
        </a:p>
      </dsp:txBody>
      <dsp:txXfrm>
        <a:off x="0" y="2139884"/>
        <a:ext cx="8496150" cy="534856"/>
      </dsp:txXfrm>
    </dsp:sp>
    <dsp:sp modelId="{4B4F5600-9A0D-9A47-A215-255430375242}">
      <dsp:nvSpPr>
        <dsp:cNvPr id="0" name=""/>
        <dsp:cNvSpPr/>
      </dsp:nvSpPr>
      <dsp:spPr>
        <a:xfrm>
          <a:off x="0" y="2674741"/>
          <a:ext cx="849615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3EB6964-0BA4-F345-A7AA-AC023469E929}">
      <dsp:nvSpPr>
        <dsp:cNvPr id="0" name=""/>
        <dsp:cNvSpPr/>
      </dsp:nvSpPr>
      <dsp:spPr>
        <a:xfrm>
          <a:off x="0" y="2674741"/>
          <a:ext cx="8496150" cy="5348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IN" sz="1600" b="1" kern="1200" dirty="0">
              <a:solidFill>
                <a:schemeClr val="accent1"/>
              </a:solidFill>
              <a:latin typeface="Trebuchet MS" panose="020B0703020202090204" pitchFamily="34" charset="0"/>
            </a:rPr>
            <a:t>SIX</a:t>
          </a:r>
        </a:p>
      </dsp:txBody>
      <dsp:txXfrm>
        <a:off x="0" y="2674741"/>
        <a:ext cx="8496150" cy="534856"/>
      </dsp:txXfrm>
    </dsp:sp>
    <dsp:sp modelId="{CC48CC4B-18FE-4243-ACBF-E0677A663C35}">
      <dsp:nvSpPr>
        <dsp:cNvPr id="0" name=""/>
        <dsp:cNvSpPr/>
      </dsp:nvSpPr>
      <dsp:spPr>
        <a:xfrm>
          <a:off x="0" y="3209598"/>
          <a:ext cx="849615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062F82F-3DBE-C844-936E-8B571FBEA911}">
      <dsp:nvSpPr>
        <dsp:cNvPr id="0" name=""/>
        <dsp:cNvSpPr/>
      </dsp:nvSpPr>
      <dsp:spPr>
        <a:xfrm>
          <a:off x="0" y="3209598"/>
          <a:ext cx="8496150" cy="5348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IN" sz="1600" b="1" kern="1200" dirty="0">
              <a:solidFill>
                <a:schemeClr val="accent1"/>
              </a:solidFill>
              <a:latin typeface="Trebuchet MS" panose="020B0703020202090204" pitchFamily="34" charset="0"/>
            </a:rPr>
            <a:t>SEVEN</a:t>
          </a:r>
        </a:p>
      </dsp:txBody>
      <dsp:txXfrm>
        <a:off x="0" y="3209598"/>
        <a:ext cx="8496150" cy="5348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EB69182-364C-4E44-AE91-EB64F3C259C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1D2ADC-6214-4902-A3E2-9AC66786A65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2DE51B-C4E0-4CAE-B3F3-51E45EBBEBBE}" type="datetimeFigureOut">
              <a:rPr lang="en-IN" smtClean="0"/>
              <a:t>16/09/25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6EEDF6-CB8C-473F-9F8A-16E08384206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BF682D-075E-4305-8F81-D6E3F7BBD1B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6EB429-4EE4-400F-96E5-6581FC8B2D0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396770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516DCF-76BF-4439-92AF-7B76261CE805}" type="datetimeFigureOut">
              <a:rPr lang="en-IN" smtClean="0"/>
              <a:t>16/09/25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25E597-3BAA-4267-8E5F-96EE1B04E0C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79460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403185-9DF9-5720-B1AC-432B9C2FB7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88A0502-C4C0-4E2B-55F8-B6F701C39A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54D8F09-969D-1FF6-9E08-C8A9D20115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0A05B3-7847-790B-6E65-977F46C957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25E597-3BAA-4267-8E5F-96EE1B04E0CF}" type="slidenum">
              <a:rPr lang="en-IN" smtClean="0"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159966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endParaRPr lang="en-US" sz="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5D948F-A673-4DC7-A0E9-FA274EAF363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84283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25E597-3BAA-4267-8E5F-96EE1B04E0CF}" type="slidenum">
              <a:rPr lang="en-IN" smtClean="0"/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514458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72B84A-9E7B-04E3-FE84-290521C4C6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895F12E-30AA-C30E-237F-EE8D0D7CD4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9263BCE-5E69-B07B-A5B9-62214F0FE1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9C75C1-F555-37B6-D4DC-7723CFA94D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10E2D-F0F3-4A2F-A9EA-2F10C5044EC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3120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em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emf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7289A528-311D-DF9D-07CC-8EF2049CEA5D}"/>
              </a:ext>
            </a:extLst>
          </p:cNvPr>
          <p:cNvPicPr preferRelativeResize="0"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2B973DA-E81B-0E30-2C24-995C30AA748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lum bright="70000" contrast="-70000"/>
            <a:alphaModFix amt="30000"/>
          </a:blip>
          <a:stretch>
            <a:fillRect/>
          </a:stretch>
        </p:blipFill>
        <p:spPr>
          <a:xfrm>
            <a:off x="12842" y="2792816"/>
            <a:ext cx="9118318" cy="2350685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7DC31C4D-5BFA-4A28-0F7A-5F844745F56E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>
              <a:latin typeface="Trebuchet MS" panose="020B0703020202090204" pitchFamily="34" charset="0"/>
            </a:endParaRP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6C731AD5-ED36-1751-CC67-94CF34AC2E7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796" y="162404"/>
            <a:ext cx="864000" cy="576000"/>
          </a:xfrm>
          <a:prstGeom prst="rect">
            <a:avLst/>
          </a:prstGeom>
        </p:spPr>
      </p:pic>
      <p:sp>
        <p:nvSpPr>
          <p:cNvPr id="21" name="Text Placeholder 16">
            <a:extLst>
              <a:ext uri="{FF2B5EF4-FFF2-40B4-BE49-F238E27FC236}">
                <a16:creationId xmlns:a16="http://schemas.microsoft.com/office/drawing/2014/main" id="{401ED205-A923-49E8-FD8C-93607AC216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850" y="1883044"/>
            <a:ext cx="8496300" cy="10335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0" b="1" cap="none" baseline="0">
                <a:solidFill>
                  <a:schemeClr val="bg1"/>
                </a:solidFill>
                <a:latin typeface="Trebuchet MS" panose="020B0703020202090204" pitchFamily="34" charset="0"/>
              </a:defRPr>
            </a:lvl1pPr>
          </a:lstStyle>
          <a:p>
            <a:pPr lvl="0"/>
            <a:r>
              <a:rPr lang="en-US" dirty="0"/>
              <a:t>Title Of The Slide - Line One</a:t>
            </a:r>
            <a:endParaRPr lang="en-IN" dirty="0"/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50CB36AF-F1AE-15EB-1F27-0D8643E1EF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8528" y="2916625"/>
            <a:ext cx="8506946" cy="452191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baseline="0">
                <a:solidFill>
                  <a:srgbClr val="BED730"/>
                </a:solidFill>
                <a:latin typeface="Trebuchet MS" panose="020B0703020202090204" pitchFamily="34" charset="0"/>
              </a:defRPr>
            </a:lvl1pPr>
          </a:lstStyle>
          <a:p>
            <a:pPr lvl="0"/>
            <a:r>
              <a:rPr lang="en-US"/>
              <a:t>Line two</a:t>
            </a:r>
          </a:p>
        </p:txBody>
      </p:sp>
      <p:sp>
        <p:nvSpPr>
          <p:cNvPr id="23" name="Text Placeholder 16">
            <a:extLst>
              <a:ext uri="{FF2B5EF4-FFF2-40B4-BE49-F238E27FC236}">
                <a16:creationId xmlns:a16="http://schemas.microsoft.com/office/drawing/2014/main" id="{CD3A67E4-2EC4-3E4D-F1A3-44CB7C5957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37620" y="4732339"/>
            <a:ext cx="4068763" cy="277103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bg1">
                    <a:lumMod val="85000"/>
                  </a:schemeClr>
                </a:solidFill>
                <a:latin typeface="Trebuchet MS" panose="020B0703020202090204" pitchFamily="34" charset="0"/>
              </a:defRPr>
            </a:lvl1pPr>
          </a:lstStyle>
          <a:p>
            <a:pPr lvl="0"/>
            <a:r>
              <a:rPr lang="en-US"/>
              <a:t>Month 2025</a:t>
            </a:r>
          </a:p>
        </p:txBody>
      </p:sp>
    </p:spTree>
    <p:extLst>
      <p:ext uri="{BB962C8B-B14F-4D97-AF65-F5344CB8AC3E}">
        <p14:creationId xmlns:p14="http://schemas.microsoft.com/office/powerpoint/2010/main" val="1244905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r Page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C36A1CE5-BCA8-A480-0E09-275325F66DBB}"/>
              </a:ext>
            </a:extLst>
          </p:cNvPr>
          <p:cNvGrpSpPr/>
          <p:nvPr userDrawn="1"/>
        </p:nvGrpSpPr>
        <p:grpSpPr>
          <a:xfrm>
            <a:off x="2" y="0"/>
            <a:ext cx="9143999" cy="5143500"/>
            <a:chOff x="1" y="0"/>
            <a:chExt cx="9143999" cy="51435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C3FC65E-4DAD-A038-4A02-6EE17FDD36A7}"/>
                </a:ext>
              </a:extLst>
            </p:cNvPr>
            <p:cNvSpPr/>
            <p:nvPr userDrawn="1"/>
          </p:nvSpPr>
          <p:spPr>
            <a:xfrm>
              <a:off x="1" y="0"/>
              <a:ext cx="9143999" cy="5143500"/>
            </a:xfrm>
            <a:prstGeom prst="rect">
              <a:avLst/>
            </a:prstGeom>
            <a:solidFill>
              <a:srgbClr val="002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>
                <a:latin typeface="TheSansOffice" panose="020B0503040302060204" pitchFamily="34" charset="0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2BD19D8-FACF-DC2C-DC69-54F7482C00C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lum bright="70000" contrast="-70000"/>
              <a:alphaModFix amt="40000"/>
            </a:blip>
            <a:stretch>
              <a:fillRect/>
            </a:stretch>
          </p:blipFill>
          <p:spPr>
            <a:xfrm>
              <a:off x="12841" y="2792815"/>
              <a:ext cx="9118318" cy="2350685"/>
            </a:xfrm>
            <a:prstGeom prst="rect">
              <a:avLst/>
            </a:prstGeom>
          </p:spPr>
        </p:pic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AE100AA9-D479-1283-8097-16E5C8CB2DED}"/>
              </a:ext>
            </a:extLst>
          </p:cNvPr>
          <p:cNvSpPr/>
          <p:nvPr userDrawn="1"/>
        </p:nvSpPr>
        <p:spPr>
          <a:xfrm>
            <a:off x="1" y="0"/>
            <a:ext cx="9143999" cy="5143500"/>
          </a:xfrm>
          <a:prstGeom prst="rect">
            <a:avLst/>
          </a:prstGeom>
          <a:solidFill>
            <a:srgbClr val="00204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>
              <a:latin typeface="TheSansOffice" panose="020B0503040302060204" pitchFamily="34" charset="0"/>
            </a:endParaRPr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E3F50616-ACE0-B71A-3276-3F5FAAF5BD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4000" y="192341"/>
            <a:ext cx="8496150" cy="430877"/>
          </a:xfrm>
        </p:spPr>
        <p:txBody>
          <a:bodyPr/>
          <a:lstStyle>
            <a:lvl1pPr>
              <a:defRPr sz="2200" cap="none" baseline="0">
                <a:solidFill>
                  <a:srgbClr val="BED730"/>
                </a:solidFill>
                <a:latin typeface="TheSansOffice" panose="020B0503040302060204" pitchFamily="34" charset="0"/>
              </a:defRPr>
            </a:lvl1pPr>
          </a:lstStyle>
          <a:p>
            <a:r>
              <a:rPr lang="en-US"/>
              <a:t>TITLE OF THE SLIDE GOES HERE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6E539A2-7135-C26E-3662-7A2A6A9654A6}"/>
              </a:ext>
            </a:extLst>
          </p:cNvPr>
          <p:cNvSpPr/>
          <p:nvPr userDrawn="1"/>
        </p:nvSpPr>
        <p:spPr>
          <a:xfrm rot="10800000" flipH="1">
            <a:off x="324000" y="1"/>
            <a:ext cx="720000" cy="72000"/>
          </a:xfrm>
          <a:prstGeom prst="rect">
            <a:avLst/>
          </a:prstGeom>
          <a:solidFill>
            <a:schemeClr val="bg1"/>
          </a:solidFill>
          <a:ln w="3175">
            <a:noFill/>
          </a:ln>
          <a:effectLst/>
        </p:spPr>
        <p:txBody>
          <a:bodyPr vert="horz" lIns="0" tIns="0" rIns="91428" bIns="45715" rtlCol="0" anchor="ctr">
            <a:normAutofit fontScale="25000" lnSpcReduction="20000"/>
          </a:bodyPr>
          <a:lstStyle/>
          <a:p>
            <a:pPr marL="179996" lvl="0" indent="0" defTabSz="914196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</a:pPr>
            <a:endParaRPr lang="en-IN" sz="2400" b="1" cap="all" baseline="0">
              <a:solidFill>
                <a:srgbClr val="BED730"/>
              </a:solidFill>
              <a:latin typeface="TheSansOffice" panose="020B050304030206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C251A10-737B-201A-0E49-419CC766BCE1}"/>
              </a:ext>
            </a:extLst>
          </p:cNvPr>
          <p:cNvSpPr txBox="1"/>
          <p:nvPr userDrawn="1"/>
        </p:nvSpPr>
        <p:spPr>
          <a:xfrm>
            <a:off x="253095" y="4862677"/>
            <a:ext cx="148027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1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Sify Confidential </a:t>
            </a:r>
            <a:endParaRPr kumimoji="0" lang="en-IN" sz="700" b="0" i="1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5298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C36A1CE5-BCA8-A480-0E09-275325F66DBB}"/>
              </a:ext>
            </a:extLst>
          </p:cNvPr>
          <p:cNvGrpSpPr/>
          <p:nvPr userDrawn="1"/>
        </p:nvGrpSpPr>
        <p:grpSpPr>
          <a:xfrm>
            <a:off x="2" y="0"/>
            <a:ext cx="9143999" cy="5143500"/>
            <a:chOff x="1" y="0"/>
            <a:chExt cx="9143999" cy="51435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C3FC65E-4DAD-A038-4A02-6EE17FDD36A7}"/>
                </a:ext>
              </a:extLst>
            </p:cNvPr>
            <p:cNvSpPr/>
            <p:nvPr userDrawn="1"/>
          </p:nvSpPr>
          <p:spPr>
            <a:xfrm>
              <a:off x="1" y="0"/>
              <a:ext cx="9143999" cy="5143500"/>
            </a:xfrm>
            <a:prstGeom prst="rect">
              <a:avLst/>
            </a:prstGeom>
            <a:solidFill>
              <a:srgbClr val="002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>
                <a:latin typeface="TheSansOffice" panose="020B0503040302060204" pitchFamily="34" charset="0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2BD19D8-FACF-DC2C-DC69-54F7482C00C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lum bright="70000" contrast="-70000"/>
              <a:alphaModFix amt="40000"/>
            </a:blip>
            <a:stretch>
              <a:fillRect/>
            </a:stretch>
          </p:blipFill>
          <p:spPr>
            <a:xfrm>
              <a:off x="12841" y="2792815"/>
              <a:ext cx="9118318" cy="2350685"/>
            </a:xfrm>
            <a:prstGeom prst="rect">
              <a:avLst/>
            </a:prstGeom>
          </p:spPr>
        </p:pic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AE100AA9-D479-1283-8097-16E5C8CB2DED}"/>
              </a:ext>
            </a:extLst>
          </p:cNvPr>
          <p:cNvSpPr/>
          <p:nvPr userDrawn="1"/>
        </p:nvSpPr>
        <p:spPr>
          <a:xfrm>
            <a:off x="1" y="0"/>
            <a:ext cx="9143999" cy="5143500"/>
          </a:xfrm>
          <a:prstGeom prst="rect">
            <a:avLst/>
          </a:prstGeom>
          <a:solidFill>
            <a:srgbClr val="00204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>
              <a:latin typeface="TheSansOffice" panose="020B0503040302060204" pitchFamily="34" charset="0"/>
            </a:endParaRPr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E3F50616-ACE0-B71A-3276-3F5FAAF5BD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2980" y="192341"/>
            <a:ext cx="6974619" cy="430877"/>
          </a:xfrm>
        </p:spPr>
        <p:txBody>
          <a:bodyPr/>
          <a:lstStyle>
            <a:lvl1pPr>
              <a:defRPr sz="2200" cap="none" baseline="0">
                <a:solidFill>
                  <a:srgbClr val="BED730"/>
                </a:solidFill>
                <a:latin typeface="TheSansOffice" panose="020B0503040302060204" pitchFamily="34" charset="0"/>
              </a:defRPr>
            </a:lvl1pPr>
          </a:lstStyle>
          <a:p>
            <a:r>
              <a:rPr lang="en-US"/>
              <a:t>TITLE OF THE SLIDE GOES HERE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6E539A2-7135-C26E-3662-7A2A6A9654A6}"/>
              </a:ext>
            </a:extLst>
          </p:cNvPr>
          <p:cNvSpPr/>
          <p:nvPr userDrawn="1"/>
        </p:nvSpPr>
        <p:spPr>
          <a:xfrm rot="10800000" flipH="1">
            <a:off x="485028" y="1"/>
            <a:ext cx="720000" cy="72000"/>
          </a:xfrm>
          <a:prstGeom prst="rect">
            <a:avLst/>
          </a:prstGeom>
          <a:solidFill>
            <a:schemeClr val="bg1"/>
          </a:solidFill>
          <a:ln w="3175">
            <a:noFill/>
          </a:ln>
          <a:effectLst/>
        </p:spPr>
        <p:txBody>
          <a:bodyPr vert="horz" lIns="0" tIns="0" rIns="91428" bIns="45715" rtlCol="0" anchor="ctr">
            <a:normAutofit fontScale="25000" lnSpcReduction="20000"/>
          </a:bodyPr>
          <a:lstStyle/>
          <a:p>
            <a:pPr marL="179996" lvl="0" indent="0" defTabSz="914196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</a:pPr>
            <a:endParaRPr lang="en-IN" sz="2400" b="1" cap="all" baseline="0">
              <a:solidFill>
                <a:srgbClr val="BED730"/>
              </a:solidFill>
              <a:latin typeface="TheSansOffice" panose="020B050304030206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C251A10-737B-201A-0E49-419CC766BCE1}"/>
              </a:ext>
            </a:extLst>
          </p:cNvPr>
          <p:cNvSpPr txBox="1"/>
          <p:nvPr userDrawn="1"/>
        </p:nvSpPr>
        <p:spPr>
          <a:xfrm>
            <a:off x="323850" y="4862677"/>
            <a:ext cx="140951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1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Sify Confidential </a:t>
            </a:r>
            <a:endParaRPr kumimoji="0" lang="en-IN" sz="700" b="0" i="1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37752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ank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C36A1CE5-BCA8-A480-0E09-275325F66DBB}"/>
              </a:ext>
            </a:extLst>
          </p:cNvPr>
          <p:cNvGrpSpPr/>
          <p:nvPr userDrawn="1"/>
        </p:nvGrpSpPr>
        <p:grpSpPr>
          <a:xfrm>
            <a:off x="2" y="0"/>
            <a:ext cx="9143999" cy="5143500"/>
            <a:chOff x="1" y="0"/>
            <a:chExt cx="9143999" cy="51435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C3FC65E-4DAD-A038-4A02-6EE17FDD36A7}"/>
                </a:ext>
              </a:extLst>
            </p:cNvPr>
            <p:cNvSpPr/>
            <p:nvPr userDrawn="1"/>
          </p:nvSpPr>
          <p:spPr>
            <a:xfrm>
              <a:off x="1" y="0"/>
              <a:ext cx="9143999" cy="5143500"/>
            </a:xfrm>
            <a:prstGeom prst="rect">
              <a:avLst/>
            </a:prstGeom>
            <a:solidFill>
              <a:srgbClr val="002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>
                <a:latin typeface="TheSansOffice" panose="020B0503040302060204" pitchFamily="34" charset="0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2BD19D8-FACF-DC2C-DC69-54F7482C00C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lum bright="70000" contrast="-70000"/>
              <a:alphaModFix amt="40000"/>
            </a:blip>
            <a:stretch>
              <a:fillRect/>
            </a:stretch>
          </p:blipFill>
          <p:spPr>
            <a:xfrm>
              <a:off x="12841" y="2792815"/>
              <a:ext cx="9118318" cy="2350685"/>
            </a:xfrm>
            <a:prstGeom prst="rect">
              <a:avLst/>
            </a:prstGeom>
          </p:spPr>
        </p:pic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AE100AA9-D479-1283-8097-16E5C8CB2DED}"/>
              </a:ext>
            </a:extLst>
          </p:cNvPr>
          <p:cNvSpPr/>
          <p:nvPr userDrawn="1"/>
        </p:nvSpPr>
        <p:spPr>
          <a:xfrm>
            <a:off x="2" y="0"/>
            <a:ext cx="9143999" cy="5143500"/>
          </a:xfrm>
          <a:prstGeom prst="rect">
            <a:avLst/>
          </a:prstGeom>
          <a:solidFill>
            <a:srgbClr val="00204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>
              <a:latin typeface="TheSansOffice" panose="020B050304030206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3ACCA2C-05C3-1DEB-8084-329FA1C44A6A}"/>
              </a:ext>
            </a:extLst>
          </p:cNvPr>
          <p:cNvSpPr txBox="1"/>
          <p:nvPr userDrawn="1"/>
        </p:nvSpPr>
        <p:spPr>
          <a:xfrm>
            <a:off x="253095" y="4862677"/>
            <a:ext cx="148027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1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Sify Confidential </a:t>
            </a:r>
            <a:endParaRPr kumimoji="0" lang="en-IN" sz="700" b="0" i="1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45400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C36A1CE5-BCA8-A480-0E09-275325F66DBB}"/>
              </a:ext>
            </a:extLst>
          </p:cNvPr>
          <p:cNvGrpSpPr/>
          <p:nvPr userDrawn="1"/>
        </p:nvGrpSpPr>
        <p:grpSpPr>
          <a:xfrm>
            <a:off x="2" y="0"/>
            <a:ext cx="9143999" cy="5143500"/>
            <a:chOff x="1" y="0"/>
            <a:chExt cx="9143999" cy="51435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C3FC65E-4DAD-A038-4A02-6EE17FDD36A7}"/>
                </a:ext>
              </a:extLst>
            </p:cNvPr>
            <p:cNvSpPr/>
            <p:nvPr userDrawn="1"/>
          </p:nvSpPr>
          <p:spPr>
            <a:xfrm>
              <a:off x="1" y="0"/>
              <a:ext cx="9143999" cy="5143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>
                <a:latin typeface="TheSansOffice" panose="020B0503040302060204" pitchFamily="34" charset="0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2BD19D8-FACF-DC2C-DC69-54F7482C00C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lum bright="70000" contrast="-70000"/>
              <a:alphaModFix amt="30000"/>
            </a:blip>
            <a:stretch>
              <a:fillRect/>
            </a:stretch>
          </p:blipFill>
          <p:spPr>
            <a:xfrm>
              <a:off x="12841" y="2792815"/>
              <a:ext cx="9118318" cy="2350685"/>
            </a:xfrm>
            <a:prstGeom prst="rect">
              <a:avLst/>
            </a:prstGeom>
          </p:spPr>
        </p:pic>
      </p:grpSp>
      <p:sp>
        <p:nvSpPr>
          <p:cNvPr id="10" name="Title 4">
            <a:extLst>
              <a:ext uri="{FF2B5EF4-FFF2-40B4-BE49-F238E27FC236}">
                <a16:creationId xmlns:a16="http://schemas.microsoft.com/office/drawing/2014/main" id="{E3F50616-ACE0-B71A-3276-3F5FAAF5BD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4000" y="192341"/>
            <a:ext cx="8496150" cy="430877"/>
          </a:xfrm>
        </p:spPr>
        <p:txBody>
          <a:bodyPr/>
          <a:lstStyle>
            <a:lvl1pPr>
              <a:defRPr sz="2200" cap="none" baseline="0">
                <a:solidFill>
                  <a:schemeClr val="tx2"/>
                </a:solidFill>
                <a:latin typeface="TheSansOffice" panose="020B0503040302060204" pitchFamily="34" charset="0"/>
              </a:defRPr>
            </a:lvl1pPr>
          </a:lstStyle>
          <a:p>
            <a:r>
              <a:rPr lang="en-US"/>
              <a:t>TITLE OF THE SLIDE GOES HERE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6E539A2-7135-C26E-3662-7A2A6A9654A6}"/>
              </a:ext>
            </a:extLst>
          </p:cNvPr>
          <p:cNvSpPr/>
          <p:nvPr userDrawn="1"/>
        </p:nvSpPr>
        <p:spPr>
          <a:xfrm rot="10800000" flipH="1">
            <a:off x="324000" y="1"/>
            <a:ext cx="720000" cy="72000"/>
          </a:xfrm>
          <a:prstGeom prst="rect">
            <a:avLst/>
          </a:prstGeom>
          <a:solidFill>
            <a:srgbClr val="BED730"/>
          </a:solidFill>
          <a:ln w="3175">
            <a:noFill/>
          </a:ln>
          <a:effectLst/>
        </p:spPr>
        <p:txBody>
          <a:bodyPr vert="horz" lIns="0" tIns="0" rIns="91428" bIns="45715" rtlCol="0" anchor="ctr">
            <a:normAutofit fontScale="25000" lnSpcReduction="20000"/>
          </a:bodyPr>
          <a:lstStyle/>
          <a:p>
            <a:pPr marL="179996" lvl="0" indent="0" defTabSz="914196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</a:pPr>
            <a:endParaRPr lang="en-IN" sz="2400" b="1" cap="all" baseline="0">
              <a:solidFill>
                <a:srgbClr val="BED730"/>
              </a:solidFill>
              <a:latin typeface="TheSansOffice" panose="020B050304030206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D13D8E-93C4-12B7-2641-64CA4A562C92}"/>
              </a:ext>
            </a:extLst>
          </p:cNvPr>
          <p:cNvSpPr txBox="1"/>
          <p:nvPr userDrawn="1"/>
        </p:nvSpPr>
        <p:spPr>
          <a:xfrm>
            <a:off x="253095" y="4862677"/>
            <a:ext cx="148027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1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Sify Confidential </a:t>
            </a:r>
            <a:endParaRPr kumimoji="0" lang="en-IN" sz="700" b="0" i="1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5913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r Pag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C36A1CE5-BCA8-A480-0E09-275325F66DBB}"/>
              </a:ext>
            </a:extLst>
          </p:cNvPr>
          <p:cNvGrpSpPr/>
          <p:nvPr userDrawn="1"/>
        </p:nvGrpSpPr>
        <p:grpSpPr>
          <a:xfrm>
            <a:off x="2" y="0"/>
            <a:ext cx="9143999" cy="5143500"/>
            <a:chOff x="1" y="0"/>
            <a:chExt cx="9143999" cy="51435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C3FC65E-4DAD-A038-4A02-6EE17FDD36A7}"/>
                </a:ext>
              </a:extLst>
            </p:cNvPr>
            <p:cNvSpPr/>
            <p:nvPr userDrawn="1"/>
          </p:nvSpPr>
          <p:spPr>
            <a:xfrm>
              <a:off x="1" y="0"/>
              <a:ext cx="9143999" cy="5143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>
                <a:latin typeface="TheSansOffice" panose="020B0503040302060204" pitchFamily="34" charset="0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2BD19D8-FACF-DC2C-DC69-54F7482C00C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lum bright="70000" contrast="-70000"/>
              <a:alphaModFix amt="30000"/>
            </a:blip>
            <a:stretch>
              <a:fillRect/>
            </a:stretch>
          </p:blipFill>
          <p:spPr>
            <a:xfrm>
              <a:off x="12841" y="2792815"/>
              <a:ext cx="9118318" cy="2350685"/>
            </a:xfrm>
            <a:prstGeom prst="rect">
              <a:avLst/>
            </a:prstGeom>
          </p:spPr>
        </p:pic>
      </p:grpSp>
      <p:sp>
        <p:nvSpPr>
          <p:cNvPr id="10" name="Title 4">
            <a:extLst>
              <a:ext uri="{FF2B5EF4-FFF2-40B4-BE49-F238E27FC236}">
                <a16:creationId xmlns:a16="http://schemas.microsoft.com/office/drawing/2014/main" id="{E3F50616-ACE0-B71A-3276-3F5FAAF5BD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4000" y="192341"/>
            <a:ext cx="8496150" cy="430877"/>
          </a:xfrm>
        </p:spPr>
        <p:txBody>
          <a:bodyPr/>
          <a:lstStyle>
            <a:lvl1pPr>
              <a:defRPr sz="2200" cap="none" baseline="0">
                <a:solidFill>
                  <a:schemeClr val="tx2"/>
                </a:solidFill>
                <a:latin typeface="TheSansOffice" panose="020B0503040302060204" pitchFamily="34" charset="0"/>
              </a:defRPr>
            </a:lvl1pPr>
          </a:lstStyle>
          <a:p>
            <a:r>
              <a:rPr lang="en-US"/>
              <a:t>TITLE OF THE SLIDE GOES HERE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6E539A2-7135-C26E-3662-7A2A6A9654A6}"/>
              </a:ext>
            </a:extLst>
          </p:cNvPr>
          <p:cNvSpPr/>
          <p:nvPr userDrawn="1"/>
        </p:nvSpPr>
        <p:spPr>
          <a:xfrm rot="10800000" flipH="1">
            <a:off x="324000" y="1"/>
            <a:ext cx="720000" cy="72000"/>
          </a:xfrm>
          <a:prstGeom prst="rect">
            <a:avLst/>
          </a:prstGeom>
          <a:solidFill>
            <a:srgbClr val="BED730"/>
          </a:solidFill>
          <a:ln w="3175">
            <a:noFill/>
          </a:ln>
          <a:effectLst/>
        </p:spPr>
        <p:txBody>
          <a:bodyPr vert="horz" lIns="0" tIns="0" rIns="91428" bIns="45715" rtlCol="0" anchor="ctr">
            <a:normAutofit fontScale="25000" lnSpcReduction="20000"/>
          </a:bodyPr>
          <a:lstStyle/>
          <a:p>
            <a:pPr marL="179996" lvl="0" indent="0" defTabSz="914196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</a:pPr>
            <a:endParaRPr lang="en-IN" sz="2400" b="1" cap="all" baseline="0">
              <a:solidFill>
                <a:srgbClr val="BED730"/>
              </a:solidFill>
              <a:latin typeface="TheSansOffice" panose="020B050304030206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E302693-0C56-159C-9F68-922FEEF65D4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2C8A8B-2350-547E-9491-3DAB24FE53DA}"/>
              </a:ext>
            </a:extLst>
          </p:cNvPr>
          <p:cNvSpPr txBox="1"/>
          <p:nvPr userDrawn="1"/>
        </p:nvSpPr>
        <p:spPr>
          <a:xfrm>
            <a:off x="253095" y="4862677"/>
            <a:ext cx="148027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1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Sify Confidential </a:t>
            </a:r>
            <a:endParaRPr kumimoji="0" lang="en-IN" sz="700" b="0" i="1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12226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C36A1CE5-BCA8-A480-0E09-275325F66DBB}"/>
              </a:ext>
            </a:extLst>
          </p:cNvPr>
          <p:cNvGrpSpPr/>
          <p:nvPr userDrawn="1"/>
        </p:nvGrpSpPr>
        <p:grpSpPr>
          <a:xfrm>
            <a:off x="2" y="0"/>
            <a:ext cx="9143999" cy="5143500"/>
            <a:chOff x="1" y="0"/>
            <a:chExt cx="9143999" cy="51435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C3FC65E-4DAD-A038-4A02-6EE17FDD36A7}"/>
                </a:ext>
              </a:extLst>
            </p:cNvPr>
            <p:cNvSpPr/>
            <p:nvPr userDrawn="1"/>
          </p:nvSpPr>
          <p:spPr>
            <a:xfrm>
              <a:off x="1" y="0"/>
              <a:ext cx="9143999" cy="5143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>
                <a:latin typeface="TheSansOffice" panose="020B0503040302060204" pitchFamily="34" charset="0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2BD19D8-FACF-DC2C-DC69-54F7482C00C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lum bright="70000" contrast="-70000"/>
              <a:alphaModFix amt="30000"/>
            </a:blip>
            <a:stretch>
              <a:fillRect/>
            </a:stretch>
          </p:blipFill>
          <p:spPr>
            <a:xfrm>
              <a:off x="12841" y="2792815"/>
              <a:ext cx="9118318" cy="2350685"/>
            </a:xfrm>
            <a:prstGeom prst="rect">
              <a:avLst/>
            </a:prstGeom>
          </p:spPr>
        </p:pic>
      </p:grpSp>
      <p:sp>
        <p:nvSpPr>
          <p:cNvPr id="10" name="Title 4">
            <a:extLst>
              <a:ext uri="{FF2B5EF4-FFF2-40B4-BE49-F238E27FC236}">
                <a16:creationId xmlns:a16="http://schemas.microsoft.com/office/drawing/2014/main" id="{E3F50616-ACE0-B71A-3276-3F5FAAF5BD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028" y="374445"/>
            <a:ext cx="6982572" cy="430877"/>
          </a:xfrm>
        </p:spPr>
        <p:txBody>
          <a:bodyPr/>
          <a:lstStyle>
            <a:lvl1pPr>
              <a:defRPr sz="2200" cap="none" baseline="0">
                <a:solidFill>
                  <a:schemeClr val="tx2"/>
                </a:solidFill>
                <a:latin typeface="TheSansOffice" panose="020B0503040302060204" pitchFamily="34" charset="0"/>
              </a:defRPr>
            </a:lvl1pPr>
          </a:lstStyle>
          <a:p>
            <a:r>
              <a:rPr lang="en-US"/>
              <a:t>TITLE OF THE SLIDE GOES HERE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6E539A2-7135-C26E-3662-7A2A6A9654A6}"/>
              </a:ext>
            </a:extLst>
          </p:cNvPr>
          <p:cNvSpPr/>
          <p:nvPr userDrawn="1"/>
        </p:nvSpPr>
        <p:spPr>
          <a:xfrm rot="10800000" flipH="1">
            <a:off x="485028" y="1"/>
            <a:ext cx="720000" cy="72000"/>
          </a:xfrm>
          <a:prstGeom prst="rect">
            <a:avLst/>
          </a:prstGeom>
          <a:solidFill>
            <a:srgbClr val="BED730"/>
          </a:solidFill>
          <a:ln w="3175">
            <a:noFill/>
          </a:ln>
          <a:effectLst/>
        </p:spPr>
        <p:txBody>
          <a:bodyPr vert="horz" lIns="0" tIns="0" rIns="91428" bIns="45715" rtlCol="0" anchor="ctr">
            <a:normAutofit fontScale="25000" lnSpcReduction="20000"/>
          </a:bodyPr>
          <a:lstStyle/>
          <a:p>
            <a:pPr marL="179996" lvl="0" indent="0" defTabSz="914196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</a:pPr>
            <a:endParaRPr lang="en-IN" sz="2400" b="1" cap="all" baseline="0">
              <a:solidFill>
                <a:srgbClr val="BED730"/>
              </a:solidFill>
              <a:latin typeface="TheSansOffice" panose="020B050304030206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E302693-0C56-159C-9F68-922FEEF65D4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4F6121-C4A4-6FB7-DD96-04E4DC4BEF06}"/>
              </a:ext>
            </a:extLst>
          </p:cNvPr>
          <p:cNvSpPr txBox="1"/>
          <p:nvPr userDrawn="1"/>
        </p:nvSpPr>
        <p:spPr>
          <a:xfrm>
            <a:off x="323850" y="4862677"/>
            <a:ext cx="140951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1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Sify Confidential </a:t>
            </a:r>
            <a:endParaRPr kumimoji="0" lang="en-IN" sz="700" b="0" i="1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47937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ank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C36A1CE5-BCA8-A480-0E09-275325F66DBB}"/>
              </a:ext>
            </a:extLst>
          </p:cNvPr>
          <p:cNvGrpSpPr/>
          <p:nvPr userDrawn="1"/>
        </p:nvGrpSpPr>
        <p:grpSpPr>
          <a:xfrm>
            <a:off x="2" y="0"/>
            <a:ext cx="9143999" cy="5143500"/>
            <a:chOff x="1" y="0"/>
            <a:chExt cx="9143999" cy="51435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C3FC65E-4DAD-A038-4A02-6EE17FDD36A7}"/>
                </a:ext>
              </a:extLst>
            </p:cNvPr>
            <p:cNvSpPr/>
            <p:nvPr userDrawn="1"/>
          </p:nvSpPr>
          <p:spPr>
            <a:xfrm>
              <a:off x="1" y="0"/>
              <a:ext cx="9143999" cy="5143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>
                <a:latin typeface="TheSansOffice" panose="020B0503040302060204" pitchFamily="34" charset="0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2BD19D8-FACF-DC2C-DC69-54F7482C00C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lum bright="70000" contrast="-70000"/>
              <a:alphaModFix amt="30000"/>
            </a:blip>
            <a:stretch>
              <a:fillRect/>
            </a:stretch>
          </p:blipFill>
          <p:spPr>
            <a:xfrm>
              <a:off x="12841" y="2792815"/>
              <a:ext cx="9118318" cy="2350685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85A1C75E-22C2-FC4E-FD44-436EB0D07128}"/>
              </a:ext>
            </a:extLst>
          </p:cNvPr>
          <p:cNvSpPr txBox="1"/>
          <p:nvPr userDrawn="1"/>
        </p:nvSpPr>
        <p:spPr>
          <a:xfrm>
            <a:off x="253095" y="4862677"/>
            <a:ext cx="148027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1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Sify Confidential </a:t>
            </a:r>
            <a:endParaRPr kumimoji="0" lang="en-IN" sz="700" b="0" i="1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00586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par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201A299A-BF04-2CCA-5422-9B7E992F7DE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4000" y="-2250"/>
            <a:ext cx="9152000" cy="51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7AD35131-7371-4CF0-B282-66D9EF64198D}"/>
              </a:ext>
            </a:extLst>
          </p:cNvPr>
          <p:cNvSpPr/>
          <p:nvPr userDrawn="1"/>
        </p:nvSpPr>
        <p:spPr>
          <a:xfrm>
            <a:off x="1" y="-2250"/>
            <a:ext cx="9144001" cy="514800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70000"/>
                </a:schemeClr>
              </a:gs>
              <a:gs pos="48000">
                <a:schemeClr val="tx2">
                  <a:lumMod val="50000"/>
                  <a:alpha val="38406"/>
                </a:schemeClr>
              </a:gs>
              <a:gs pos="100000">
                <a:schemeClr val="tx1">
                  <a:alpha val="13469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IN" sz="180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AD19607-E94E-48EE-A274-950F2411742E}"/>
              </a:ext>
            </a:extLst>
          </p:cNvPr>
          <p:cNvSpPr/>
          <p:nvPr/>
        </p:nvSpPr>
        <p:spPr>
          <a:xfrm flipH="1">
            <a:off x="864400" y="1218088"/>
            <a:ext cx="2880000" cy="2880000"/>
          </a:xfrm>
          <a:prstGeom prst="rect">
            <a:avLst/>
          </a:prstGeom>
          <a:solidFill>
            <a:schemeClr val="tx1">
              <a:alpha val="60000"/>
            </a:schemeClr>
          </a:solidFill>
          <a:ln w="6350">
            <a:solidFill>
              <a:schemeClr val="accent1">
                <a:lumMod val="75000"/>
              </a:schemeClr>
            </a:solidFill>
            <a:prstDash val="sysDot"/>
          </a:ln>
          <a:effectLst>
            <a:glow rad="188374">
              <a:schemeClr val="bg1">
                <a:alpha val="13039"/>
              </a:schemeClr>
            </a:glow>
            <a:reflection blurRad="6350" endPos="7908" dir="5400000" sy="-100000" algn="bl" rotWithShape="0"/>
          </a:effectLst>
        </p:spPr>
        <p:txBody>
          <a:bodyPr vert="horz" lIns="0" tIns="0" rIns="91428" bIns="45715" rtlCol="0" anchor="ctr">
            <a:normAutofit/>
          </a:bodyPr>
          <a:lstStyle/>
          <a:p>
            <a:pPr marL="179996" lvl="0" indent="0" defTabSz="914196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</a:pPr>
            <a:endParaRPr lang="en-IN" sz="2400" b="1" cap="all" baseline="0">
              <a:solidFill>
                <a:srgbClr val="BED730"/>
              </a:solidFill>
              <a:latin typeface="TheSansOffice" panose="020B0503040302060204" pitchFamily="34" charset="0"/>
            </a:endParaRPr>
          </a:p>
        </p:txBody>
      </p:sp>
      <p:pic>
        <p:nvPicPr>
          <p:cNvPr id="3" name="Picture 2" descr="Image result for sify logo">
            <a:extLst>
              <a:ext uri="{FF2B5EF4-FFF2-40B4-BE49-F238E27FC236}">
                <a16:creationId xmlns:a16="http://schemas.microsoft.com/office/drawing/2014/main" id="{2CC4C690-9221-A66D-9637-BB32643B273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4"/>
          <a:stretch/>
        </p:blipFill>
        <p:spPr bwMode="auto">
          <a:xfrm>
            <a:off x="8001000" y="309614"/>
            <a:ext cx="877648" cy="497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8159DCF-637F-772C-1278-0C559B533D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lum bright="70000" contrast="-70000"/>
            <a:alphaModFix amt="20000"/>
          </a:blip>
          <a:srcRect l="10880" t="17292" r="58286" b="34225"/>
          <a:stretch>
            <a:fillRect/>
          </a:stretch>
        </p:blipFill>
        <p:spPr>
          <a:xfrm>
            <a:off x="911101" y="3018181"/>
            <a:ext cx="2786599" cy="1039802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3B6E69DB-DEE6-96D4-BB7D-8FA41A7E1D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69111" y="1634526"/>
            <a:ext cx="2245177" cy="1569650"/>
          </a:xfrm>
        </p:spPr>
        <p:txBody>
          <a:bodyPr anchor="t"/>
          <a:lstStyle>
            <a:lvl1pPr marL="71999">
              <a:defRPr sz="2400" b="1" cap="none" baseline="0">
                <a:solidFill>
                  <a:srgbClr val="BED730"/>
                </a:solidFill>
                <a:latin typeface="TheSansOffice" panose="020B0503040302060204" pitchFamily="34" charset="0"/>
              </a:defRPr>
            </a:lvl1pPr>
          </a:lstStyle>
          <a:p>
            <a:r>
              <a:rPr lang="en-US"/>
              <a:t>TITLE OF THE SLIDE GOES HERE TITLE OF THE SLIDE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8249649-317A-3C7A-ECAD-66851D7D3390}"/>
              </a:ext>
            </a:extLst>
          </p:cNvPr>
          <p:cNvSpPr/>
          <p:nvPr userDrawn="1"/>
        </p:nvSpPr>
        <p:spPr>
          <a:xfrm rot="10800000" flipH="1">
            <a:off x="1233113" y="1507984"/>
            <a:ext cx="720000" cy="72000"/>
          </a:xfrm>
          <a:prstGeom prst="rect">
            <a:avLst/>
          </a:prstGeom>
          <a:solidFill>
            <a:schemeClr val="bg1"/>
          </a:solidFill>
          <a:ln w="3175">
            <a:noFill/>
          </a:ln>
          <a:effectLst/>
        </p:spPr>
        <p:txBody>
          <a:bodyPr vert="horz" lIns="0" tIns="0" rIns="91428" bIns="45715" rtlCol="0" anchor="ctr">
            <a:normAutofit fontScale="25000" lnSpcReduction="20000"/>
          </a:bodyPr>
          <a:lstStyle/>
          <a:p>
            <a:pPr marL="179996" lvl="0" indent="0" defTabSz="914196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</a:pPr>
            <a:endParaRPr lang="en-IN" sz="2400" b="1" cap="all" baseline="0">
              <a:solidFill>
                <a:srgbClr val="BED730"/>
              </a:solidFill>
              <a:latin typeface="TheSansOffice" panose="020B050304030206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0105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201A299A-BF04-2CCA-5422-9B7E992F7DE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4000" y="-2250"/>
            <a:ext cx="9152000" cy="51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7AD35131-7371-4CF0-B282-66D9EF64198D}"/>
              </a:ext>
            </a:extLst>
          </p:cNvPr>
          <p:cNvSpPr/>
          <p:nvPr userDrawn="1"/>
        </p:nvSpPr>
        <p:spPr>
          <a:xfrm>
            <a:off x="1" y="-2250"/>
            <a:ext cx="9144001" cy="514800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80000"/>
                </a:schemeClr>
              </a:gs>
              <a:gs pos="48000">
                <a:schemeClr val="tx2">
                  <a:lumMod val="50000"/>
                  <a:alpha val="38406"/>
                </a:schemeClr>
              </a:gs>
              <a:gs pos="100000">
                <a:schemeClr val="tx1">
                  <a:alpha val="13469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IN" sz="180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AD19607-E94E-48EE-A274-950F2411742E}"/>
              </a:ext>
            </a:extLst>
          </p:cNvPr>
          <p:cNvSpPr/>
          <p:nvPr/>
        </p:nvSpPr>
        <p:spPr>
          <a:xfrm flipH="1">
            <a:off x="864400" y="1218088"/>
            <a:ext cx="2880000" cy="2880000"/>
          </a:xfrm>
          <a:prstGeom prst="rect">
            <a:avLst/>
          </a:prstGeom>
          <a:solidFill>
            <a:schemeClr val="tx1">
              <a:alpha val="60000"/>
            </a:schemeClr>
          </a:solidFill>
          <a:ln w="6350">
            <a:solidFill>
              <a:schemeClr val="accent1">
                <a:lumMod val="75000"/>
              </a:schemeClr>
            </a:solidFill>
            <a:prstDash val="sysDot"/>
          </a:ln>
          <a:effectLst>
            <a:glow rad="188374">
              <a:schemeClr val="bg1">
                <a:alpha val="13039"/>
              </a:schemeClr>
            </a:glow>
            <a:reflection blurRad="6350" endPos="7908" dir="5400000" sy="-100000" algn="bl" rotWithShape="0"/>
          </a:effectLst>
        </p:spPr>
        <p:txBody>
          <a:bodyPr vert="horz" lIns="0" tIns="0" rIns="91428" bIns="45715" rtlCol="0" anchor="ctr">
            <a:normAutofit/>
          </a:bodyPr>
          <a:lstStyle/>
          <a:p>
            <a:pPr marL="179996" lvl="0" indent="0" defTabSz="914196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</a:pPr>
            <a:endParaRPr lang="en-IN" sz="2400" b="1" cap="all" baseline="0">
              <a:solidFill>
                <a:srgbClr val="BED730"/>
              </a:solidFill>
              <a:latin typeface="TheSansOffice" panose="020B0503040302060204" pitchFamily="34" charset="0"/>
            </a:endParaRPr>
          </a:p>
        </p:txBody>
      </p:sp>
      <p:pic>
        <p:nvPicPr>
          <p:cNvPr id="3" name="Picture 2" descr="Image result for sify logo">
            <a:extLst>
              <a:ext uri="{FF2B5EF4-FFF2-40B4-BE49-F238E27FC236}">
                <a16:creationId xmlns:a16="http://schemas.microsoft.com/office/drawing/2014/main" id="{2CC4C690-9221-A66D-9637-BB32643B273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4"/>
          <a:stretch/>
        </p:blipFill>
        <p:spPr bwMode="auto">
          <a:xfrm>
            <a:off x="8001000" y="309614"/>
            <a:ext cx="877648" cy="497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8159DCF-637F-772C-1278-0C559B533D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lum bright="70000" contrast="-70000"/>
            <a:alphaModFix amt="20000"/>
          </a:blip>
          <a:srcRect l="10880" t="17292" r="58286" b="34225"/>
          <a:stretch>
            <a:fillRect/>
          </a:stretch>
        </p:blipFill>
        <p:spPr>
          <a:xfrm>
            <a:off x="911101" y="3018181"/>
            <a:ext cx="2786599" cy="1039802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3B6E69DB-DEE6-96D4-BB7D-8FA41A7E1D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69111" y="1634526"/>
            <a:ext cx="2245177" cy="1569650"/>
          </a:xfrm>
        </p:spPr>
        <p:txBody>
          <a:bodyPr anchor="t"/>
          <a:lstStyle>
            <a:lvl1pPr marL="71999" algn="l">
              <a:defRPr sz="2400" b="1" cap="none" baseline="0">
                <a:solidFill>
                  <a:srgbClr val="BED730"/>
                </a:solidFill>
                <a:latin typeface="TheSansOffice" panose="020B0503040302060204" pitchFamily="34" charset="0"/>
              </a:defRPr>
            </a:lvl1pPr>
          </a:lstStyle>
          <a:p>
            <a:r>
              <a:rPr lang="en-US"/>
              <a:t>TITLE OF THE SLIDE GOES HERE TITLE OF THE SLIDE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8249649-317A-3C7A-ECAD-66851D7D3390}"/>
              </a:ext>
            </a:extLst>
          </p:cNvPr>
          <p:cNvSpPr/>
          <p:nvPr userDrawn="1"/>
        </p:nvSpPr>
        <p:spPr>
          <a:xfrm rot="10800000" flipH="1">
            <a:off x="1233113" y="1507984"/>
            <a:ext cx="720000" cy="72000"/>
          </a:xfrm>
          <a:prstGeom prst="rect">
            <a:avLst/>
          </a:prstGeom>
          <a:solidFill>
            <a:schemeClr val="bg1"/>
          </a:solidFill>
          <a:ln w="3175">
            <a:noFill/>
          </a:ln>
          <a:effectLst/>
        </p:spPr>
        <p:txBody>
          <a:bodyPr vert="horz" lIns="0" tIns="0" rIns="91428" bIns="45715" rtlCol="0" anchor="ctr">
            <a:normAutofit fontScale="25000" lnSpcReduction="20000"/>
          </a:bodyPr>
          <a:lstStyle/>
          <a:p>
            <a:pPr marL="179996" lvl="0" indent="0" defTabSz="914196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</a:pPr>
            <a:endParaRPr lang="en-IN" sz="2400" b="1" cap="all" baseline="0">
              <a:solidFill>
                <a:srgbClr val="BED730"/>
              </a:solidFill>
              <a:latin typeface="TheSansOffice" panose="020B050304030206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9924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par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>
            <a:extLst>
              <a:ext uri="{FF2B5EF4-FFF2-40B4-BE49-F238E27FC236}">
                <a16:creationId xmlns:a16="http://schemas.microsoft.com/office/drawing/2014/main" id="{FB020B6D-E77A-EDD3-8603-574A513FC0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7AD35131-7371-4CF0-B282-66D9EF64198D}"/>
              </a:ext>
            </a:extLst>
          </p:cNvPr>
          <p:cNvSpPr/>
          <p:nvPr userDrawn="1"/>
        </p:nvSpPr>
        <p:spPr>
          <a:xfrm>
            <a:off x="-1" y="-2250"/>
            <a:ext cx="9144001" cy="514800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80000"/>
                </a:schemeClr>
              </a:gs>
              <a:gs pos="48000">
                <a:schemeClr val="tx2">
                  <a:lumMod val="50000"/>
                  <a:alpha val="38406"/>
                </a:schemeClr>
              </a:gs>
              <a:gs pos="100000">
                <a:schemeClr val="tx1">
                  <a:alpha val="13469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IN" sz="180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AD19607-E94E-48EE-A274-950F2411742E}"/>
              </a:ext>
            </a:extLst>
          </p:cNvPr>
          <p:cNvSpPr/>
          <p:nvPr/>
        </p:nvSpPr>
        <p:spPr>
          <a:xfrm flipH="1">
            <a:off x="864400" y="1218088"/>
            <a:ext cx="2880000" cy="2880000"/>
          </a:xfrm>
          <a:prstGeom prst="rect">
            <a:avLst/>
          </a:prstGeom>
          <a:solidFill>
            <a:schemeClr val="tx1">
              <a:alpha val="60000"/>
            </a:schemeClr>
          </a:solidFill>
          <a:ln w="6350">
            <a:solidFill>
              <a:schemeClr val="accent1">
                <a:lumMod val="75000"/>
              </a:schemeClr>
            </a:solidFill>
            <a:prstDash val="sysDot"/>
          </a:ln>
          <a:effectLst>
            <a:glow rad="188374">
              <a:schemeClr val="bg1">
                <a:alpha val="13039"/>
              </a:schemeClr>
            </a:glow>
            <a:reflection blurRad="6350" endPos="7908" dir="5400000" sy="-100000" algn="bl" rotWithShape="0"/>
          </a:effectLst>
        </p:spPr>
        <p:txBody>
          <a:bodyPr vert="horz" lIns="0" tIns="0" rIns="91428" bIns="45715" rtlCol="0" anchor="ctr">
            <a:normAutofit/>
          </a:bodyPr>
          <a:lstStyle/>
          <a:p>
            <a:pPr marL="179996" lvl="0" indent="0" defTabSz="914196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</a:pPr>
            <a:endParaRPr lang="en-IN" sz="2400" b="1" cap="all" baseline="0">
              <a:solidFill>
                <a:srgbClr val="BED730"/>
              </a:solidFill>
              <a:latin typeface="TheSansOffice" panose="020B0503040302060204" pitchFamily="34" charset="0"/>
            </a:endParaRPr>
          </a:p>
        </p:txBody>
      </p:sp>
      <p:pic>
        <p:nvPicPr>
          <p:cNvPr id="3" name="Picture 2" descr="Image result for sify logo">
            <a:extLst>
              <a:ext uri="{FF2B5EF4-FFF2-40B4-BE49-F238E27FC236}">
                <a16:creationId xmlns:a16="http://schemas.microsoft.com/office/drawing/2014/main" id="{2CC4C690-9221-A66D-9637-BB32643B273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4"/>
          <a:stretch/>
        </p:blipFill>
        <p:spPr bwMode="auto">
          <a:xfrm>
            <a:off x="8001000" y="309614"/>
            <a:ext cx="877648" cy="497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8159DCF-637F-772C-1278-0C559B533D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lum bright="70000" contrast="-70000"/>
            <a:alphaModFix amt="20000"/>
          </a:blip>
          <a:srcRect l="10880" t="17292" r="58286" b="34225"/>
          <a:stretch>
            <a:fillRect/>
          </a:stretch>
        </p:blipFill>
        <p:spPr>
          <a:xfrm>
            <a:off x="911101" y="3018181"/>
            <a:ext cx="2786599" cy="1039802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3B6E69DB-DEE6-96D4-BB7D-8FA41A7E1D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69111" y="1634526"/>
            <a:ext cx="2245177" cy="1569650"/>
          </a:xfrm>
        </p:spPr>
        <p:txBody>
          <a:bodyPr anchor="t"/>
          <a:lstStyle>
            <a:lvl1pPr marL="71999" algn="l">
              <a:defRPr sz="2400" b="1" cap="none" baseline="0">
                <a:solidFill>
                  <a:srgbClr val="BED730"/>
                </a:solidFill>
                <a:latin typeface="TheSansOffice" panose="020B0503040302060204" pitchFamily="34" charset="0"/>
              </a:defRPr>
            </a:lvl1pPr>
          </a:lstStyle>
          <a:p>
            <a:r>
              <a:rPr lang="en-US"/>
              <a:t>TITLE OF THE SLIDE GOES HERE TITLE OF THE SLIDE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8249649-317A-3C7A-ECAD-66851D7D3390}"/>
              </a:ext>
            </a:extLst>
          </p:cNvPr>
          <p:cNvSpPr/>
          <p:nvPr userDrawn="1"/>
        </p:nvSpPr>
        <p:spPr>
          <a:xfrm rot="10800000" flipH="1">
            <a:off x="1233113" y="1507984"/>
            <a:ext cx="720000" cy="72000"/>
          </a:xfrm>
          <a:prstGeom prst="rect">
            <a:avLst/>
          </a:prstGeom>
          <a:solidFill>
            <a:schemeClr val="bg1"/>
          </a:solidFill>
          <a:ln w="3175">
            <a:noFill/>
          </a:ln>
          <a:effectLst/>
        </p:spPr>
        <p:txBody>
          <a:bodyPr vert="horz" lIns="0" tIns="0" rIns="91428" bIns="45715" rtlCol="0" anchor="ctr">
            <a:normAutofit fontScale="25000" lnSpcReduction="20000"/>
          </a:bodyPr>
          <a:lstStyle/>
          <a:p>
            <a:pPr marL="179996" lvl="0" indent="0" defTabSz="914196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</a:pPr>
            <a:endParaRPr lang="en-IN" sz="2400" b="1" cap="all" baseline="0">
              <a:solidFill>
                <a:srgbClr val="BED730"/>
              </a:solidFill>
              <a:latin typeface="TheSansOffice" panose="020B050304030206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835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20A88B93-A6B7-7EED-A2AD-FF795D0655F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32" y="1256"/>
            <a:ext cx="9139536" cy="5140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2B973DA-E81B-0E30-2C24-995C30AA748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lum bright="70000" contrast="-70000"/>
            <a:alphaModFix amt="30000"/>
          </a:blip>
          <a:stretch>
            <a:fillRect/>
          </a:stretch>
        </p:blipFill>
        <p:spPr>
          <a:xfrm>
            <a:off x="12842" y="2792816"/>
            <a:ext cx="9118318" cy="2350685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7DC31C4D-5BFA-4A28-0F7A-5F844745F56E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>
              <a:latin typeface="Trebuchet MS" panose="020B0703020202090204" pitchFamily="34" charset="0"/>
            </a:endParaRP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6C731AD5-ED36-1751-CC67-94CF34AC2E7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796" y="162404"/>
            <a:ext cx="864000" cy="576000"/>
          </a:xfrm>
          <a:prstGeom prst="rect">
            <a:avLst/>
          </a:prstGeom>
        </p:spPr>
      </p:pic>
      <p:sp>
        <p:nvSpPr>
          <p:cNvPr id="6" name="Text Placeholder 16">
            <a:extLst>
              <a:ext uri="{FF2B5EF4-FFF2-40B4-BE49-F238E27FC236}">
                <a16:creationId xmlns:a16="http://schemas.microsoft.com/office/drawing/2014/main" id="{18BD873C-D2FE-91B6-9796-922D869E22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850" y="2283740"/>
            <a:ext cx="8496300" cy="57600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0" b="1" cap="none" baseline="0">
                <a:solidFill>
                  <a:schemeClr val="bg1"/>
                </a:solidFill>
                <a:latin typeface="Trebuchet MS" panose="020B0703020202090204" pitchFamily="34" charset="0"/>
              </a:defRPr>
            </a:lvl1pPr>
          </a:lstStyle>
          <a:p>
            <a:pPr lvl="0"/>
            <a:r>
              <a:rPr lang="en-US"/>
              <a:t>TITLE OF THE SLIDE - LINE ONE</a:t>
            </a:r>
            <a:endParaRPr lang="en-IN"/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49F2F084-FB0F-AC2A-2515-7CD369FF9B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8528" y="2861990"/>
            <a:ext cx="8506946" cy="370889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baseline="0">
                <a:solidFill>
                  <a:srgbClr val="BED730"/>
                </a:solidFill>
                <a:latin typeface="Trebuchet MS" panose="020B0703020202090204" pitchFamily="34" charset="0"/>
              </a:defRPr>
            </a:lvl1pPr>
          </a:lstStyle>
          <a:p>
            <a:pPr lvl="0"/>
            <a:r>
              <a:rPr lang="en-US" dirty="0"/>
              <a:t>Sub Title – Line Two</a:t>
            </a:r>
          </a:p>
        </p:txBody>
      </p:sp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D8CBC5A1-D051-02A6-6D58-44A00694096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37620" y="4732339"/>
            <a:ext cx="4068763" cy="277103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bg1">
                    <a:lumMod val="85000"/>
                  </a:schemeClr>
                </a:solidFill>
                <a:latin typeface="Trebuchet MS" panose="020B0703020202090204" pitchFamily="34" charset="0"/>
              </a:defRPr>
            </a:lvl1pPr>
          </a:lstStyle>
          <a:p>
            <a:pPr lvl="0"/>
            <a:r>
              <a:rPr lang="en-US"/>
              <a:t>Month 2025</a:t>
            </a:r>
          </a:p>
        </p:txBody>
      </p:sp>
    </p:spTree>
    <p:extLst>
      <p:ext uri="{BB962C8B-B14F-4D97-AF65-F5344CB8AC3E}">
        <p14:creationId xmlns:p14="http://schemas.microsoft.com/office/powerpoint/2010/main" val="6960331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par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201A299A-BF04-2CCA-5422-9B7E992F7DE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4000" y="-2250"/>
            <a:ext cx="9152000" cy="51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7AD35131-7371-4CF0-B282-66D9EF64198D}"/>
              </a:ext>
            </a:extLst>
          </p:cNvPr>
          <p:cNvSpPr/>
          <p:nvPr userDrawn="1"/>
        </p:nvSpPr>
        <p:spPr>
          <a:xfrm>
            <a:off x="1" y="-2250"/>
            <a:ext cx="9144001" cy="514800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80000"/>
                </a:schemeClr>
              </a:gs>
              <a:gs pos="48000">
                <a:schemeClr val="tx2">
                  <a:lumMod val="50000"/>
                  <a:alpha val="38406"/>
                </a:schemeClr>
              </a:gs>
              <a:gs pos="100000">
                <a:schemeClr val="tx1">
                  <a:alpha val="13469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IN" sz="180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AD19607-E94E-48EE-A274-950F2411742E}"/>
              </a:ext>
            </a:extLst>
          </p:cNvPr>
          <p:cNvSpPr/>
          <p:nvPr/>
        </p:nvSpPr>
        <p:spPr>
          <a:xfrm flipH="1">
            <a:off x="864400" y="1218088"/>
            <a:ext cx="2880000" cy="2880000"/>
          </a:xfrm>
          <a:prstGeom prst="rect">
            <a:avLst/>
          </a:prstGeom>
          <a:solidFill>
            <a:schemeClr val="tx1">
              <a:alpha val="60000"/>
            </a:schemeClr>
          </a:solidFill>
          <a:ln w="6350">
            <a:solidFill>
              <a:schemeClr val="accent1">
                <a:lumMod val="75000"/>
              </a:schemeClr>
            </a:solidFill>
            <a:prstDash val="sysDot"/>
          </a:ln>
          <a:effectLst>
            <a:glow rad="188374">
              <a:schemeClr val="bg1">
                <a:alpha val="13039"/>
              </a:schemeClr>
            </a:glow>
            <a:reflection blurRad="6350" endPos="7908" dir="5400000" sy="-100000" algn="bl" rotWithShape="0"/>
          </a:effectLst>
        </p:spPr>
        <p:txBody>
          <a:bodyPr vert="horz" lIns="0" tIns="0" rIns="91428" bIns="45715" rtlCol="0" anchor="ctr">
            <a:normAutofit/>
          </a:bodyPr>
          <a:lstStyle/>
          <a:p>
            <a:pPr marL="179996" lvl="0" indent="0" defTabSz="914196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</a:pPr>
            <a:endParaRPr lang="en-IN" sz="2400" b="1" cap="all" baseline="0">
              <a:solidFill>
                <a:srgbClr val="BED730"/>
              </a:solidFill>
              <a:latin typeface="TheSansOffice" panose="020B0503040302060204" pitchFamily="34" charset="0"/>
            </a:endParaRPr>
          </a:p>
        </p:txBody>
      </p:sp>
      <p:pic>
        <p:nvPicPr>
          <p:cNvPr id="3" name="Picture 2" descr="Image result for sify logo">
            <a:extLst>
              <a:ext uri="{FF2B5EF4-FFF2-40B4-BE49-F238E27FC236}">
                <a16:creationId xmlns:a16="http://schemas.microsoft.com/office/drawing/2014/main" id="{2CC4C690-9221-A66D-9637-BB32643B273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4"/>
          <a:stretch/>
        </p:blipFill>
        <p:spPr bwMode="auto">
          <a:xfrm>
            <a:off x="8001000" y="309614"/>
            <a:ext cx="877648" cy="497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8159DCF-637F-772C-1278-0C559B533D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lum bright="70000" contrast="-70000"/>
            <a:alphaModFix amt="20000"/>
          </a:blip>
          <a:srcRect l="10880" t="17292" r="58286" b="34225"/>
          <a:stretch>
            <a:fillRect/>
          </a:stretch>
        </p:blipFill>
        <p:spPr>
          <a:xfrm>
            <a:off x="911101" y="3018181"/>
            <a:ext cx="2786599" cy="1039802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3B6E69DB-DEE6-96D4-BB7D-8FA41A7E1D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69111" y="1634526"/>
            <a:ext cx="2245177" cy="1569650"/>
          </a:xfrm>
        </p:spPr>
        <p:txBody>
          <a:bodyPr anchor="t"/>
          <a:lstStyle>
            <a:lvl1pPr marL="71999">
              <a:defRPr sz="2400" b="1" cap="none" baseline="0">
                <a:solidFill>
                  <a:srgbClr val="BED730"/>
                </a:solidFill>
                <a:latin typeface="TheSansOffice" panose="020B0503040302060204" pitchFamily="34" charset="0"/>
              </a:defRPr>
            </a:lvl1pPr>
          </a:lstStyle>
          <a:p>
            <a:r>
              <a:rPr lang="en-US"/>
              <a:t>TITLE OF THE SLIDE GOES HERE TITLE OF THE SLIDE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8249649-317A-3C7A-ECAD-66851D7D3390}"/>
              </a:ext>
            </a:extLst>
          </p:cNvPr>
          <p:cNvSpPr/>
          <p:nvPr userDrawn="1"/>
        </p:nvSpPr>
        <p:spPr>
          <a:xfrm rot="10800000" flipH="1">
            <a:off x="1233113" y="1507984"/>
            <a:ext cx="720000" cy="72000"/>
          </a:xfrm>
          <a:prstGeom prst="rect">
            <a:avLst/>
          </a:prstGeom>
          <a:solidFill>
            <a:schemeClr val="bg1"/>
          </a:solidFill>
          <a:ln w="3175">
            <a:noFill/>
          </a:ln>
          <a:effectLst/>
        </p:spPr>
        <p:txBody>
          <a:bodyPr vert="horz" lIns="0" tIns="0" rIns="91428" bIns="45715" rtlCol="0" anchor="ctr">
            <a:normAutofit fontScale="25000" lnSpcReduction="20000"/>
          </a:bodyPr>
          <a:lstStyle/>
          <a:p>
            <a:pPr marL="179996" lvl="0" indent="0" defTabSz="914196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</a:pPr>
            <a:endParaRPr lang="en-IN" sz="2400" b="1" cap="all" baseline="0">
              <a:solidFill>
                <a:srgbClr val="BED730"/>
              </a:solidFill>
              <a:latin typeface="TheSansOffice" panose="020B050304030206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8775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>
            <a:extLst>
              <a:ext uri="{FF2B5EF4-FFF2-40B4-BE49-F238E27FC236}">
                <a16:creationId xmlns:a16="http://schemas.microsoft.com/office/drawing/2014/main" id="{DD6C9F0A-EE65-56E2-5D6B-516FA757FB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256"/>
            <a:ext cx="9144000" cy="5140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D5BB7FC-46A2-DF93-1B83-435422E047DF}"/>
              </a:ext>
            </a:extLst>
          </p:cNvPr>
          <p:cNvSpPr/>
          <p:nvPr userDrawn="1"/>
        </p:nvSpPr>
        <p:spPr>
          <a:xfrm>
            <a:off x="0" y="-5171"/>
            <a:ext cx="9144000" cy="5143500"/>
          </a:xfrm>
          <a:prstGeom prst="rect">
            <a:avLst/>
          </a:prstGeom>
          <a:solidFill>
            <a:srgbClr val="10121F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130">
              <a:defRPr/>
            </a:pPr>
            <a:endParaRPr lang="en-IN" sz="1800">
              <a:solidFill>
                <a:prstClr val="white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095016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20A88B93-A6B7-7EED-A2AD-FF795D0655F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2232" y="1256"/>
            <a:ext cx="9139536" cy="5140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2B973DA-E81B-0E30-2C24-995C30AA748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lum bright="70000" contrast="-70000"/>
            <a:alphaModFix amt="30000"/>
          </a:blip>
          <a:stretch>
            <a:fillRect/>
          </a:stretch>
        </p:blipFill>
        <p:spPr>
          <a:xfrm>
            <a:off x="12842" y="2792816"/>
            <a:ext cx="9118318" cy="2350685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7DC31C4D-5BFA-4A28-0F7A-5F844745F56E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>
              <a:latin typeface="Trebuchet MS" panose="020B0703020202090204" pitchFamily="34" charset="0"/>
            </a:endParaRP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6C731AD5-ED36-1751-CC67-94CF34AC2E7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796" y="162404"/>
            <a:ext cx="864000" cy="576000"/>
          </a:xfrm>
          <a:prstGeom prst="rect">
            <a:avLst/>
          </a:prstGeom>
        </p:spPr>
      </p:pic>
      <p:sp>
        <p:nvSpPr>
          <p:cNvPr id="6" name="Text Placeholder 16">
            <a:extLst>
              <a:ext uri="{FF2B5EF4-FFF2-40B4-BE49-F238E27FC236}">
                <a16:creationId xmlns:a16="http://schemas.microsoft.com/office/drawing/2014/main" id="{18BD873C-D2FE-91B6-9796-922D869E22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850" y="1746470"/>
            <a:ext cx="8496300" cy="970933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0" b="1" cap="none" baseline="0">
                <a:solidFill>
                  <a:schemeClr val="bg1"/>
                </a:solidFill>
                <a:latin typeface="Trebuchet MS" panose="020B0703020202090204" pitchFamily="34" charset="0"/>
              </a:defRPr>
            </a:lvl1pPr>
          </a:lstStyle>
          <a:p>
            <a:pPr lvl="0"/>
            <a:r>
              <a:rPr lang="en-US"/>
              <a:t>TITLE OF THE SLIDE - LINE ONE</a:t>
            </a:r>
            <a:endParaRPr lang="en-IN"/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49F2F084-FB0F-AC2A-2515-7CD369FF9B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8528" y="2719653"/>
            <a:ext cx="8506946" cy="370889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baseline="0">
                <a:solidFill>
                  <a:srgbClr val="BED730"/>
                </a:solidFill>
                <a:latin typeface="Trebuchet MS" panose="020B0703020202090204" pitchFamily="34" charset="0"/>
              </a:defRPr>
            </a:lvl1pPr>
          </a:lstStyle>
          <a:p>
            <a:pPr lvl="0"/>
            <a:r>
              <a:rPr lang="en-US"/>
              <a:t>Line two</a:t>
            </a:r>
          </a:p>
        </p:txBody>
      </p:sp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D8CBC5A1-D051-02A6-6D58-44A00694096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37620" y="4732339"/>
            <a:ext cx="4068763" cy="277103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bg1">
                    <a:lumMod val="85000"/>
                  </a:schemeClr>
                </a:solidFill>
                <a:latin typeface="Trebuchet MS" panose="020B0703020202090204" pitchFamily="34" charset="0"/>
              </a:defRPr>
            </a:lvl1pPr>
          </a:lstStyle>
          <a:p>
            <a:pPr lvl="0"/>
            <a:r>
              <a:rPr lang="en-US"/>
              <a:t>Month 2025</a:t>
            </a:r>
          </a:p>
        </p:txBody>
      </p:sp>
    </p:spTree>
    <p:extLst>
      <p:ext uri="{BB962C8B-B14F-4D97-AF65-F5344CB8AC3E}">
        <p14:creationId xmlns:p14="http://schemas.microsoft.com/office/powerpoint/2010/main" val="1382792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1DA3560-5B2C-47DD-78FD-34BC700EBC3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32" y="1256"/>
            <a:ext cx="9139536" cy="5140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2B973DA-E81B-0E30-2C24-995C30AA748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lum bright="70000" contrast="-70000"/>
            <a:alphaModFix amt="30000"/>
          </a:blip>
          <a:stretch>
            <a:fillRect/>
          </a:stretch>
        </p:blipFill>
        <p:spPr>
          <a:xfrm>
            <a:off x="12842" y="2792816"/>
            <a:ext cx="9118318" cy="2350685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7DC31C4D-5BFA-4A28-0F7A-5F844745F56E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>
              <a:latin typeface="Trebuchet MS" panose="020B0703020202090204" pitchFamily="34" charset="0"/>
            </a:endParaRP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6C731AD5-ED36-1751-CC67-94CF34AC2E7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796" y="162404"/>
            <a:ext cx="864000" cy="576000"/>
          </a:xfrm>
          <a:prstGeom prst="rect">
            <a:avLst/>
          </a:prstGeom>
        </p:spPr>
      </p:pic>
      <p:sp>
        <p:nvSpPr>
          <p:cNvPr id="21" name="Text Placeholder 16">
            <a:extLst>
              <a:ext uri="{FF2B5EF4-FFF2-40B4-BE49-F238E27FC236}">
                <a16:creationId xmlns:a16="http://schemas.microsoft.com/office/drawing/2014/main" id="{401ED205-A923-49E8-FD8C-93607AC216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850" y="2340624"/>
            <a:ext cx="8496300" cy="904382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0" b="1" cap="none" baseline="0">
                <a:solidFill>
                  <a:schemeClr val="bg1"/>
                </a:solidFill>
                <a:latin typeface="Trebuchet MS" panose="020B0703020202090204" pitchFamily="34" charset="0"/>
              </a:defRPr>
            </a:lvl1pPr>
          </a:lstStyle>
          <a:p>
            <a:pPr lvl="0"/>
            <a:r>
              <a:rPr lang="en-US"/>
              <a:t>Title Of The Slide - Line One</a:t>
            </a:r>
            <a:endParaRPr lang="en-IN"/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50CB36AF-F1AE-15EB-1F27-0D8643E1EF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8528" y="3273136"/>
            <a:ext cx="8506946" cy="341072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baseline="0">
                <a:solidFill>
                  <a:srgbClr val="BED730"/>
                </a:solidFill>
                <a:latin typeface="Trebuchet MS" panose="020B0703020202090204" pitchFamily="34" charset="0"/>
              </a:defRPr>
            </a:lvl1pPr>
          </a:lstStyle>
          <a:p>
            <a:pPr lvl="0"/>
            <a:r>
              <a:rPr lang="en-US"/>
              <a:t>Line two</a:t>
            </a:r>
          </a:p>
        </p:txBody>
      </p:sp>
      <p:sp>
        <p:nvSpPr>
          <p:cNvPr id="23" name="Text Placeholder 16">
            <a:extLst>
              <a:ext uri="{FF2B5EF4-FFF2-40B4-BE49-F238E27FC236}">
                <a16:creationId xmlns:a16="http://schemas.microsoft.com/office/drawing/2014/main" id="{CD3A67E4-2EC4-3E4D-F1A3-44CB7C5957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37620" y="4732339"/>
            <a:ext cx="4068763" cy="277103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bg1">
                    <a:lumMod val="85000"/>
                  </a:schemeClr>
                </a:solidFill>
                <a:latin typeface="Trebuchet MS" panose="020B0703020202090204" pitchFamily="34" charset="0"/>
              </a:defRPr>
            </a:lvl1pPr>
          </a:lstStyle>
          <a:p>
            <a:pPr lvl="0"/>
            <a:r>
              <a:rPr lang="en-US"/>
              <a:t>Month 2025</a:t>
            </a:r>
          </a:p>
        </p:txBody>
      </p:sp>
    </p:spTree>
    <p:extLst>
      <p:ext uri="{BB962C8B-B14F-4D97-AF65-F5344CB8AC3E}">
        <p14:creationId xmlns:p14="http://schemas.microsoft.com/office/powerpoint/2010/main" val="816578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8068CBFA-1B0D-00A5-8E51-3607C771356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2232" y="1256"/>
            <a:ext cx="9139536" cy="5140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651C49-0D57-9670-9E18-376447B59CAC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>
              <a:lumMod val="5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6C731AD5-ED36-1751-CC67-94CF34AC2E7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796" y="162404"/>
            <a:ext cx="864000" cy="576000"/>
          </a:xfrm>
          <a:prstGeom prst="rect">
            <a:avLst/>
          </a:prstGeom>
        </p:spPr>
      </p:pic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F345B925-3F2A-250E-6E26-32A32242E98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850" y="2340624"/>
            <a:ext cx="8496300" cy="904382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0" b="1" cap="none" baseline="0">
                <a:solidFill>
                  <a:schemeClr val="bg1"/>
                </a:solidFill>
                <a:latin typeface="Trebuchet MS" panose="020B0703020202090204" pitchFamily="34" charset="0"/>
              </a:defRPr>
            </a:lvl1pPr>
          </a:lstStyle>
          <a:p>
            <a:pPr lvl="0"/>
            <a:r>
              <a:rPr lang="en-US"/>
              <a:t>Title Of The Slide - Line One</a:t>
            </a:r>
            <a:endParaRPr lang="en-IN"/>
          </a:p>
        </p:txBody>
      </p:sp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5FECFEE5-D615-AEF3-06C1-AD0C256CA9B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8528" y="3273136"/>
            <a:ext cx="8506946" cy="341072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baseline="0">
                <a:solidFill>
                  <a:srgbClr val="BED730"/>
                </a:solidFill>
                <a:latin typeface="Trebuchet MS" panose="020B0703020202090204" pitchFamily="34" charset="0"/>
              </a:defRPr>
            </a:lvl1pPr>
          </a:lstStyle>
          <a:p>
            <a:pPr lvl="0"/>
            <a:r>
              <a:rPr lang="en-US"/>
              <a:t>Line two</a:t>
            </a:r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56859050-5BAB-7C82-D97A-D4116E9BEED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37620" y="4732339"/>
            <a:ext cx="4068763" cy="277103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bg1">
                    <a:lumMod val="85000"/>
                  </a:schemeClr>
                </a:solidFill>
                <a:latin typeface="Trebuchet MS" panose="020B0703020202090204" pitchFamily="34" charset="0"/>
              </a:defRPr>
            </a:lvl1pPr>
          </a:lstStyle>
          <a:p>
            <a:pPr lvl="0"/>
            <a:r>
              <a:rPr lang="en-US"/>
              <a:t>Month 2025</a:t>
            </a:r>
          </a:p>
        </p:txBody>
      </p:sp>
    </p:spTree>
    <p:extLst>
      <p:ext uri="{BB962C8B-B14F-4D97-AF65-F5344CB8AC3E}">
        <p14:creationId xmlns:p14="http://schemas.microsoft.com/office/powerpoint/2010/main" val="84554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>
            <a:extLst>
              <a:ext uri="{FF2B5EF4-FFF2-40B4-BE49-F238E27FC236}">
                <a16:creationId xmlns:a16="http://schemas.microsoft.com/office/drawing/2014/main" id="{FF628EB8-5075-1F46-0F50-15668B1A996C}"/>
              </a:ext>
            </a:extLst>
          </p:cNvPr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2B973DA-E81B-0E30-2C24-995C30AA748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lum bright="70000" contrast="-70000"/>
            <a:alphaModFix amt="30000"/>
          </a:blip>
          <a:stretch>
            <a:fillRect/>
          </a:stretch>
        </p:blipFill>
        <p:spPr>
          <a:xfrm>
            <a:off x="12843" y="2792817"/>
            <a:ext cx="9118318" cy="2350685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7DC31C4D-5BFA-4A28-0F7A-5F844745F56E}"/>
              </a:ext>
            </a:extLst>
          </p:cNvPr>
          <p:cNvSpPr/>
          <p:nvPr userDrawn="1"/>
        </p:nvSpPr>
        <p:spPr>
          <a:xfrm>
            <a:off x="12841" y="0"/>
            <a:ext cx="9144000" cy="51435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>
              <a:latin typeface="Trebuchet MS" panose="020B0703020202090204" pitchFamily="34" charset="0"/>
            </a:endParaRP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6C731AD5-ED36-1751-CC67-94CF34AC2E7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796" y="162404"/>
            <a:ext cx="864000" cy="576000"/>
          </a:xfrm>
          <a:prstGeom prst="rect">
            <a:avLst/>
          </a:prstGeom>
        </p:spPr>
      </p:pic>
      <p:sp>
        <p:nvSpPr>
          <p:cNvPr id="21" name="Text Placeholder 16">
            <a:extLst>
              <a:ext uri="{FF2B5EF4-FFF2-40B4-BE49-F238E27FC236}">
                <a16:creationId xmlns:a16="http://schemas.microsoft.com/office/drawing/2014/main" id="{401ED205-A923-49E8-FD8C-93607AC216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850" y="2340624"/>
            <a:ext cx="8496300" cy="904382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0" b="1" cap="none" baseline="0">
                <a:solidFill>
                  <a:schemeClr val="bg1"/>
                </a:solidFill>
                <a:latin typeface="Trebuchet MS" panose="020B0703020202090204" pitchFamily="34" charset="0"/>
              </a:defRPr>
            </a:lvl1pPr>
          </a:lstStyle>
          <a:p>
            <a:pPr lvl="0"/>
            <a:r>
              <a:rPr lang="en-US"/>
              <a:t>Title Of The Slide - Line One</a:t>
            </a:r>
            <a:endParaRPr lang="en-IN"/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50CB36AF-F1AE-15EB-1F27-0D8643E1EF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8529" y="3273136"/>
            <a:ext cx="8506946" cy="341072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baseline="0">
                <a:solidFill>
                  <a:srgbClr val="BED730"/>
                </a:solidFill>
                <a:latin typeface="Trebuchet MS" panose="020B0703020202090204" pitchFamily="34" charset="0"/>
              </a:defRPr>
            </a:lvl1pPr>
          </a:lstStyle>
          <a:p>
            <a:pPr lvl="0"/>
            <a:r>
              <a:rPr lang="en-US"/>
              <a:t>Line two</a:t>
            </a:r>
          </a:p>
        </p:txBody>
      </p:sp>
      <p:sp>
        <p:nvSpPr>
          <p:cNvPr id="23" name="Text Placeholder 16">
            <a:extLst>
              <a:ext uri="{FF2B5EF4-FFF2-40B4-BE49-F238E27FC236}">
                <a16:creationId xmlns:a16="http://schemas.microsoft.com/office/drawing/2014/main" id="{CD3A67E4-2EC4-3E4D-F1A3-44CB7C5957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37621" y="4732340"/>
            <a:ext cx="4068763" cy="277103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bg1">
                    <a:lumMod val="85000"/>
                  </a:schemeClr>
                </a:solidFill>
                <a:latin typeface="Trebuchet MS" panose="020B0703020202090204" pitchFamily="34" charset="0"/>
              </a:defRPr>
            </a:lvl1pPr>
          </a:lstStyle>
          <a:p>
            <a:pPr lvl="0"/>
            <a:r>
              <a:rPr lang="en-US"/>
              <a:t>Month 2025</a:t>
            </a:r>
          </a:p>
        </p:txBody>
      </p:sp>
    </p:spTree>
    <p:extLst>
      <p:ext uri="{BB962C8B-B14F-4D97-AF65-F5344CB8AC3E}">
        <p14:creationId xmlns:p14="http://schemas.microsoft.com/office/powerpoint/2010/main" val="2112245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>
            <a:extLst>
              <a:ext uri="{FF2B5EF4-FFF2-40B4-BE49-F238E27FC236}">
                <a16:creationId xmlns:a16="http://schemas.microsoft.com/office/drawing/2014/main" id="{FF628EB8-5075-1F46-0F50-15668B1A996C}"/>
              </a:ext>
            </a:extLst>
          </p:cNvPr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2B973DA-E81B-0E30-2C24-995C30AA748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lum bright="70000" contrast="-70000"/>
            <a:alphaModFix amt="30000"/>
          </a:blip>
          <a:stretch>
            <a:fillRect/>
          </a:stretch>
        </p:blipFill>
        <p:spPr>
          <a:xfrm>
            <a:off x="12842" y="2792816"/>
            <a:ext cx="9118318" cy="2350685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7DC31C4D-5BFA-4A28-0F7A-5F844745F56E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>
              <a:latin typeface="Trebuchet MS" panose="020B0703020202090204" pitchFamily="34" charset="0"/>
            </a:endParaRP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6C731AD5-ED36-1751-CC67-94CF34AC2E7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796" y="162404"/>
            <a:ext cx="864000" cy="576000"/>
          </a:xfrm>
          <a:prstGeom prst="rect">
            <a:avLst/>
          </a:prstGeom>
        </p:spPr>
      </p:pic>
      <p:sp>
        <p:nvSpPr>
          <p:cNvPr id="23" name="Text Placeholder 16">
            <a:extLst>
              <a:ext uri="{FF2B5EF4-FFF2-40B4-BE49-F238E27FC236}">
                <a16:creationId xmlns:a16="http://schemas.microsoft.com/office/drawing/2014/main" id="{CD3A67E4-2EC4-3E4D-F1A3-44CB7C5957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37620" y="4732339"/>
            <a:ext cx="4068763" cy="277103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bg1">
                    <a:lumMod val="85000"/>
                  </a:schemeClr>
                </a:solidFill>
                <a:latin typeface="Trebuchet MS" panose="020B0703020202090204" pitchFamily="34" charset="0"/>
              </a:defRPr>
            </a:lvl1pPr>
          </a:lstStyle>
          <a:p>
            <a:pPr lvl="0"/>
            <a:r>
              <a:rPr lang="en-US"/>
              <a:t>Month 2025</a:t>
            </a:r>
          </a:p>
        </p:txBody>
      </p:sp>
      <p:sp>
        <p:nvSpPr>
          <p:cNvPr id="4" name="Text Placeholder 16">
            <a:extLst>
              <a:ext uri="{FF2B5EF4-FFF2-40B4-BE49-F238E27FC236}">
                <a16:creationId xmlns:a16="http://schemas.microsoft.com/office/drawing/2014/main" id="{1B287834-39D8-8A01-E55B-D76E8B9956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850" y="2571751"/>
            <a:ext cx="8496300" cy="100853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0" b="1" cap="none" baseline="0">
                <a:solidFill>
                  <a:schemeClr val="bg1"/>
                </a:solidFill>
                <a:latin typeface="Trebuchet MS" panose="020B0703020202090204" pitchFamily="34" charset="0"/>
              </a:defRPr>
            </a:lvl1pPr>
          </a:lstStyle>
          <a:p>
            <a:pPr lvl="0"/>
            <a:r>
              <a:rPr lang="en-US"/>
              <a:t>Title Of The Slide - Line One</a:t>
            </a:r>
            <a:endParaRPr lang="en-IN"/>
          </a:p>
        </p:txBody>
      </p:sp>
      <p:sp>
        <p:nvSpPr>
          <p:cNvPr id="5" name="Text Placeholder 16">
            <a:extLst>
              <a:ext uri="{FF2B5EF4-FFF2-40B4-BE49-F238E27FC236}">
                <a16:creationId xmlns:a16="http://schemas.microsoft.com/office/drawing/2014/main" id="{3AE8A267-5280-A049-1C1A-FFB2AFA7558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8528" y="3580280"/>
            <a:ext cx="8506946" cy="34995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baseline="0">
                <a:solidFill>
                  <a:srgbClr val="BED730"/>
                </a:solidFill>
                <a:latin typeface="Trebuchet MS" panose="020B0703020202090204" pitchFamily="34" charset="0"/>
              </a:defRPr>
            </a:lvl1pPr>
          </a:lstStyle>
          <a:p>
            <a:pPr lvl="0"/>
            <a:r>
              <a:rPr lang="en-US"/>
              <a:t>Line two</a:t>
            </a:r>
          </a:p>
        </p:txBody>
      </p:sp>
    </p:spTree>
    <p:extLst>
      <p:ext uri="{BB962C8B-B14F-4D97-AF65-F5344CB8AC3E}">
        <p14:creationId xmlns:p14="http://schemas.microsoft.com/office/powerpoint/2010/main" val="828153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7289A528-311D-DF9D-07CC-8EF2049CEA5D}"/>
              </a:ext>
            </a:extLst>
          </p:cNvPr>
          <p:cNvPicPr preferRelativeResize="0"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2B973DA-E81B-0E30-2C24-995C30AA748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lum bright="70000" contrast="-70000"/>
            <a:alphaModFix amt="30000"/>
          </a:blip>
          <a:stretch>
            <a:fillRect/>
          </a:stretch>
        </p:blipFill>
        <p:spPr>
          <a:xfrm>
            <a:off x="12842" y="2792816"/>
            <a:ext cx="9118318" cy="2350685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7DC31C4D-5BFA-4A28-0F7A-5F844745F56E}"/>
              </a:ext>
            </a:extLst>
          </p:cNvPr>
          <p:cNvSpPr/>
          <p:nvPr userDrawn="1"/>
        </p:nvSpPr>
        <p:spPr>
          <a:xfrm>
            <a:off x="-12841" y="0"/>
            <a:ext cx="9144000" cy="51435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>
              <a:latin typeface="Trebuchet MS" panose="020B0703020202090204" pitchFamily="34" charset="0"/>
            </a:endParaRP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6C731AD5-ED36-1751-CC67-94CF34AC2E7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796" y="162404"/>
            <a:ext cx="864000" cy="576000"/>
          </a:xfrm>
          <a:prstGeom prst="rect">
            <a:avLst/>
          </a:prstGeom>
        </p:spPr>
      </p:pic>
      <p:sp>
        <p:nvSpPr>
          <p:cNvPr id="21" name="Text Placeholder 16">
            <a:extLst>
              <a:ext uri="{FF2B5EF4-FFF2-40B4-BE49-F238E27FC236}">
                <a16:creationId xmlns:a16="http://schemas.microsoft.com/office/drawing/2014/main" id="{401ED205-A923-49E8-FD8C-93607AC216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850" y="2340624"/>
            <a:ext cx="8496300" cy="57600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0" b="1" cap="none" baseline="0">
                <a:solidFill>
                  <a:schemeClr val="bg1"/>
                </a:solidFill>
                <a:latin typeface="Trebuchet MS" panose="020B0703020202090204" pitchFamily="34" charset="0"/>
              </a:defRPr>
            </a:lvl1pPr>
          </a:lstStyle>
          <a:p>
            <a:pPr lvl="0"/>
            <a:r>
              <a:rPr lang="en-US"/>
              <a:t>Title Of The Slide - Line One</a:t>
            </a:r>
            <a:endParaRPr lang="en-IN"/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50CB36AF-F1AE-15EB-1F27-0D8643E1EF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8528" y="2916625"/>
            <a:ext cx="8506946" cy="452191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baseline="0">
                <a:solidFill>
                  <a:srgbClr val="BED730"/>
                </a:solidFill>
                <a:latin typeface="Trebuchet MS" panose="020B0703020202090204" pitchFamily="34" charset="0"/>
              </a:defRPr>
            </a:lvl1pPr>
          </a:lstStyle>
          <a:p>
            <a:pPr lvl="0"/>
            <a:r>
              <a:rPr lang="en-US"/>
              <a:t>Line two</a:t>
            </a:r>
          </a:p>
        </p:txBody>
      </p:sp>
      <p:sp>
        <p:nvSpPr>
          <p:cNvPr id="23" name="Text Placeholder 16">
            <a:extLst>
              <a:ext uri="{FF2B5EF4-FFF2-40B4-BE49-F238E27FC236}">
                <a16:creationId xmlns:a16="http://schemas.microsoft.com/office/drawing/2014/main" id="{CD3A67E4-2EC4-3E4D-F1A3-44CB7C5957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37620" y="4732339"/>
            <a:ext cx="4068763" cy="277103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bg1">
                    <a:lumMod val="85000"/>
                  </a:schemeClr>
                </a:solidFill>
                <a:latin typeface="Trebuchet MS" panose="020B0703020202090204" pitchFamily="34" charset="0"/>
              </a:defRPr>
            </a:lvl1pPr>
          </a:lstStyle>
          <a:p>
            <a:pPr lvl="0"/>
            <a:r>
              <a:rPr lang="en-US"/>
              <a:t>Month 2025</a:t>
            </a:r>
          </a:p>
        </p:txBody>
      </p:sp>
    </p:spTree>
    <p:extLst>
      <p:ext uri="{BB962C8B-B14F-4D97-AF65-F5344CB8AC3E}">
        <p14:creationId xmlns:p14="http://schemas.microsoft.com/office/powerpoint/2010/main" val="3723598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C36A1CE5-BCA8-A480-0E09-275325F66DBB}"/>
              </a:ext>
            </a:extLst>
          </p:cNvPr>
          <p:cNvGrpSpPr/>
          <p:nvPr userDrawn="1"/>
        </p:nvGrpSpPr>
        <p:grpSpPr>
          <a:xfrm>
            <a:off x="2" y="0"/>
            <a:ext cx="9143999" cy="5143500"/>
            <a:chOff x="1" y="0"/>
            <a:chExt cx="9143999" cy="51435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C3FC65E-4DAD-A038-4A02-6EE17FDD36A7}"/>
                </a:ext>
              </a:extLst>
            </p:cNvPr>
            <p:cNvSpPr/>
            <p:nvPr userDrawn="1"/>
          </p:nvSpPr>
          <p:spPr>
            <a:xfrm>
              <a:off x="1" y="0"/>
              <a:ext cx="9143999" cy="5143500"/>
            </a:xfrm>
            <a:prstGeom prst="rect">
              <a:avLst/>
            </a:prstGeom>
            <a:solidFill>
              <a:srgbClr val="002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>
                <a:latin typeface="TheSansOffice" panose="020B0503040302060204" pitchFamily="34" charset="0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2BD19D8-FACF-DC2C-DC69-54F7482C00C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lum bright="70000" contrast="-70000"/>
              <a:alphaModFix amt="40000"/>
            </a:blip>
            <a:stretch>
              <a:fillRect/>
            </a:stretch>
          </p:blipFill>
          <p:spPr>
            <a:xfrm>
              <a:off x="12841" y="2792815"/>
              <a:ext cx="9118318" cy="2350685"/>
            </a:xfrm>
            <a:prstGeom prst="rect">
              <a:avLst/>
            </a:prstGeom>
          </p:spPr>
        </p:pic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AE100AA9-D479-1283-8097-16E5C8CB2DED}"/>
              </a:ext>
            </a:extLst>
          </p:cNvPr>
          <p:cNvSpPr/>
          <p:nvPr userDrawn="1"/>
        </p:nvSpPr>
        <p:spPr>
          <a:xfrm>
            <a:off x="1" y="0"/>
            <a:ext cx="9143999" cy="5143500"/>
          </a:xfrm>
          <a:prstGeom prst="rect">
            <a:avLst/>
          </a:prstGeom>
          <a:solidFill>
            <a:srgbClr val="00204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>
              <a:latin typeface="TheSansOffice" panose="020B050304030206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F08236-2ECA-1A5A-89FA-D149A0CFC10D}"/>
              </a:ext>
            </a:extLst>
          </p:cNvPr>
          <p:cNvSpPr txBox="1"/>
          <p:nvPr userDrawn="1"/>
        </p:nvSpPr>
        <p:spPr>
          <a:xfrm>
            <a:off x="253095" y="4862677"/>
            <a:ext cx="148027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1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Sify Confidential </a:t>
            </a:r>
            <a:endParaRPr kumimoji="0" lang="en-IN" sz="700" b="0" i="1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E3F50616-ACE0-B71A-3276-3F5FAAF5BD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4000" y="192341"/>
            <a:ext cx="8496150" cy="430877"/>
          </a:xfrm>
        </p:spPr>
        <p:txBody>
          <a:bodyPr/>
          <a:lstStyle>
            <a:lvl1pPr>
              <a:defRPr sz="2200" cap="none" baseline="0">
                <a:solidFill>
                  <a:srgbClr val="BED730"/>
                </a:solidFill>
                <a:latin typeface="TheSansOffice" panose="020B0503040302060204" pitchFamily="34" charset="0"/>
              </a:defRPr>
            </a:lvl1pPr>
          </a:lstStyle>
          <a:p>
            <a:r>
              <a:rPr lang="en-US"/>
              <a:t>TITLE OF THE SLIDE GOES HERE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6E539A2-7135-C26E-3662-7A2A6A9654A6}"/>
              </a:ext>
            </a:extLst>
          </p:cNvPr>
          <p:cNvSpPr/>
          <p:nvPr userDrawn="1"/>
        </p:nvSpPr>
        <p:spPr>
          <a:xfrm rot="10800000" flipH="1">
            <a:off x="324000" y="1"/>
            <a:ext cx="720000" cy="72000"/>
          </a:xfrm>
          <a:prstGeom prst="rect">
            <a:avLst/>
          </a:prstGeom>
          <a:solidFill>
            <a:schemeClr val="bg1"/>
          </a:solidFill>
          <a:ln w="3175">
            <a:noFill/>
          </a:ln>
          <a:effectLst/>
        </p:spPr>
        <p:txBody>
          <a:bodyPr vert="horz" lIns="0" tIns="0" rIns="91428" bIns="45715" rtlCol="0" anchor="ctr">
            <a:normAutofit fontScale="25000" lnSpcReduction="20000"/>
          </a:bodyPr>
          <a:lstStyle/>
          <a:p>
            <a:pPr marL="179996" lvl="0" indent="0" defTabSz="914196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</a:pPr>
            <a:endParaRPr lang="en-IN" sz="2400" b="1" cap="all" baseline="0">
              <a:solidFill>
                <a:srgbClr val="BED730"/>
              </a:solidFill>
              <a:latin typeface="TheSansOffice" panose="020B050304030206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2743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000" y="987426"/>
            <a:ext cx="8496150" cy="3744913"/>
          </a:xfrm>
          <a:prstGeom prst="rect">
            <a:avLst/>
          </a:prstGeom>
        </p:spPr>
        <p:txBody>
          <a:bodyPr vert="horz" lIns="0" tIns="0" rIns="91428" bIns="4571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6433" y="4767268"/>
            <a:ext cx="487680" cy="274637"/>
          </a:xfrm>
          <a:prstGeom prst="rect">
            <a:avLst/>
          </a:prstGeom>
        </p:spPr>
        <p:txBody>
          <a:bodyPr vert="horz" lIns="91428" tIns="45715" rIns="0" bIns="45715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rebuchet MS" panose="020B0703020202090204" pitchFamily="34" charset="0"/>
              </a:defRPr>
            </a:lvl1pPr>
          </a:lstStyle>
          <a:p>
            <a:fld id="{D6AB342A-830E-438F-A6A8-BEDF509AB0A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itle Placeholder 11"/>
          <p:cNvSpPr>
            <a:spLocks noGrp="1"/>
          </p:cNvSpPr>
          <p:nvPr>
            <p:ph type="title"/>
          </p:nvPr>
        </p:nvSpPr>
        <p:spPr>
          <a:xfrm>
            <a:off x="323850" y="234660"/>
            <a:ext cx="8496300" cy="400099"/>
          </a:xfrm>
          <a:prstGeom prst="rect">
            <a:avLst/>
          </a:prstGeom>
        </p:spPr>
        <p:txBody>
          <a:bodyPr vert="horz" wrap="square" lIns="0" tIns="45715" rIns="91428" bIns="45715" rtlCol="0" anchor="ctr">
            <a:spAutoFit/>
          </a:bodyPr>
          <a:lstStyle/>
          <a:p>
            <a:pPr marL="0" marR="0" lvl="0" indent="0" algn="l" defTabSz="9141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TITLE OF THE SLIDE GOES HERE</a:t>
            </a:r>
          </a:p>
        </p:txBody>
      </p:sp>
    </p:spTree>
    <p:extLst>
      <p:ext uri="{BB962C8B-B14F-4D97-AF65-F5344CB8AC3E}">
        <p14:creationId xmlns:p14="http://schemas.microsoft.com/office/powerpoint/2010/main" val="2296164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68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  <p:sldLayoutId id="2147483786" r:id="rId18"/>
    <p:sldLayoutId id="2147483787" r:id="rId19"/>
    <p:sldLayoutId id="2147483788" r:id="rId20"/>
    <p:sldLayoutId id="2147483789" r:id="rId21"/>
  </p:sldLayoutIdLst>
  <p:txStyles>
    <p:titleStyle>
      <a:lvl1pPr algn="l" defTabSz="914196" rtl="0" eaLnBrk="1" latinLnBrk="0" hangingPunct="1">
        <a:spcBef>
          <a:spcPct val="0"/>
        </a:spcBef>
        <a:buNone/>
        <a:defRPr kumimoji="0" lang="en-US" sz="2000" b="1" i="0" u="none" strike="noStrike" kern="1200" cap="all" spc="0" normalizeH="0" baseline="0" noProof="0" dirty="0" smtClean="0">
          <a:ln>
            <a:noFill/>
          </a:ln>
          <a:solidFill>
            <a:schemeClr val="tx2">
              <a:lumMod val="75000"/>
            </a:schemeClr>
          </a:solidFill>
          <a:effectLst/>
          <a:uLnTx/>
          <a:uFillTx/>
          <a:latin typeface="Trebuchet MS" panose="020B0703020202090204" pitchFamily="34" charset="0"/>
          <a:ea typeface="+mj-ea"/>
          <a:cs typeface="+mj-cs"/>
        </a:defRPr>
      </a:lvl1pPr>
    </p:titleStyle>
    <p:bodyStyle>
      <a:lvl1pPr marL="226748" indent="-226748" algn="l" defTabSz="914196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200" kern="1200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1pPr>
      <a:lvl2pPr marL="568673" indent="-285686" algn="l" defTabSz="914196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200" kern="1200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2pPr>
      <a:lvl3pPr marL="1142743" indent="-228548" algn="l" defTabSz="914196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200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3pPr>
      <a:lvl4pPr marL="1599840" indent="-228548" algn="l" defTabSz="914196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100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4pPr>
      <a:lvl5pPr marL="2056939" indent="-228548" algn="l" defTabSz="914196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»"/>
        <a:defRPr sz="1100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5pPr>
      <a:lvl6pPr marL="2514035" indent="-228548" algn="l" defTabSz="91419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33" indent="-228548" algn="l" defTabSz="91419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229" indent="-228548" algn="l" defTabSz="91419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327" indent="-228548" algn="l" defTabSz="91419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7" algn="l" defTabSz="914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96" algn="l" defTabSz="914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93" algn="l" defTabSz="914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91" algn="l" defTabSz="914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87" algn="l" defTabSz="914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81" algn="l" defTabSz="914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81" algn="l" defTabSz="914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77" algn="l" defTabSz="914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993">
          <p15:clr>
            <a:srgbClr val="F26B43"/>
          </p15:clr>
        </p15:guide>
        <p15:guide id="2" orient="horz" pos="1620">
          <p15:clr>
            <a:srgbClr val="F26B43"/>
          </p15:clr>
        </p15:guide>
        <p15:guide id="3" pos="2767">
          <p15:clr>
            <a:srgbClr val="F26B43"/>
          </p15:clr>
        </p15:guide>
        <p15:guide id="5" pos="204">
          <p15:clr>
            <a:srgbClr val="F26B43"/>
          </p15:clr>
        </p15:guide>
        <p15:guide id="6" pos="2880">
          <p15:clr>
            <a:srgbClr val="F26B43"/>
          </p15:clr>
        </p15:guide>
        <p15:guide id="8" orient="horz" pos="622">
          <p15:clr>
            <a:srgbClr val="F26B43"/>
          </p15:clr>
        </p15:guide>
        <p15:guide id="9" orient="horz" pos="395">
          <p15:clr>
            <a:srgbClr val="F26B43"/>
          </p15:clr>
        </p15:guide>
        <p15:guide id="11" pos="5556">
          <p15:clr>
            <a:srgbClr val="F26B43"/>
          </p15:clr>
        </p15:guide>
        <p15:guide id="12" orient="horz" pos="298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8.svg"/><Relationship Id="rId18" Type="http://schemas.microsoft.com/office/2007/relationships/hdphoto" Target="../media/hdphoto2.wdp"/><Relationship Id="rId26" Type="http://schemas.openxmlformats.org/officeDocument/2006/relationships/image" Target="../media/image39.png"/><Relationship Id="rId3" Type="http://schemas.openxmlformats.org/officeDocument/2006/relationships/image" Target="../media/image19.png"/><Relationship Id="rId21" Type="http://schemas.microsoft.com/office/2007/relationships/hdphoto" Target="../media/hdphoto3.wdp"/><Relationship Id="rId7" Type="http://schemas.openxmlformats.org/officeDocument/2006/relationships/image" Target="../media/image23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5" Type="http://schemas.openxmlformats.org/officeDocument/2006/relationships/image" Target="../media/image38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1.jpeg"/><Relationship Id="rId20" Type="http://schemas.openxmlformats.org/officeDocument/2006/relationships/image" Target="../media/image34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2.svg"/><Relationship Id="rId11" Type="http://schemas.microsoft.com/office/2007/relationships/hdphoto" Target="../media/hdphoto1.wdp"/><Relationship Id="rId24" Type="http://schemas.openxmlformats.org/officeDocument/2006/relationships/image" Target="../media/image37.jpeg"/><Relationship Id="rId5" Type="http://schemas.openxmlformats.org/officeDocument/2006/relationships/image" Target="../media/image21.png"/><Relationship Id="rId15" Type="http://schemas.openxmlformats.org/officeDocument/2006/relationships/image" Target="../media/image30.svg"/><Relationship Id="rId23" Type="http://schemas.openxmlformats.org/officeDocument/2006/relationships/image" Target="../media/image36.jpeg"/><Relationship Id="rId10" Type="http://schemas.openxmlformats.org/officeDocument/2006/relationships/image" Target="../media/image26.png"/><Relationship Id="rId19" Type="http://schemas.openxmlformats.org/officeDocument/2006/relationships/image" Target="../media/image33.png"/><Relationship Id="rId4" Type="http://schemas.openxmlformats.org/officeDocument/2006/relationships/image" Target="../media/image20.svg"/><Relationship Id="rId9" Type="http://schemas.openxmlformats.org/officeDocument/2006/relationships/image" Target="../media/image25.png"/><Relationship Id="rId14" Type="http://schemas.openxmlformats.org/officeDocument/2006/relationships/image" Target="../media/image29.png"/><Relationship Id="rId22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018E007-F9B0-51EB-F61D-58C8D18FC1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>
            <a:extLst>
              <a:ext uri="{FF2B5EF4-FFF2-40B4-BE49-F238E27FC236}">
                <a16:creationId xmlns:a16="http://schemas.microsoft.com/office/drawing/2014/main" id="{25BE8377-C884-03DC-8398-CB0A60AAE30A}"/>
              </a:ext>
            </a:extLst>
          </p:cNvPr>
          <p:cNvSpPr/>
          <p:nvPr/>
        </p:nvSpPr>
        <p:spPr>
          <a:xfrm>
            <a:off x="0" y="4169071"/>
            <a:ext cx="9144000" cy="503999"/>
          </a:xfrm>
          <a:prstGeom prst="rect">
            <a:avLst/>
          </a:prstGeom>
          <a:solidFill>
            <a:srgbClr val="00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26E9ED61-A6B3-9930-EBF2-78C83C88BD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659863F6-CD2D-BDD2-28DE-8B5D1FBC2F4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4C04EA8B-40DF-319F-C74D-9F1AD1D60A7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8722D09-9D61-272E-51E4-29B13D9AB4B7}"/>
              </a:ext>
            </a:extLst>
          </p:cNvPr>
          <p:cNvSpPr txBox="1"/>
          <p:nvPr/>
        </p:nvSpPr>
        <p:spPr>
          <a:xfrm>
            <a:off x="321189" y="4267183"/>
            <a:ext cx="85016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BED730"/>
                </a:solidFill>
              </a:rPr>
              <a:t>Presenter Name </a:t>
            </a:r>
            <a:r>
              <a:rPr lang="en-US" sz="1000" b="1" dirty="0">
                <a:solidFill>
                  <a:schemeClr val="bg1">
                    <a:lumMod val="85000"/>
                  </a:schemeClr>
                </a:solidFill>
              </a:rPr>
              <a:t>| Designation, Company Name</a:t>
            </a:r>
            <a:endParaRPr lang="en-US" sz="1400" b="1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123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4">
            <a:extLst>
              <a:ext uri="{FF2B5EF4-FFF2-40B4-BE49-F238E27FC236}">
                <a16:creationId xmlns:a16="http://schemas.microsoft.com/office/drawing/2014/main" id="{3EF908F0-5C13-840C-3017-BF1C034EE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192341"/>
            <a:ext cx="8496150" cy="430877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56BA1403-D1E7-C430-01C4-03C7E6B641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33567824"/>
              </p:ext>
            </p:extLst>
          </p:nvPr>
        </p:nvGraphicFramePr>
        <p:xfrm>
          <a:off x="324000" y="987425"/>
          <a:ext cx="8496150" cy="37449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94746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1D7BB71-BB15-4C0E-323C-41CB37EC5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SLIDE TITLE COMES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799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0129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>
            <a:extLst>
              <a:ext uri="{FF2B5EF4-FFF2-40B4-BE49-F238E27FC236}">
                <a16:creationId xmlns:a16="http://schemas.microsoft.com/office/drawing/2014/main" id="{ADDD5E88-1851-02AB-BCF6-750F6D3E9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111" y="1634526"/>
            <a:ext cx="2245177" cy="1569650"/>
          </a:xfrm>
        </p:spPr>
        <p:txBody>
          <a:bodyPr/>
          <a:lstStyle/>
          <a:p>
            <a:r>
              <a:rPr lang="en-US" dirty="0"/>
              <a:t>SEPARATOR TITLE COMES HERE TITLE COMES HERE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07332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607B23-1D5A-A1F5-A94E-BB266B8AB9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1" name="Group 1030">
            <a:extLst>
              <a:ext uri="{FF2B5EF4-FFF2-40B4-BE49-F238E27FC236}">
                <a16:creationId xmlns:a16="http://schemas.microsoft.com/office/drawing/2014/main" id="{0BEC3656-A80D-C6BC-05B0-21130B4CA4FB}"/>
              </a:ext>
            </a:extLst>
          </p:cNvPr>
          <p:cNvGrpSpPr/>
          <p:nvPr/>
        </p:nvGrpSpPr>
        <p:grpSpPr>
          <a:xfrm>
            <a:off x="324413" y="1203750"/>
            <a:ext cx="2736000" cy="2880000"/>
            <a:chOff x="324413" y="1203750"/>
            <a:chExt cx="2736000" cy="2880000"/>
          </a:xfrm>
        </p:grpSpPr>
        <p:sp>
          <p:nvSpPr>
            <p:cNvPr id="3" name="Round Same Side Corner Rectangle 2">
              <a:extLst>
                <a:ext uri="{FF2B5EF4-FFF2-40B4-BE49-F238E27FC236}">
                  <a16:creationId xmlns:a16="http://schemas.microsoft.com/office/drawing/2014/main" id="{36EA4EB6-FADD-D0BE-49D9-BCAF78A2B54B}"/>
                </a:ext>
              </a:extLst>
            </p:cNvPr>
            <p:cNvSpPr/>
            <p:nvPr/>
          </p:nvSpPr>
          <p:spPr>
            <a:xfrm rot="5400000" flipV="1">
              <a:off x="252413" y="1275750"/>
              <a:ext cx="2880000" cy="2736000"/>
            </a:xfrm>
            <a:prstGeom prst="round2SameRect">
              <a:avLst>
                <a:gd name="adj1" fmla="val 11683"/>
                <a:gd name="adj2" fmla="val 0"/>
              </a:avLst>
            </a:prstGeom>
            <a:solidFill>
              <a:schemeClr val="tx1">
                <a:alpha val="30000"/>
              </a:schemeClr>
            </a:solidFill>
            <a:ln w="6350">
              <a:solidFill>
                <a:schemeClr val="accent1">
                  <a:lumMod val="75000"/>
                </a:schemeClr>
              </a:solidFill>
              <a:prstDash val="sysDot"/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471E2511-A9B1-85AA-1697-7735C7E21AB0}"/>
                </a:ext>
              </a:extLst>
            </p:cNvPr>
            <p:cNvGrpSpPr/>
            <p:nvPr/>
          </p:nvGrpSpPr>
          <p:grpSpPr>
            <a:xfrm>
              <a:off x="472888" y="1325262"/>
              <a:ext cx="2459183" cy="2457453"/>
              <a:chOff x="259566" y="2775391"/>
              <a:chExt cx="3644693" cy="3642134"/>
            </a:xfrm>
          </p:grpSpPr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CF82F75-86AC-3A8D-92CE-72C783A67562}"/>
                  </a:ext>
                </a:extLst>
              </p:cNvPr>
              <p:cNvSpPr txBox="1"/>
              <p:nvPr/>
            </p:nvSpPr>
            <p:spPr>
              <a:xfrm>
                <a:off x="259566" y="2775391"/>
                <a:ext cx="3291893" cy="28737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68573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BED730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rPr>
                  <a:t>Tried  </a:t>
                </a:r>
              </a:p>
              <a:p>
                <a:pPr marL="0" marR="0" lvl="0" indent="0" algn="l" defTabSz="68573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BED730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rPr>
                  <a:t>Tested  </a:t>
                </a:r>
              </a:p>
              <a:p>
                <a:pPr marL="0" marR="0" lvl="0" indent="0" algn="l" defTabSz="68573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BED730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rPr>
                  <a:t>Trusted</a:t>
                </a:r>
                <a:endParaRPr kumimoji="0" lang="en-I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BED730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DA53D45-CE9F-FDC7-5C11-7A6172E78E03}"/>
                  </a:ext>
                </a:extLst>
              </p:cNvPr>
              <p:cNvSpPr txBox="1"/>
              <p:nvPr/>
            </p:nvSpPr>
            <p:spPr>
              <a:xfrm>
                <a:off x="367581" y="5642073"/>
                <a:ext cx="3536678" cy="7754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68573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rPr>
                  <a:t>Your digital infrastructure partner for over 25 years</a:t>
                </a: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D694A9BA-5140-C23E-C26A-BC524071416A}"/>
                  </a:ext>
                </a:extLst>
              </p:cNvPr>
              <p:cNvSpPr/>
              <p:nvPr/>
            </p:nvSpPr>
            <p:spPr>
              <a:xfrm>
                <a:off x="2242827" y="3481418"/>
                <a:ext cx="113113" cy="10885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68573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3F825B57-6D12-0947-6D2C-A5587016BD2D}"/>
                  </a:ext>
                </a:extLst>
              </p:cNvPr>
              <p:cNvSpPr/>
              <p:nvPr/>
            </p:nvSpPr>
            <p:spPr>
              <a:xfrm>
                <a:off x="2744457" y="4371937"/>
                <a:ext cx="113113" cy="10885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68573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17B1FC89-B5BF-72F3-F680-A4BE3C546597}"/>
                  </a:ext>
                </a:extLst>
              </p:cNvPr>
              <p:cNvSpPr/>
              <p:nvPr/>
            </p:nvSpPr>
            <p:spPr>
              <a:xfrm>
                <a:off x="3088774" y="5253887"/>
                <a:ext cx="113113" cy="10885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68573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032" name="Group 1031">
            <a:extLst>
              <a:ext uri="{FF2B5EF4-FFF2-40B4-BE49-F238E27FC236}">
                <a16:creationId xmlns:a16="http://schemas.microsoft.com/office/drawing/2014/main" id="{4A83FA93-6581-A8F5-58E0-ED46055A6B3B}"/>
              </a:ext>
            </a:extLst>
          </p:cNvPr>
          <p:cNvGrpSpPr/>
          <p:nvPr/>
        </p:nvGrpSpPr>
        <p:grpSpPr>
          <a:xfrm>
            <a:off x="3060414" y="771750"/>
            <a:ext cx="3014630" cy="3600000"/>
            <a:chOff x="3060414" y="771750"/>
            <a:chExt cx="3014630" cy="3600000"/>
          </a:xfrm>
        </p:grpSpPr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28AA63B0-2776-F063-4174-093ECFD89853}"/>
                </a:ext>
              </a:extLst>
            </p:cNvPr>
            <p:cNvSpPr/>
            <p:nvPr/>
          </p:nvSpPr>
          <p:spPr>
            <a:xfrm flipV="1">
              <a:off x="3060414" y="771750"/>
              <a:ext cx="3014630" cy="3600000"/>
            </a:xfrm>
            <a:prstGeom prst="roundRect">
              <a:avLst>
                <a:gd name="adj" fmla="val 5534"/>
              </a:avLst>
            </a:prstGeom>
            <a:solidFill>
              <a:schemeClr val="tx1">
                <a:alpha val="30000"/>
              </a:schemeClr>
            </a:solidFill>
            <a:ln w="6350">
              <a:solidFill>
                <a:schemeClr val="accent1">
                  <a:lumMod val="75000"/>
                </a:schemeClr>
              </a:solidFill>
              <a:prstDash val="sysDot"/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27F8077-2A74-A7E1-F5AB-B65A862575A1}"/>
                </a:ext>
              </a:extLst>
            </p:cNvPr>
            <p:cNvSpPr txBox="1"/>
            <p:nvPr/>
          </p:nvSpPr>
          <p:spPr>
            <a:xfrm>
              <a:off x="3612930" y="998505"/>
              <a:ext cx="220662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68574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heSansOffice" panose="020B0503040302060204"/>
                  <a:ea typeface="+mn-ea"/>
                  <a:cs typeface="+mn-cs"/>
                </a:rPr>
                <a:t>Network Infra Services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eSansOffice" panose="020B0503040302060204"/>
                <a:ea typeface="+mn-ea"/>
                <a:cs typeface="+mn-cs"/>
              </a:endParaRPr>
            </a:p>
          </p:txBody>
        </p: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FFA70B2A-9B2C-B522-D96A-955B17F5009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326883" y="977615"/>
              <a:ext cx="288000" cy="288000"/>
              <a:chOff x="3797766" y="481046"/>
              <a:chExt cx="360000" cy="360000"/>
            </a:xfrm>
          </p:grpSpPr>
          <p:sp>
            <p:nvSpPr>
              <p:cNvPr id="7" name="Flowchart: Connector 3">
                <a:extLst>
                  <a:ext uri="{FF2B5EF4-FFF2-40B4-BE49-F238E27FC236}">
                    <a16:creationId xmlns:a16="http://schemas.microsoft.com/office/drawing/2014/main" id="{C4D81C7F-A9A9-F270-5448-F1BDB85F72B4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0000">
                <a:off x="3797766" y="481046"/>
                <a:ext cx="360000" cy="360000"/>
              </a:xfrm>
              <a:prstGeom prst="flowChartConnector">
                <a:avLst/>
              </a:prstGeom>
              <a:solidFill>
                <a:srgbClr val="BED730"/>
              </a:solidFill>
              <a:ln w="3175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5142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pic>
            <p:nvPicPr>
              <p:cNvPr id="23" name="Graphic 22">
                <a:extLst>
                  <a:ext uri="{FF2B5EF4-FFF2-40B4-BE49-F238E27FC236}">
                    <a16:creationId xmlns:a16="http://schemas.microsoft.com/office/drawing/2014/main" id="{C4554A7F-FEAC-E85A-F1B4-33B770C956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3882152" y="553046"/>
                <a:ext cx="191229" cy="216000"/>
              </a:xfrm>
              <a:prstGeom prst="rect">
                <a:avLst/>
              </a:prstGeom>
            </p:spPr>
          </p:pic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AC0B3EC-758C-750A-F361-D26DE24C362C}"/>
                </a:ext>
              </a:extLst>
            </p:cNvPr>
            <p:cNvSpPr txBox="1"/>
            <p:nvPr/>
          </p:nvSpPr>
          <p:spPr>
            <a:xfrm>
              <a:off x="3612930" y="3040115"/>
              <a:ext cx="220662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68574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heSansOffice" panose="020B0503040302060204"/>
                  <a:ea typeface="+mn-ea"/>
                  <a:cs typeface="+mn-cs"/>
                </a:rPr>
                <a:t>Digital Apps Managed Services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eSansOffice" panose="020B0503040302060204"/>
                <a:ea typeface="+mn-ea"/>
                <a:cs typeface="+mn-cs"/>
              </a:endParaRPr>
            </a:p>
          </p:txBody>
        </p:sp>
        <p:grpSp>
          <p:nvGrpSpPr>
            <p:cNvPr id="1030" name="Group 1029">
              <a:extLst>
                <a:ext uri="{FF2B5EF4-FFF2-40B4-BE49-F238E27FC236}">
                  <a16:creationId xmlns:a16="http://schemas.microsoft.com/office/drawing/2014/main" id="{2A8FF321-5934-D04C-BFCE-9E312EAFCC0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326883" y="3017071"/>
              <a:ext cx="288000" cy="288001"/>
              <a:chOff x="4857176" y="2646350"/>
              <a:chExt cx="360000" cy="360001"/>
            </a:xfrm>
          </p:grpSpPr>
          <p:sp>
            <p:nvSpPr>
              <p:cNvPr id="17" name="Flowchart: Connector 19">
                <a:extLst>
                  <a:ext uri="{FF2B5EF4-FFF2-40B4-BE49-F238E27FC236}">
                    <a16:creationId xmlns:a16="http://schemas.microsoft.com/office/drawing/2014/main" id="{56BFC49F-A303-15EF-59FD-974FF7DD58DC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0000">
                <a:off x="4857175" y="2646351"/>
                <a:ext cx="360001" cy="360000"/>
              </a:xfrm>
              <a:prstGeom prst="flowChartConnector">
                <a:avLst/>
              </a:prstGeom>
              <a:solidFill>
                <a:srgbClr val="BED730"/>
              </a:solidFill>
              <a:ln w="3175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5142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pic>
            <p:nvPicPr>
              <p:cNvPr id="24" name="Graphic 23">
                <a:extLst>
                  <a:ext uri="{FF2B5EF4-FFF2-40B4-BE49-F238E27FC236}">
                    <a16:creationId xmlns:a16="http://schemas.microsoft.com/office/drawing/2014/main" id="{95CB1947-454A-644A-D37C-8092EA98CF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4929800" y="2718351"/>
                <a:ext cx="214751" cy="216000"/>
              </a:xfrm>
              <a:prstGeom prst="rect">
                <a:avLst/>
              </a:prstGeom>
            </p:spPr>
          </p:pic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F8454C2-298A-7AF8-4243-0DB75D063737}"/>
                </a:ext>
              </a:extLst>
            </p:cNvPr>
            <p:cNvSpPr txBox="1"/>
            <p:nvPr/>
          </p:nvSpPr>
          <p:spPr>
            <a:xfrm>
              <a:off x="3612930" y="3448437"/>
              <a:ext cx="220662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68574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heSansOffice" panose="020B0503040302060204"/>
                  <a:ea typeface="+mn-ea"/>
                  <a:cs typeface="+mn-cs"/>
                </a:rPr>
                <a:t>Industry Apps Managed Services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eSansOffice" panose="020B0503040302060204"/>
                <a:ea typeface="+mn-ea"/>
                <a:cs typeface="+mn-cs"/>
              </a:endParaRPr>
            </a:p>
          </p:txBody>
        </p:sp>
        <p:grpSp>
          <p:nvGrpSpPr>
            <p:cNvPr id="1029" name="Group 1028">
              <a:extLst>
                <a:ext uri="{FF2B5EF4-FFF2-40B4-BE49-F238E27FC236}">
                  <a16:creationId xmlns:a16="http://schemas.microsoft.com/office/drawing/2014/main" id="{EAD4897B-5A3D-C1CD-3BC0-B5D96C2602C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326883" y="3424963"/>
              <a:ext cx="288000" cy="288000"/>
              <a:chOff x="3790137" y="3741710"/>
              <a:chExt cx="360000" cy="360000"/>
            </a:xfrm>
          </p:grpSpPr>
          <p:sp>
            <p:nvSpPr>
              <p:cNvPr id="19" name="Flowchart: Connector 21">
                <a:extLst>
                  <a:ext uri="{FF2B5EF4-FFF2-40B4-BE49-F238E27FC236}">
                    <a16:creationId xmlns:a16="http://schemas.microsoft.com/office/drawing/2014/main" id="{E179EA65-D542-C984-DE42-D468A0BE0C38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0000">
                <a:off x="3790137" y="3741710"/>
                <a:ext cx="360000" cy="360000"/>
              </a:xfrm>
              <a:prstGeom prst="flowChartConnector">
                <a:avLst/>
              </a:prstGeom>
              <a:solidFill>
                <a:srgbClr val="BED730"/>
              </a:solidFill>
              <a:ln w="3175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5142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pic>
            <p:nvPicPr>
              <p:cNvPr id="27" name="Picture 26" descr="A black background with a black square&#10;&#10;Description automatically generated with medium confidence">
                <a:extLst>
                  <a:ext uri="{FF2B5EF4-FFF2-40B4-BE49-F238E27FC236}">
                    <a16:creationId xmlns:a16="http://schemas.microsoft.com/office/drawing/2014/main" id="{4B23FCF2-217A-51F2-96D1-F4D68FBB82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62137" y="3829273"/>
                <a:ext cx="216000" cy="184875"/>
              </a:xfrm>
              <a:prstGeom prst="rect">
                <a:avLst/>
              </a:prstGeom>
            </p:spPr>
          </p:pic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90F19DC-52E9-50CD-3952-D4FE6CEE00B3}"/>
                </a:ext>
              </a:extLst>
            </p:cNvPr>
            <p:cNvSpPr txBox="1"/>
            <p:nvPr/>
          </p:nvSpPr>
          <p:spPr>
            <a:xfrm>
              <a:off x="3612930" y="2631793"/>
              <a:ext cx="220662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68574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heSansOffice" panose="020B0503040302060204"/>
                  <a:ea typeface="+mn-ea"/>
                  <a:cs typeface="+mn-cs"/>
                </a:rPr>
                <a:t>Cloud &amp; IT Managed Services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eSansOffice" panose="020B0503040302060204"/>
                <a:ea typeface="+mn-ea"/>
                <a:cs typeface="+mn-cs"/>
              </a:endParaRPr>
            </a:p>
          </p:txBody>
        </p:sp>
        <p:grpSp>
          <p:nvGrpSpPr>
            <p:cNvPr id="1027" name="Group 1026">
              <a:extLst>
                <a:ext uri="{FF2B5EF4-FFF2-40B4-BE49-F238E27FC236}">
                  <a16:creationId xmlns:a16="http://schemas.microsoft.com/office/drawing/2014/main" id="{6F69ED20-91C4-92CE-6C7C-B81B62432F7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326883" y="2609180"/>
              <a:ext cx="288000" cy="288000"/>
              <a:chOff x="3822603" y="2646351"/>
              <a:chExt cx="360000" cy="360000"/>
            </a:xfrm>
          </p:grpSpPr>
          <p:sp>
            <p:nvSpPr>
              <p:cNvPr id="13" name="Flowchart: Connector 13">
                <a:extLst>
                  <a:ext uri="{FF2B5EF4-FFF2-40B4-BE49-F238E27FC236}">
                    <a16:creationId xmlns:a16="http://schemas.microsoft.com/office/drawing/2014/main" id="{AAB269F7-7EBF-570B-64CB-6BD78BEC6787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0000">
                <a:off x="3822603" y="2646351"/>
                <a:ext cx="360000" cy="360000"/>
              </a:xfrm>
              <a:prstGeom prst="flowChartConnector">
                <a:avLst/>
              </a:prstGeom>
              <a:solidFill>
                <a:srgbClr val="BED730"/>
              </a:solidFill>
              <a:ln w="3175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5142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pic>
            <p:nvPicPr>
              <p:cNvPr id="29" name="Picture 28" descr="A black background with a black square&#10;&#10;Description automatically generated with medium confidence">
                <a:extLst>
                  <a:ext uri="{FF2B5EF4-FFF2-40B4-BE49-F238E27FC236}">
                    <a16:creationId xmlns:a16="http://schemas.microsoft.com/office/drawing/2014/main" id="{23BB04ED-8E57-F6D8-FD2F-0DA7BF7AFB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94603" y="2722586"/>
                <a:ext cx="216000" cy="207531"/>
              </a:xfrm>
              <a:prstGeom prst="rect">
                <a:avLst/>
              </a:prstGeom>
            </p:spPr>
          </p:pic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E6253E9-8FFC-BBE5-6F8D-580E7B02A540}"/>
                </a:ext>
              </a:extLst>
            </p:cNvPr>
            <p:cNvSpPr txBox="1"/>
            <p:nvPr/>
          </p:nvSpPr>
          <p:spPr>
            <a:xfrm>
              <a:off x="3612930" y="1815149"/>
              <a:ext cx="220662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68574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heSansOffice" panose="020B0503040302060204"/>
                  <a:ea typeface="+mn-ea"/>
                  <a:cs typeface="+mn-cs"/>
                </a:rPr>
                <a:t>Data Center Colo Services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eSansOffice" panose="020B0503040302060204"/>
                <a:ea typeface="+mn-ea"/>
                <a:cs typeface="+mn-cs"/>
              </a:endParaRPr>
            </a:p>
          </p:txBody>
        </p:sp>
        <p:grpSp>
          <p:nvGrpSpPr>
            <p:cNvPr id="1024" name="Group 1023">
              <a:extLst>
                <a:ext uri="{FF2B5EF4-FFF2-40B4-BE49-F238E27FC236}">
                  <a16:creationId xmlns:a16="http://schemas.microsoft.com/office/drawing/2014/main" id="{D27201C6-B97C-1744-0F1A-B8A0A2A1F30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326883" y="1793397"/>
              <a:ext cx="288000" cy="288000"/>
              <a:chOff x="3857853" y="1530303"/>
              <a:chExt cx="360000" cy="360000"/>
            </a:xfrm>
          </p:grpSpPr>
          <p:sp>
            <p:nvSpPr>
              <p:cNvPr id="9" name="Flowchart: Connector 7">
                <a:extLst>
                  <a:ext uri="{FF2B5EF4-FFF2-40B4-BE49-F238E27FC236}">
                    <a16:creationId xmlns:a16="http://schemas.microsoft.com/office/drawing/2014/main" id="{F98E0F56-B111-8E7C-DA7B-908F1314B240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0000">
                <a:off x="3857853" y="1530303"/>
                <a:ext cx="360000" cy="360000"/>
              </a:xfrm>
              <a:prstGeom prst="flowChartConnector">
                <a:avLst/>
              </a:prstGeom>
              <a:solidFill>
                <a:srgbClr val="BED730"/>
              </a:solidFill>
              <a:ln w="3175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5142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pic>
            <p:nvPicPr>
              <p:cNvPr id="30" name="Picture 29" descr="A black background with a black square&#10;&#10;Description automatically generated with medium confidence">
                <a:extLst>
                  <a:ext uri="{FF2B5EF4-FFF2-40B4-BE49-F238E27FC236}">
                    <a16:creationId xmlns:a16="http://schemas.microsoft.com/office/drawing/2014/main" id="{DC79180F-4FFA-5647-A23E-A87759F92A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34262" y="1602303"/>
                <a:ext cx="207183" cy="216000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802A206-7923-2B6B-AF95-E854EC4C72F3}"/>
                </a:ext>
              </a:extLst>
            </p:cNvPr>
            <p:cNvSpPr txBox="1"/>
            <p:nvPr/>
          </p:nvSpPr>
          <p:spPr>
            <a:xfrm>
              <a:off x="3612930" y="2223471"/>
              <a:ext cx="2206625" cy="246221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68574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heSansOffice" panose="020B0503040302060204"/>
                  <a:ea typeface="+mn-ea"/>
                  <a:cs typeface="+mn-cs"/>
                </a:rPr>
                <a:t>CloudInfinit</a:t>
              </a:r>
              <a:r>
                <a:rPr kumimoji="0" lang="en-IN" sz="10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BBD42F"/>
                  </a:solidFill>
                  <a:effectLst/>
                  <a:uLnTx/>
                  <a:uFillTx/>
                  <a:latin typeface="TheSansOffice" panose="020B0503040302060204"/>
                  <a:ea typeface="+mn-ea"/>
                  <a:cs typeface="+mn-cs"/>
                </a:rPr>
                <a:t>+AI</a:t>
              </a:r>
              <a:r>
                <a:rPr kumimoji="0" lang="en-IN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heSansOffice" panose="020B0503040302060204"/>
                  <a:ea typeface="+mn-ea"/>
                  <a:cs typeface="+mn-cs"/>
                </a:rPr>
                <a:t> </a:t>
              </a:r>
              <a:r>
                <a:rPr kumimoji="0" lang="en-IN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heSansOffice" panose="020B0503040302060204"/>
                  <a:ea typeface="+mn-ea"/>
                  <a:cs typeface="+mn-cs"/>
                </a:rPr>
                <a:t>GPU Cloud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eSansOffice" panose="020B0503040302060204"/>
                <a:ea typeface="+mn-ea"/>
                <a:cs typeface="+mn-cs"/>
              </a:endParaRPr>
            </a:p>
          </p:txBody>
        </p:sp>
        <p:grpSp>
          <p:nvGrpSpPr>
            <p:cNvPr id="1025" name="Group 1024">
              <a:extLst>
                <a:ext uri="{FF2B5EF4-FFF2-40B4-BE49-F238E27FC236}">
                  <a16:creationId xmlns:a16="http://schemas.microsoft.com/office/drawing/2014/main" id="{24C09465-FE99-AF8A-2490-5C9F9A12B55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326883" y="2201288"/>
              <a:ext cx="288000" cy="288001"/>
              <a:chOff x="4892427" y="1530297"/>
              <a:chExt cx="360000" cy="360001"/>
            </a:xfrm>
          </p:grpSpPr>
          <p:sp>
            <p:nvSpPr>
              <p:cNvPr id="25" name="Flowchart: Connector 43">
                <a:extLst>
                  <a:ext uri="{FF2B5EF4-FFF2-40B4-BE49-F238E27FC236}">
                    <a16:creationId xmlns:a16="http://schemas.microsoft.com/office/drawing/2014/main" id="{6967B768-9FAF-4DDA-DCEC-7BE2B38F6750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0000">
                <a:off x="4892426" y="1530298"/>
                <a:ext cx="360001" cy="360000"/>
              </a:xfrm>
              <a:prstGeom prst="flowChartConnector">
                <a:avLst/>
              </a:prstGeom>
              <a:solidFill>
                <a:srgbClr val="BED730"/>
              </a:solidFill>
              <a:ln w="3175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5142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A0A9B6FE-09B4-9B00-237A-1446830652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sharpenSoften amount="-50000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964426" y="1642176"/>
                <a:ext cx="216000" cy="136245"/>
              </a:xfrm>
              <a:prstGeom prst="rect">
                <a:avLst/>
              </a:prstGeom>
            </p:spPr>
          </p:pic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AFA7D0C-07F9-29F6-5E5C-B452B6F3EB04}"/>
                </a:ext>
              </a:extLst>
            </p:cNvPr>
            <p:cNvSpPr txBox="1"/>
            <p:nvPr/>
          </p:nvSpPr>
          <p:spPr>
            <a:xfrm>
              <a:off x="3612930" y="1406827"/>
              <a:ext cx="220662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68574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heSansOffice" panose="020B0503040302060204"/>
                  <a:ea typeface="+mn-ea"/>
                  <a:cs typeface="+mn-cs"/>
                </a:rPr>
                <a:t>Network Digital Managed Services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eSansOffice" panose="020B0503040302060204"/>
                <a:ea typeface="+mn-ea"/>
                <a:cs typeface="+mn-cs"/>
              </a:endParaRPr>
            </a:p>
          </p:txBody>
        </p: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D0AA60D5-2BD7-2DCA-D7A9-48090EBE51A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326883" y="1385506"/>
              <a:ext cx="288000" cy="288000"/>
              <a:chOff x="4892425" y="440336"/>
              <a:chExt cx="360000" cy="360000"/>
            </a:xfrm>
          </p:grpSpPr>
          <p:sp>
            <p:nvSpPr>
              <p:cNvPr id="6" name="Flowchart: Connector 11">
                <a:extLst>
                  <a:ext uri="{FF2B5EF4-FFF2-40B4-BE49-F238E27FC236}">
                    <a16:creationId xmlns:a16="http://schemas.microsoft.com/office/drawing/2014/main" id="{56C686C8-1375-162F-3F93-A8C634C1F88F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0000">
                <a:off x="4892425" y="440336"/>
                <a:ext cx="360000" cy="360000"/>
              </a:xfrm>
              <a:prstGeom prst="flowChartConnector">
                <a:avLst/>
              </a:prstGeom>
              <a:solidFill>
                <a:srgbClr val="BED730"/>
              </a:solidFill>
              <a:ln w="3175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5142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pic>
            <p:nvPicPr>
              <p:cNvPr id="38" name="Graphic 37">
                <a:extLst>
                  <a:ext uri="{FF2B5EF4-FFF2-40B4-BE49-F238E27FC236}">
                    <a16:creationId xmlns:a16="http://schemas.microsoft.com/office/drawing/2014/main" id="{6FD7EEB7-9C4C-FF18-B9D2-95C57CF511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4954140" y="512336"/>
                <a:ext cx="236571" cy="216000"/>
              </a:xfrm>
              <a:prstGeom prst="rect">
                <a:avLst/>
              </a:prstGeom>
            </p:spPr>
          </p:pic>
        </p:grp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10245E6-6638-F5D7-5BE6-FBE3D09AE16E}"/>
                </a:ext>
              </a:extLst>
            </p:cNvPr>
            <p:cNvSpPr txBox="1"/>
            <p:nvPr/>
          </p:nvSpPr>
          <p:spPr>
            <a:xfrm>
              <a:off x="3612930" y="3856758"/>
              <a:ext cx="220662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60958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68574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heSansOffice" panose="020B0503040302060204"/>
                  <a:ea typeface="+mn-ea"/>
                  <a:cs typeface="+mn-cs"/>
                </a:rPr>
                <a:t>Security  Managed Services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eSansOffice" panose="020B0503040302060204"/>
                <a:ea typeface="+mn-ea"/>
                <a:cs typeface="+mn-cs"/>
              </a:endParaRPr>
            </a:p>
          </p:txBody>
        </p:sp>
        <p:grpSp>
          <p:nvGrpSpPr>
            <p:cNvPr id="1028" name="Group 1027">
              <a:extLst>
                <a:ext uri="{FF2B5EF4-FFF2-40B4-BE49-F238E27FC236}">
                  <a16:creationId xmlns:a16="http://schemas.microsoft.com/office/drawing/2014/main" id="{AC52AE4E-E6FD-3C61-D9FF-35F668B0840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326883" y="3832854"/>
              <a:ext cx="288000" cy="288000"/>
              <a:chOff x="4824706" y="3741704"/>
              <a:chExt cx="360000" cy="360000"/>
            </a:xfrm>
          </p:grpSpPr>
          <p:sp>
            <p:nvSpPr>
              <p:cNvPr id="39" name="Flowchart: Connector 15">
                <a:extLst>
                  <a:ext uri="{FF2B5EF4-FFF2-40B4-BE49-F238E27FC236}">
                    <a16:creationId xmlns:a16="http://schemas.microsoft.com/office/drawing/2014/main" id="{C3710893-8447-4B2F-3CD6-973FFF4B416D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0000">
                <a:off x="4824706" y="3741704"/>
                <a:ext cx="360000" cy="360000"/>
              </a:xfrm>
              <a:prstGeom prst="flowChartConnector">
                <a:avLst/>
              </a:prstGeom>
              <a:solidFill>
                <a:srgbClr val="BED730"/>
              </a:solidFill>
              <a:ln w="3175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5142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013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  <p:pic>
            <p:nvPicPr>
              <p:cNvPr id="41" name="Graphic 40">
                <a:extLst>
                  <a:ext uri="{FF2B5EF4-FFF2-40B4-BE49-F238E27FC236}">
                    <a16:creationId xmlns:a16="http://schemas.microsoft.com/office/drawing/2014/main" id="{9E232CF4-8653-2875-B48C-1075ED0E9F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4923575" y="3813704"/>
                <a:ext cx="162263" cy="216000"/>
              </a:xfrm>
              <a:prstGeom prst="rect">
                <a:avLst/>
              </a:prstGeom>
            </p:spPr>
          </p:pic>
        </p:grpSp>
      </p:grpSp>
      <p:grpSp>
        <p:nvGrpSpPr>
          <p:cNvPr id="1033" name="Group 1032">
            <a:extLst>
              <a:ext uri="{FF2B5EF4-FFF2-40B4-BE49-F238E27FC236}">
                <a16:creationId xmlns:a16="http://schemas.microsoft.com/office/drawing/2014/main" id="{B8778FE2-ADA2-6805-97A9-EF6F144951C6}"/>
              </a:ext>
            </a:extLst>
          </p:cNvPr>
          <p:cNvGrpSpPr/>
          <p:nvPr/>
        </p:nvGrpSpPr>
        <p:grpSpPr>
          <a:xfrm>
            <a:off x="6075044" y="1203750"/>
            <a:ext cx="2736000" cy="2880000"/>
            <a:chOff x="6075044" y="1203750"/>
            <a:chExt cx="2736000" cy="2880000"/>
          </a:xfrm>
        </p:grpSpPr>
        <p:sp>
          <p:nvSpPr>
            <p:cNvPr id="62" name="Round Same Side Corner Rectangle 61">
              <a:extLst>
                <a:ext uri="{FF2B5EF4-FFF2-40B4-BE49-F238E27FC236}">
                  <a16:creationId xmlns:a16="http://schemas.microsoft.com/office/drawing/2014/main" id="{16780071-4468-2F58-791B-5B83AEC9CE08}"/>
                </a:ext>
              </a:extLst>
            </p:cNvPr>
            <p:cNvSpPr/>
            <p:nvPr/>
          </p:nvSpPr>
          <p:spPr>
            <a:xfrm rot="16200000" flipH="1" flipV="1">
              <a:off x="6003044" y="1275750"/>
              <a:ext cx="2880000" cy="2736000"/>
            </a:xfrm>
            <a:prstGeom prst="round2SameRect">
              <a:avLst>
                <a:gd name="adj1" fmla="val 11683"/>
                <a:gd name="adj2" fmla="val 0"/>
              </a:avLst>
            </a:prstGeom>
            <a:solidFill>
              <a:schemeClr val="tx1">
                <a:alpha val="30000"/>
              </a:schemeClr>
            </a:solidFill>
            <a:ln w="6350">
              <a:solidFill>
                <a:schemeClr val="accent1">
                  <a:lumMod val="75000"/>
                </a:schemeClr>
              </a:solidFill>
              <a:prstDash val="sysDot"/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716796DD-7624-8810-E41A-1267416B5DBF}"/>
                </a:ext>
              </a:extLst>
            </p:cNvPr>
            <p:cNvGrpSpPr/>
            <p:nvPr/>
          </p:nvGrpSpPr>
          <p:grpSpPr>
            <a:xfrm>
              <a:off x="6213470" y="2438573"/>
              <a:ext cx="748550" cy="576258"/>
              <a:chOff x="6120148" y="2301451"/>
              <a:chExt cx="748550" cy="576258"/>
            </a:xfrm>
          </p:grpSpPr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A2B8CDE-FEB4-5684-4242-E9A1032E2D58}"/>
                  </a:ext>
                </a:extLst>
              </p:cNvPr>
              <p:cNvSpPr txBox="1"/>
              <p:nvPr/>
            </p:nvSpPr>
            <p:spPr>
              <a:xfrm>
                <a:off x="6120148" y="2569932"/>
                <a:ext cx="74855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1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rPr>
                  <a:t>Innovation in Data Center</a:t>
                </a:r>
              </a:p>
            </p:txBody>
          </p:sp>
          <p:pic>
            <p:nvPicPr>
              <p:cNvPr id="21" name="Picture 20" descr="A logo with a sun&#10;&#10;Description automatically generated">
                <a:extLst>
                  <a:ext uri="{FF2B5EF4-FFF2-40B4-BE49-F238E27FC236}">
                    <a16:creationId xmlns:a16="http://schemas.microsoft.com/office/drawing/2014/main" id="{A2CF4523-5002-ECA9-A522-783DEC1948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246078" y="2301451"/>
                <a:ext cx="496691" cy="233600"/>
              </a:xfrm>
              <a:prstGeom prst="rect">
                <a:avLst/>
              </a:prstGeom>
            </p:spPr>
          </p:pic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98DDD405-0361-505C-C140-FE8221B037F6}"/>
                </a:ext>
              </a:extLst>
            </p:cNvPr>
            <p:cNvGrpSpPr/>
            <p:nvPr/>
          </p:nvGrpSpPr>
          <p:grpSpPr>
            <a:xfrm>
              <a:off x="7841020" y="2351397"/>
              <a:ext cx="867840" cy="663434"/>
              <a:chOff x="7959932" y="2214275"/>
              <a:chExt cx="867840" cy="663434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65B5E7A-5741-FCE3-33BD-52CC07DE0BED}"/>
                  </a:ext>
                </a:extLst>
              </p:cNvPr>
              <p:cNvSpPr txBox="1"/>
              <p:nvPr/>
            </p:nvSpPr>
            <p:spPr>
              <a:xfrm>
                <a:off x="7959932" y="2569932"/>
                <a:ext cx="8678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1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rPr>
                  <a:t>Best in </a:t>
                </a:r>
              </a:p>
              <a:p>
                <a:pPr marL="0" marR="0" lvl="0" indent="0" algn="ctr" defTabSz="4571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rPr>
                  <a:t>Services Industry</a:t>
                </a:r>
              </a:p>
            </p:txBody>
          </p:sp>
          <p:pic>
            <p:nvPicPr>
              <p:cNvPr id="22" name="Picture 21" descr="A blue and black logo&#10;&#10;Description automatically generated">
                <a:extLst>
                  <a:ext uri="{FF2B5EF4-FFF2-40B4-BE49-F238E27FC236}">
                    <a16:creationId xmlns:a16="http://schemas.microsoft.com/office/drawing/2014/main" id="{08C18244-E3F6-B804-F695-728B9E9CF1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 cstate="email">
                <a:extLst>
                  <a:ext uri="{BEBA8EAE-BF5A-486C-A8C5-ECC9F3942E4B}">
                    <a14:imgProps xmlns:a14="http://schemas.microsoft.com/office/drawing/2010/main">
                      <a14:imgLayer r:embed="rId18">
                        <a14:imgEffect>
                          <a14:brightnessContrast bright="100000" contras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176660" y="2214275"/>
                <a:ext cx="434385" cy="320776"/>
              </a:xfrm>
              <a:prstGeom prst="rect">
                <a:avLst/>
              </a:prstGeom>
            </p:spPr>
          </p:pic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FD466568-97C5-9C57-C821-3A88E78F1141}"/>
                </a:ext>
              </a:extLst>
            </p:cNvPr>
            <p:cNvGrpSpPr/>
            <p:nvPr/>
          </p:nvGrpSpPr>
          <p:grpSpPr>
            <a:xfrm>
              <a:off x="7939157" y="1505364"/>
              <a:ext cx="740564" cy="568108"/>
              <a:chOff x="7930915" y="1343843"/>
              <a:chExt cx="740564" cy="568108"/>
            </a:xfrm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821B7BC-D7DB-A068-5F20-A6260E1AF5C6}"/>
                  </a:ext>
                </a:extLst>
              </p:cNvPr>
              <p:cNvSpPr txBox="1"/>
              <p:nvPr/>
            </p:nvSpPr>
            <p:spPr>
              <a:xfrm>
                <a:off x="7930915" y="1604174"/>
                <a:ext cx="74056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1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rPr>
                  <a:t>Award for Sustainability</a:t>
                </a:r>
              </a:p>
            </p:txBody>
          </p:sp>
          <p:pic>
            <p:nvPicPr>
              <p:cNvPr id="42" name="Picture 41" descr="A red white and blue sign&#10;&#10;Description automatically generated">
                <a:extLst>
                  <a:ext uri="{FF2B5EF4-FFF2-40B4-BE49-F238E27FC236}">
                    <a16:creationId xmlns:a16="http://schemas.microsoft.com/office/drawing/2014/main" id="{A345DF68-3D13-74AC-D245-9D6CDFED211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051147" y="1343843"/>
                <a:ext cx="500100" cy="233599"/>
              </a:xfrm>
              <a:prstGeom prst="rect">
                <a:avLst/>
              </a:prstGeom>
            </p:spPr>
          </p:pic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DCF435EB-951F-34F8-F032-51AE3E917634}"/>
                </a:ext>
              </a:extLst>
            </p:cNvPr>
            <p:cNvGrpSpPr/>
            <p:nvPr/>
          </p:nvGrpSpPr>
          <p:grpSpPr>
            <a:xfrm>
              <a:off x="7553842" y="3337657"/>
              <a:ext cx="916925" cy="519101"/>
              <a:chOff x="7545600" y="3286336"/>
              <a:chExt cx="916925" cy="519101"/>
            </a:xfrm>
          </p:grpSpPr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7AE411D3-1529-7E3B-7FCE-7763D66DFDAD}"/>
                  </a:ext>
                </a:extLst>
              </p:cNvPr>
              <p:cNvSpPr txBox="1"/>
              <p:nvPr/>
            </p:nvSpPr>
            <p:spPr>
              <a:xfrm>
                <a:off x="7545600" y="3497660"/>
                <a:ext cx="91692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1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rPr>
                  <a:t>Managed Network Services - MQ</a:t>
                </a:r>
              </a:p>
            </p:txBody>
          </p:sp>
          <p:pic>
            <p:nvPicPr>
              <p:cNvPr id="44" name="Picture 43">
                <a:extLst>
                  <a:ext uri="{FF2B5EF4-FFF2-40B4-BE49-F238E27FC236}">
                    <a16:creationId xmlns:a16="http://schemas.microsoft.com/office/drawing/2014/main" id="{9A50E452-3FE9-A2E2-70F5-2DAD4F408F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 cstate="email">
                <a:biLevel thresh="25000"/>
                <a:extLst>
                  <a:ext uri="{BEBA8EAE-BF5A-486C-A8C5-ECC9F3942E4B}">
                    <a14:imgProps xmlns:a14="http://schemas.microsoft.com/office/drawing/2010/main">
                      <a14:imgLayer r:embed="rId21">
                        <a14:imgEffect>
                          <a14:brightnessContrast bright="100000" contras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590244" y="3286336"/>
                <a:ext cx="815840" cy="187642"/>
              </a:xfrm>
              <a:prstGeom prst="rect">
                <a:avLst/>
              </a:prstGeom>
            </p:spPr>
          </p:pic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AE3614EB-AC76-FC09-9B0C-CD6A6B602B56}"/>
                </a:ext>
              </a:extLst>
            </p:cNvPr>
            <p:cNvGrpSpPr/>
            <p:nvPr/>
          </p:nvGrpSpPr>
          <p:grpSpPr>
            <a:xfrm>
              <a:off x="6902657" y="2335781"/>
              <a:ext cx="997725" cy="786771"/>
              <a:chOff x="6932501" y="2198659"/>
              <a:chExt cx="997725" cy="786771"/>
            </a:xfrm>
          </p:grpSpPr>
          <p:pic>
            <p:nvPicPr>
              <p:cNvPr id="45" name="Picture 44" descr="Logos &amp; Brand Guidelines | NVIDIA">
                <a:extLst>
                  <a:ext uri="{FF2B5EF4-FFF2-40B4-BE49-F238E27FC236}">
                    <a16:creationId xmlns:a16="http://schemas.microsoft.com/office/drawing/2014/main" id="{94442147-4E23-4C72-B803-58510158439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31013" y="2198659"/>
                <a:ext cx="600700" cy="3363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09E6C84-A536-E88A-1B11-6E0FDD190690}"/>
                  </a:ext>
                </a:extLst>
              </p:cNvPr>
              <p:cNvSpPr txBox="1"/>
              <p:nvPr/>
            </p:nvSpPr>
            <p:spPr>
              <a:xfrm>
                <a:off x="6932501" y="2569932"/>
                <a:ext cx="997725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6095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rPr>
                  <a:t>India’s 1</a:t>
                </a:r>
                <a:r>
                  <a:rPr kumimoji="0" lang="en-US" sz="7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rPr>
                  <a:t>st</a:t>
                </a: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rPr>
                  <a:t> Nvidia </a:t>
                </a:r>
              </a:p>
              <a:p>
                <a:pPr marL="0" marR="0" lvl="0" indent="0" algn="ctr" defTabSz="6095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rPr>
                  <a:t>DGX Ready Liquid &amp; </a:t>
                </a:r>
              </a:p>
              <a:p>
                <a:pPr marL="0" marR="0" lvl="0" indent="0" algn="ctr" defTabSz="6095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rPr>
                  <a:t>Air Cooled DCs</a:t>
                </a:r>
                <a:endParaRPr kumimoji="0" lang="en-IN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4C41BFDF-788E-DFE0-2F90-AE3D9FA11E96}"/>
                </a:ext>
              </a:extLst>
            </p:cNvPr>
            <p:cNvGrpSpPr/>
            <p:nvPr/>
          </p:nvGrpSpPr>
          <p:grpSpPr>
            <a:xfrm>
              <a:off x="7031138" y="1423150"/>
              <a:ext cx="928397" cy="757700"/>
              <a:chOff x="7069767" y="1261629"/>
              <a:chExt cx="928397" cy="757700"/>
            </a:xfrm>
          </p:grpSpPr>
          <p:pic>
            <p:nvPicPr>
              <p:cNvPr id="47" name="Picture 2" descr="India Primetime', ET BrandEquity">
                <a:extLst>
                  <a:ext uri="{FF2B5EF4-FFF2-40B4-BE49-F238E27FC236}">
                    <a16:creationId xmlns:a16="http://schemas.microsoft.com/office/drawing/2014/main" id="{5DB7C522-B245-A698-D986-85899A43E54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86483" y="1261629"/>
                <a:ext cx="294965" cy="31581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C5308C1-572E-7FA6-84C8-84E8B804C2F2}"/>
                  </a:ext>
                </a:extLst>
              </p:cNvPr>
              <p:cNvSpPr txBox="1"/>
              <p:nvPr/>
            </p:nvSpPr>
            <p:spPr>
              <a:xfrm>
                <a:off x="7069767" y="1603831"/>
                <a:ext cx="928397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rPr>
                  <a:t>Best Future-Proof Data Center Project</a:t>
                </a:r>
              </a:p>
            </p:txBody>
          </p:sp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A0336A23-2A98-9188-BC36-91A16E0F2021}"/>
                </a:ext>
              </a:extLst>
            </p:cNvPr>
            <p:cNvGrpSpPr/>
            <p:nvPr/>
          </p:nvGrpSpPr>
          <p:grpSpPr>
            <a:xfrm>
              <a:off x="6503558" y="3271054"/>
              <a:ext cx="916925" cy="693425"/>
              <a:chOff x="6557432" y="3219733"/>
              <a:chExt cx="916925" cy="693425"/>
            </a:xfrm>
          </p:grpSpPr>
          <p:pic>
            <p:nvPicPr>
              <p:cNvPr id="49" name="Picture 2" descr="Partner Content - IDC European Utilities Summit 2021">
                <a:extLst>
                  <a:ext uri="{FF2B5EF4-FFF2-40B4-BE49-F238E27FC236}">
                    <a16:creationId xmlns:a16="http://schemas.microsoft.com/office/drawing/2014/main" id="{2C496265-9614-5B50-4CEC-9949B6860B7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92153" y="3219733"/>
                <a:ext cx="847482" cy="2542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9F6591C5-D833-B7E0-57E2-BFFC5A6DF20F}"/>
                  </a:ext>
                </a:extLst>
              </p:cNvPr>
              <p:cNvSpPr txBox="1"/>
              <p:nvPr/>
            </p:nvSpPr>
            <p:spPr>
              <a:xfrm>
                <a:off x="6557432" y="3497660"/>
                <a:ext cx="916925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1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rPr>
                  <a:t>DC Services India &amp; ​Managed Cloud Services APAC ​</a:t>
                </a:r>
              </a:p>
            </p:txBody>
          </p:sp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0B033251-96D5-2C04-3F5C-8B81C4E8B62F}"/>
                </a:ext>
              </a:extLst>
            </p:cNvPr>
            <p:cNvGrpSpPr/>
            <p:nvPr/>
          </p:nvGrpSpPr>
          <p:grpSpPr>
            <a:xfrm>
              <a:off x="6202200" y="1335811"/>
              <a:ext cx="849317" cy="845039"/>
              <a:chOff x="6193958" y="1174290"/>
              <a:chExt cx="849317" cy="845039"/>
            </a:xfrm>
          </p:grpSpPr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0D56B4C0-6905-8F13-1347-51A750B74E52}"/>
                  </a:ext>
                </a:extLst>
              </p:cNvPr>
              <p:cNvSpPr txBox="1"/>
              <p:nvPr/>
            </p:nvSpPr>
            <p:spPr>
              <a:xfrm>
                <a:off x="6193958" y="1603831"/>
                <a:ext cx="849317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ctr" defTabSz="685783">
                  <a:defRPr sz="800">
                    <a:solidFill>
                      <a:prstClr val="white"/>
                    </a:solidFill>
                    <a:latin typeface="Trebuchet MS"/>
                  </a:defRPr>
                </a:lvl1pPr>
              </a:lstStyle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rPr>
                  <a:t>CIO Choice 2025 for AI-Ready Data Centers</a:t>
                </a:r>
              </a:p>
            </p:txBody>
          </p:sp>
          <p:pic>
            <p:nvPicPr>
              <p:cNvPr id="52" name="Picture 51" descr="A gold medal with a red strap&#10;&#10;AI-generated content may be incorrect.">
                <a:extLst>
                  <a:ext uri="{FF2B5EF4-FFF2-40B4-BE49-F238E27FC236}">
                    <a16:creationId xmlns:a16="http://schemas.microsoft.com/office/drawing/2014/main" id="{B1451B7F-B466-971A-3D98-88180A0630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17040" y="1174290"/>
                <a:ext cx="403152" cy="403152"/>
              </a:xfrm>
              <a:prstGeom prst="rect">
                <a:avLst/>
              </a:prstGeom>
            </p:spPr>
          </p:pic>
        </p:grpSp>
      </p:grpSp>
      <p:pic>
        <p:nvPicPr>
          <p:cNvPr id="1026" name="Picture 2" descr="Image result for sify logo">
            <a:extLst>
              <a:ext uri="{FF2B5EF4-FFF2-40B4-BE49-F238E27FC236}">
                <a16:creationId xmlns:a16="http://schemas.microsoft.com/office/drawing/2014/main" id="{B8995C43-790B-013B-9AF7-3A62E3D6BC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4"/>
          <a:stretch/>
        </p:blipFill>
        <p:spPr bwMode="auto">
          <a:xfrm>
            <a:off x="7971593" y="234502"/>
            <a:ext cx="905357" cy="51296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479F035-B3EC-6EE4-FE13-66C4F18E548E}"/>
              </a:ext>
            </a:extLst>
          </p:cNvPr>
          <p:cNvSpPr txBox="1"/>
          <p:nvPr/>
        </p:nvSpPr>
        <p:spPr>
          <a:xfrm>
            <a:off x="323850" y="4466309"/>
            <a:ext cx="8496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1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800" b="0" i="0" u="none" strike="noStrike" kern="1200" cap="none" spc="700" normalizeH="0" noProof="0" dirty="0">
                <a:ln>
                  <a:noFill/>
                </a:ln>
                <a:solidFill>
                  <a:srgbClr val="BED73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975594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Sify Dark Theme New - Journey">
  <a:themeElements>
    <a:clrScheme name="Office 2007 - 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ify Theme 11102018" id="{5D34ADB0-9B4B-4AC9-89EB-6B867DA4F5E7}" vid="{13943DAD-321F-49F1-803A-50B168C71F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3E1AD0B7C49E46BEDB6BC02C59C368" ma:contentTypeVersion="14" ma:contentTypeDescription="Create a new document." ma:contentTypeScope="" ma:versionID="59f04d422c3dc55a1470d80b7216bed2">
  <xsd:schema xmlns:xsd="http://www.w3.org/2001/XMLSchema" xmlns:xs="http://www.w3.org/2001/XMLSchema" xmlns:p="http://schemas.microsoft.com/office/2006/metadata/properties" xmlns:ns3="83f309df-a20e-4ae4-a762-48cfa988792c" xmlns:ns4="79b5214c-cae0-4b14-a405-c2ca24cbd5ac" targetNamespace="http://schemas.microsoft.com/office/2006/metadata/properties" ma:root="true" ma:fieldsID="8282346ac9902f39c438f066e6c80bea" ns3:_="" ns4:_="">
    <xsd:import namespace="83f309df-a20e-4ae4-a762-48cfa988792c"/>
    <xsd:import namespace="79b5214c-cae0-4b14-a405-c2ca24cbd5ac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DateTaken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f309df-a20e-4ae4-a762-48cfa988792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b5214c-cae0-4b14-a405-c2ca24cbd5a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haredContentType xmlns="Microsoft.SharePoint.Taxonomy.ContentTypeSync" SourceId="05225ff6-d8db-4da8-8d9c-1f925f835688" ContentTypeId="0x0101" PreviousValue="false"/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703D672-4BAB-4225-91D3-6155E7C52C5F}">
  <ds:schemaRefs>
    <ds:schemaRef ds:uri="79b5214c-cae0-4b14-a405-c2ca24cbd5ac"/>
    <ds:schemaRef ds:uri="83f309df-a20e-4ae4-a762-48cfa988792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1DED0F9-CDA7-4965-85CD-A94BCF6FB2E3}">
  <ds:schemaRefs>
    <ds:schemaRef ds:uri="79b5214c-cae0-4b14-a405-c2ca24cbd5ac"/>
    <ds:schemaRef ds:uri="83f309df-a20e-4ae4-a762-48cfa988792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69F2B61C-B540-4BC0-AC3E-83528A72D13F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FA3E4D9C-AA0A-4FCA-B13F-7B928CF49D9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4709</TotalTime>
  <Words>121</Words>
  <Application>Microsoft Macintosh PowerPoint</Application>
  <PresentationFormat>On-screen Show (16:9)</PresentationFormat>
  <Paragraphs>39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Aptos</vt:lpstr>
      <vt:lpstr>Arial</vt:lpstr>
      <vt:lpstr>Calibri</vt:lpstr>
      <vt:lpstr>TheSansOffice</vt:lpstr>
      <vt:lpstr>Trebuchet MS</vt:lpstr>
      <vt:lpstr>Sify Dark Theme New - Journey</vt:lpstr>
      <vt:lpstr>PowerPoint Presentation</vt:lpstr>
      <vt:lpstr>AGENDA</vt:lpstr>
      <vt:lpstr>SLIDE TITLE COMES HERE</vt:lpstr>
      <vt:lpstr>PowerPoint Presentation</vt:lpstr>
      <vt:lpstr>SEPARATOR TITLE COMES HERE TITLE COMES HERE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Ramkumar  Mv</dc:creator>
  <cp:lastModifiedBy>Nizar Ahamed A R</cp:lastModifiedBy>
  <cp:revision>77</cp:revision>
  <dcterms:created xsi:type="dcterms:W3CDTF">2020-10-26T06:38:47Z</dcterms:created>
  <dcterms:modified xsi:type="dcterms:W3CDTF">2025-09-16T07:58:37Z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0x010100383E1AD0B7C49E46BEDB6BC02C59C368</vt:lpwstr>
  </property>
</Properties>
</file>